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6"/>
  </p:notesMasterIdLst>
  <p:sldIdLst>
    <p:sldId id="256" r:id="rId2"/>
    <p:sldId id="260" r:id="rId3"/>
    <p:sldId id="261" r:id="rId4"/>
    <p:sldId id="262" r:id="rId5"/>
    <p:sldId id="263" r:id="rId6"/>
    <p:sldId id="264" r:id="rId7"/>
    <p:sldId id="265" r:id="rId8"/>
    <p:sldId id="273" r:id="rId9"/>
    <p:sldId id="266" r:id="rId10"/>
    <p:sldId id="268" r:id="rId11"/>
    <p:sldId id="276" r:id="rId12"/>
    <p:sldId id="269" r:id="rId13"/>
    <p:sldId id="275" r:id="rId14"/>
    <p:sldId id="271"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43" d="100"/>
          <a:sy n="43" d="100"/>
        </p:scale>
        <p:origin x="1164" y="4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245FCAB-AA9C-4D56-B9DC-68DEE3FBAB17}" type="doc">
      <dgm:prSet loTypeId="urn:microsoft.com/office/officeart/2005/8/layout/hierarchy2" loCatId="hierarchy" qsTypeId="urn:microsoft.com/office/officeart/2005/8/quickstyle/simple1" qsCatId="simple" csTypeId="urn:microsoft.com/office/officeart/2005/8/colors/accent1_1" csCatId="accent1" phldr="1"/>
      <dgm:spPr/>
      <dgm:t>
        <a:bodyPr/>
        <a:lstStyle/>
        <a:p>
          <a:endParaRPr lang="en-US"/>
        </a:p>
      </dgm:t>
    </dgm:pt>
    <dgm:pt modelId="{2C0ADFD8-9FA9-4EA7-A44F-F8A008D82972}">
      <dgm:prSet phldrT="[Text]"/>
      <dgm:spPr/>
      <dgm:t>
        <a:bodyPr/>
        <a:lstStyle/>
        <a:p>
          <a:r>
            <a:rPr lang="en-US" dirty="0"/>
            <a:t>Claim of internalization of best practice </a:t>
          </a:r>
        </a:p>
      </dgm:t>
    </dgm:pt>
    <dgm:pt modelId="{7B207827-3E69-45BC-821C-63B3B4A423E6}" type="parTrans" cxnId="{2F364918-DEFF-47A0-973A-6BFD456C0C6D}">
      <dgm:prSet/>
      <dgm:spPr/>
      <dgm:t>
        <a:bodyPr/>
        <a:lstStyle/>
        <a:p>
          <a:endParaRPr lang="en-US"/>
        </a:p>
      </dgm:t>
    </dgm:pt>
    <dgm:pt modelId="{7021F373-7AEB-494A-B81B-F74E3E144576}" type="sibTrans" cxnId="{2F364918-DEFF-47A0-973A-6BFD456C0C6D}">
      <dgm:prSet/>
      <dgm:spPr/>
      <dgm:t>
        <a:bodyPr/>
        <a:lstStyle/>
        <a:p>
          <a:endParaRPr lang="en-US"/>
        </a:p>
      </dgm:t>
    </dgm:pt>
    <dgm:pt modelId="{150237A7-293C-445F-8C8A-E7C0B9AA9DFA}">
      <dgm:prSet phldrT="[Text]"/>
      <dgm:spPr/>
      <dgm:t>
        <a:bodyPr/>
        <a:lstStyle/>
        <a:p>
          <a:r>
            <a:rPr lang="en-US" dirty="0"/>
            <a:t>Meets standard</a:t>
          </a:r>
        </a:p>
      </dgm:t>
    </dgm:pt>
    <dgm:pt modelId="{6C1C0900-B925-45D8-A6C0-FF59603E1BA5}" type="parTrans" cxnId="{8B8F8FAD-A7F7-434D-8AA4-4A12348525ED}">
      <dgm:prSet/>
      <dgm:spPr/>
      <dgm:t>
        <a:bodyPr/>
        <a:lstStyle/>
        <a:p>
          <a:endParaRPr lang="en-US"/>
        </a:p>
      </dgm:t>
    </dgm:pt>
    <dgm:pt modelId="{C7B671D9-567F-4894-A826-717228A74E32}" type="sibTrans" cxnId="{8B8F8FAD-A7F7-434D-8AA4-4A12348525ED}">
      <dgm:prSet/>
      <dgm:spPr/>
      <dgm:t>
        <a:bodyPr/>
        <a:lstStyle/>
        <a:p>
          <a:endParaRPr lang="en-US"/>
        </a:p>
      </dgm:t>
    </dgm:pt>
    <dgm:pt modelId="{65723639-92C8-415B-A598-EA4872B8F02C}">
      <dgm:prSet phldrT="[Text]"/>
      <dgm:spPr/>
      <dgm:t>
        <a:bodyPr/>
        <a:lstStyle/>
        <a:p>
          <a:r>
            <a:rPr lang="en-US" dirty="0"/>
            <a:t>Evidence sufficient to support claim</a:t>
          </a:r>
        </a:p>
      </dgm:t>
    </dgm:pt>
    <dgm:pt modelId="{01C9F3D9-22D6-4E39-9603-33518473E8ED}" type="parTrans" cxnId="{3B8CC4AE-3821-40B4-AA49-8B4086DD3621}">
      <dgm:prSet/>
      <dgm:spPr/>
      <dgm:t>
        <a:bodyPr/>
        <a:lstStyle/>
        <a:p>
          <a:endParaRPr lang="en-US"/>
        </a:p>
      </dgm:t>
    </dgm:pt>
    <dgm:pt modelId="{B83C3D74-0EAF-4B4F-B956-6FED506E67A2}" type="sibTrans" cxnId="{3B8CC4AE-3821-40B4-AA49-8B4086DD3621}">
      <dgm:prSet/>
      <dgm:spPr/>
      <dgm:t>
        <a:bodyPr/>
        <a:lstStyle/>
        <a:p>
          <a:endParaRPr lang="en-US"/>
        </a:p>
      </dgm:t>
    </dgm:pt>
    <dgm:pt modelId="{3C3550E6-47A1-472E-990D-6890A71F6D7F}">
      <dgm:prSet phldrT="[Text]"/>
      <dgm:spPr/>
      <dgm:t>
        <a:bodyPr/>
        <a:lstStyle/>
        <a:p>
          <a:r>
            <a:rPr lang="en-US" dirty="0"/>
            <a:t>Evidence not sufficient to support claim</a:t>
          </a:r>
        </a:p>
      </dgm:t>
    </dgm:pt>
    <dgm:pt modelId="{17B70E0C-63C0-4526-898B-BD9FDB1F9671}" type="parTrans" cxnId="{820667CA-34D9-428A-9CD8-C8DC0068532A}">
      <dgm:prSet/>
      <dgm:spPr/>
      <dgm:t>
        <a:bodyPr/>
        <a:lstStyle/>
        <a:p>
          <a:endParaRPr lang="en-US"/>
        </a:p>
      </dgm:t>
    </dgm:pt>
    <dgm:pt modelId="{DDDFC711-07FA-4EAE-A1E5-A5DF94446580}" type="sibTrans" cxnId="{820667CA-34D9-428A-9CD8-C8DC0068532A}">
      <dgm:prSet/>
      <dgm:spPr/>
      <dgm:t>
        <a:bodyPr/>
        <a:lstStyle/>
        <a:p>
          <a:endParaRPr lang="en-US"/>
        </a:p>
      </dgm:t>
    </dgm:pt>
    <dgm:pt modelId="{4753C4DF-9A4C-4474-A1AD-58E6FBF2EF00}">
      <dgm:prSet phldrT="[Text]"/>
      <dgm:spPr/>
      <dgm:t>
        <a:bodyPr/>
        <a:lstStyle/>
        <a:p>
          <a:r>
            <a:rPr lang="en-US" dirty="0"/>
            <a:t>Below standard</a:t>
          </a:r>
        </a:p>
      </dgm:t>
    </dgm:pt>
    <dgm:pt modelId="{734D7E8C-B1A9-4202-87A3-F61AFDF5406B}" type="parTrans" cxnId="{085ADD23-12DA-4DB9-8AB1-B5A97D30D75D}">
      <dgm:prSet/>
      <dgm:spPr/>
      <dgm:t>
        <a:bodyPr/>
        <a:lstStyle/>
        <a:p>
          <a:endParaRPr lang="en-US"/>
        </a:p>
      </dgm:t>
    </dgm:pt>
    <dgm:pt modelId="{50B520B8-36E9-44D7-9373-7D7A3BD880D7}" type="sibTrans" cxnId="{085ADD23-12DA-4DB9-8AB1-B5A97D30D75D}">
      <dgm:prSet/>
      <dgm:spPr/>
      <dgm:t>
        <a:bodyPr/>
        <a:lstStyle/>
        <a:p>
          <a:endParaRPr lang="en-US"/>
        </a:p>
      </dgm:t>
    </dgm:pt>
    <dgm:pt modelId="{168B527F-84CD-4433-AAB4-891C57907DBC}">
      <dgm:prSet phldrT="[Text]"/>
      <dgm:spPr/>
      <dgm:t>
        <a:bodyPr/>
        <a:lstStyle/>
        <a:p>
          <a:r>
            <a:rPr lang="en-US" dirty="0"/>
            <a:t>Evidence sufficient to support claim</a:t>
          </a:r>
        </a:p>
      </dgm:t>
    </dgm:pt>
    <dgm:pt modelId="{88E05D5A-633C-4801-89A2-A42DC6CAB4C2}" type="parTrans" cxnId="{A4A58BB2-2EA0-4CD3-9D26-966B34CAFB59}">
      <dgm:prSet/>
      <dgm:spPr/>
      <dgm:t>
        <a:bodyPr/>
        <a:lstStyle/>
        <a:p>
          <a:endParaRPr lang="en-US"/>
        </a:p>
      </dgm:t>
    </dgm:pt>
    <dgm:pt modelId="{35FD8C7D-84E8-4EC1-B93B-85852E27BDEC}" type="sibTrans" cxnId="{A4A58BB2-2EA0-4CD3-9D26-966B34CAFB59}">
      <dgm:prSet/>
      <dgm:spPr/>
      <dgm:t>
        <a:bodyPr/>
        <a:lstStyle/>
        <a:p>
          <a:endParaRPr lang="en-US"/>
        </a:p>
      </dgm:t>
    </dgm:pt>
    <dgm:pt modelId="{FDF99E75-B8B5-473F-9FD5-6FE7AF778E56}">
      <dgm:prSet/>
      <dgm:spPr/>
      <dgm:t>
        <a:bodyPr/>
        <a:lstStyle/>
        <a:p>
          <a:r>
            <a:rPr lang="en-US" dirty="0"/>
            <a:t>1 or 2 Marks</a:t>
          </a:r>
        </a:p>
      </dgm:t>
    </dgm:pt>
    <dgm:pt modelId="{243B0012-4F63-41F0-9F07-EE4685ED0A21}" type="parTrans" cxnId="{0A80F414-4B15-49A4-A8EA-6AD33FE614C6}">
      <dgm:prSet/>
      <dgm:spPr/>
      <dgm:t>
        <a:bodyPr/>
        <a:lstStyle/>
        <a:p>
          <a:endParaRPr lang="en-US"/>
        </a:p>
      </dgm:t>
    </dgm:pt>
    <dgm:pt modelId="{880093D2-8412-4295-A2E2-7E331F2A12BF}" type="sibTrans" cxnId="{0A80F414-4B15-49A4-A8EA-6AD33FE614C6}">
      <dgm:prSet/>
      <dgm:spPr/>
      <dgm:t>
        <a:bodyPr/>
        <a:lstStyle/>
        <a:p>
          <a:endParaRPr lang="en-US"/>
        </a:p>
      </dgm:t>
    </dgm:pt>
    <dgm:pt modelId="{49877E38-186A-4D5B-84AD-22B85EEC0ED0}">
      <dgm:prSet/>
      <dgm:spPr/>
      <dgm:t>
        <a:bodyPr/>
        <a:lstStyle/>
        <a:p>
          <a:r>
            <a:rPr lang="en-US" dirty="0"/>
            <a:t>Evidence not sufficient to support claim</a:t>
          </a:r>
        </a:p>
      </dgm:t>
    </dgm:pt>
    <dgm:pt modelId="{339A1C9E-8366-4C10-A44F-CA05A91FFBBC}" type="parTrans" cxnId="{D8DECF9F-F725-4367-B4D5-2C9B4AD82BC1}">
      <dgm:prSet/>
      <dgm:spPr/>
      <dgm:t>
        <a:bodyPr/>
        <a:lstStyle/>
        <a:p>
          <a:endParaRPr lang="en-US"/>
        </a:p>
      </dgm:t>
    </dgm:pt>
    <dgm:pt modelId="{D6245584-E99B-41E7-AA7D-BDE7F121A904}" type="sibTrans" cxnId="{D8DECF9F-F725-4367-B4D5-2C9B4AD82BC1}">
      <dgm:prSet/>
      <dgm:spPr/>
      <dgm:t>
        <a:bodyPr/>
        <a:lstStyle/>
        <a:p>
          <a:endParaRPr lang="en-US"/>
        </a:p>
      </dgm:t>
    </dgm:pt>
    <dgm:pt modelId="{DA2BCB74-5F2F-42D4-A0FF-9381EBFF27E3}">
      <dgm:prSet/>
      <dgm:spPr/>
      <dgm:t>
        <a:bodyPr/>
        <a:lstStyle/>
        <a:p>
          <a:r>
            <a:rPr lang="en-US" dirty="0"/>
            <a:t>No claim of achievement</a:t>
          </a:r>
        </a:p>
      </dgm:t>
    </dgm:pt>
    <dgm:pt modelId="{E4ADE958-6961-4181-B8FC-03DE8EDA8BF6}" type="parTrans" cxnId="{08FD1ED0-E339-48FC-B153-63218CD3B511}">
      <dgm:prSet/>
      <dgm:spPr/>
      <dgm:t>
        <a:bodyPr/>
        <a:lstStyle/>
        <a:p>
          <a:endParaRPr lang="en-US"/>
        </a:p>
      </dgm:t>
    </dgm:pt>
    <dgm:pt modelId="{76A290F4-450F-4045-B547-B6619B56E178}" type="sibTrans" cxnId="{08FD1ED0-E339-48FC-B153-63218CD3B511}">
      <dgm:prSet/>
      <dgm:spPr/>
      <dgm:t>
        <a:bodyPr/>
        <a:lstStyle/>
        <a:p>
          <a:endParaRPr lang="en-US"/>
        </a:p>
      </dgm:t>
    </dgm:pt>
    <dgm:pt modelId="{60A58292-84A3-4948-B5A4-E869FB735E9A}">
      <dgm:prSet/>
      <dgm:spPr/>
      <dgm:t>
        <a:bodyPr/>
        <a:lstStyle/>
        <a:p>
          <a:r>
            <a:rPr lang="en-US" dirty="0"/>
            <a:t>3 Marks</a:t>
          </a:r>
        </a:p>
      </dgm:t>
    </dgm:pt>
    <dgm:pt modelId="{8550DACE-29C1-41BD-8B37-AEC988F1DC05}" type="parTrans" cxnId="{C9CFA4B9-A28A-4A37-82CD-3CE32B34B928}">
      <dgm:prSet/>
      <dgm:spPr/>
      <dgm:t>
        <a:bodyPr/>
        <a:lstStyle/>
        <a:p>
          <a:endParaRPr lang="en-US"/>
        </a:p>
      </dgm:t>
    </dgm:pt>
    <dgm:pt modelId="{37722476-BA3D-4C16-93EF-58B75CBF1B45}" type="sibTrans" cxnId="{C9CFA4B9-A28A-4A37-82CD-3CE32B34B928}">
      <dgm:prSet/>
      <dgm:spPr/>
      <dgm:t>
        <a:bodyPr/>
        <a:lstStyle/>
        <a:p>
          <a:endParaRPr lang="en-US"/>
        </a:p>
      </dgm:t>
    </dgm:pt>
    <dgm:pt modelId="{CC05DECB-6993-4472-9ADA-1CCB7AD73657}">
      <dgm:prSet/>
      <dgm:spPr/>
      <dgm:t>
        <a:bodyPr/>
        <a:lstStyle/>
        <a:p>
          <a:r>
            <a:rPr lang="en-US" dirty="0"/>
            <a:t>1 or 2 Marks</a:t>
          </a:r>
        </a:p>
      </dgm:t>
    </dgm:pt>
    <dgm:pt modelId="{7C57F2D7-EDC7-49AB-B2E1-B1E8D0893428}" type="parTrans" cxnId="{7E0DBFFA-7FFB-4FE0-BA0C-F4226F5DACF1}">
      <dgm:prSet/>
      <dgm:spPr/>
      <dgm:t>
        <a:bodyPr/>
        <a:lstStyle/>
        <a:p>
          <a:endParaRPr lang="en-US"/>
        </a:p>
      </dgm:t>
    </dgm:pt>
    <dgm:pt modelId="{5838C2CD-E3DB-444C-BB07-4080CEC3138B}" type="sibTrans" cxnId="{7E0DBFFA-7FFB-4FE0-BA0C-F4226F5DACF1}">
      <dgm:prSet/>
      <dgm:spPr/>
      <dgm:t>
        <a:bodyPr/>
        <a:lstStyle/>
        <a:p>
          <a:endParaRPr lang="en-US"/>
        </a:p>
      </dgm:t>
    </dgm:pt>
    <dgm:pt modelId="{50E59412-417A-4E5C-BA71-1BA52D80EFAB}">
      <dgm:prSet/>
      <dgm:spPr/>
      <dgm:t>
        <a:bodyPr/>
        <a:lstStyle/>
        <a:p>
          <a:r>
            <a:rPr lang="en-US" dirty="0"/>
            <a:t>1 Mark</a:t>
          </a:r>
        </a:p>
      </dgm:t>
    </dgm:pt>
    <dgm:pt modelId="{54E2EAA8-BCEB-4FB8-AF10-E4D66B9393AF}" type="parTrans" cxnId="{C1C69513-6E84-49E3-9EF6-F25DD2DEFCD9}">
      <dgm:prSet/>
      <dgm:spPr/>
      <dgm:t>
        <a:bodyPr/>
        <a:lstStyle/>
        <a:p>
          <a:endParaRPr lang="en-US"/>
        </a:p>
      </dgm:t>
    </dgm:pt>
    <dgm:pt modelId="{7F0B5AEA-259B-4968-B172-B780A178E9CE}" type="sibTrans" cxnId="{C1C69513-6E84-49E3-9EF6-F25DD2DEFCD9}">
      <dgm:prSet/>
      <dgm:spPr/>
      <dgm:t>
        <a:bodyPr/>
        <a:lstStyle/>
        <a:p>
          <a:endParaRPr lang="en-US"/>
        </a:p>
      </dgm:t>
    </dgm:pt>
    <dgm:pt modelId="{3B704974-2ACD-45D4-953A-4F16FA63B197}">
      <dgm:prSet/>
      <dgm:spPr/>
      <dgm:t>
        <a:bodyPr/>
        <a:lstStyle/>
        <a:p>
          <a:r>
            <a:rPr lang="en-US" dirty="0"/>
            <a:t>0 Marks</a:t>
          </a:r>
        </a:p>
      </dgm:t>
    </dgm:pt>
    <dgm:pt modelId="{1B4B58B8-3E84-4434-BA5E-0FAC780D1C91}" type="parTrans" cxnId="{830E63C8-4679-4134-BC9D-4385076E8C47}">
      <dgm:prSet/>
      <dgm:spPr/>
      <dgm:t>
        <a:bodyPr/>
        <a:lstStyle/>
        <a:p>
          <a:endParaRPr lang="en-US"/>
        </a:p>
      </dgm:t>
    </dgm:pt>
    <dgm:pt modelId="{9CC5129C-2061-4A2E-8789-49D502186055}" type="sibTrans" cxnId="{830E63C8-4679-4134-BC9D-4385076E8C47}">
      <dgm:prSet/>
      <dgm:spPr/>
      <dgm:t>
        <a:bodyPr/>
        <a:lstStyle/>
        <a:p>
          <a:endParaRPr lang="en-US"/>
        </a:p>
      </dgm:t>
    </dgm:pt>
    <dgm:pt modelId="{415C86ED-47D1-4E01-A7FB-EB8EC639DB46}" type="pres">
      <dgm:prSet presAssocID="{A245FCAB-AA9C-4D56-B9DC-68DEE3FBAB17}" presName="diagram" presStyleCnt="0">
        <dgm:presLayoutVars>
          <dgm:chPref val="1"/>
          <dgm:dir/>
          <dgm:animOne val="branch"/>
          <dgm:animLvl val="lvl"/>
          <dgm:resizeHandles val="exact"/>
        </dgm:presLayoutVars>
      </dgm:prSet>
      <dgm:spPr/>
      <dgm:t>
        <a:bodyPr/>
        <a:lstStyle/>
        <a:p>
          <a:endParaRPr lang="en-US"/>
        </a:p>
      </dgm:t>
    </dgm:pt>
    <dgm:pt modelId="{2673A79E-CBCC-4265-B005-E9F02C24652C}" type="pres">
      <dgm:prSet presAssocID="{2C0ADFD8-9FA9-4EA7-A44F-F8A008D82972}" presName="root1" presStyleCnt="0"/>
      <dgm:spPr/>
    </dgm:pt>
    <dgm:pt modelId="{EB2EB88A-523D-41EC-98D6-48C121539154}" type="pres">
      <dgm:prSet presAssocID="{2C0ADFD8-9FA9-4EA7-A44F-F8A008D82972}" presName="LevelOneTextNode" presStyleLbl="node0" presStyleIdx="0" presStyleCnt="1">
        <dgm:presLayoutVars>
          <dgm:chPref val="3"/>
        </dgm:presLayoutVars>
      </dgm:prSet>
      <dgm:spPr/>
      <dgm:t>
        <a:bodyPr/>
        <a:lstStyle/>
        <a:p>
          <a:endParaRPr lang="en-US"/>
        </a:p>
      </dgm:t>
    </dgm:pt>
    <dgm:pt modelId="{69E5EACF-FA1C-4B59-AE5D-B6BC380276F0}" type="pres">
      <dgm:prSet presAssocID="{2C0ADFD8-9FA9-4EA7-A44F-F8A008D82972}" presName="level2hierChild" presStyleCnt="0"/>
      <dgm:spPr/>
    </dgm:pt>
    <dgm:pt modelId="{70EBC9BA-8313-45F4-949E-F0C13691DA70}" type="pres">
      <dgm:prSet presAssocID="{6C1C0900-B925-45D8-A6C0-FF59603E1BA5}" presName="conn2-1" presStyleLbl="parChTrans1D2" presStyleIdx="0" presStyleCnt="3"/>
      <dgm:spPr/>
      <dgm:t>
        <a:bodyPr/>
        <a:lstStyle/>
        <a:p>
          <a:endParaRPr lang="en-US"/>
        </a:p>
      </dgm:t>
    </dgm:pt>
    <dgm:pt modelId="{D67040B3-B38A-4A73-B090-05AA79609F91}" type="pres">
      <dgm:prSet presAssocID="{6C1C0900-B925-45D8-A6C0-FF59603E1BA5}" presName="connTx" presStyleLbl="parChTrans1D2" presStyleIdx="0" presStyleCnt="3"/>
      <dgm:spPr/>
      <dgm:t>
        <a:bodyPr/>
        <a:lstStyle/>
        <a:p>
          <a:endParaRPr lang="en-US"/>
        </a:p>
      </dgm:t>
    </dgm:pt>
    <dgm:pt modelId="{F07B59DC-8E75-4C49-B4B0-92C766B40DE0}" type="pres">
      <dgm:prSet presAssocID="{150237A7-293C-445F-8C8A-E7C0B9AA9DFA}" presName="root2" presStyleCnt="0"/>
      <dgm:spPr/>
    </dgm:pt>
    <dgm:pt modelId="{220211DF-F022-4609-B8E2-A3524F8B9CB8}" type="pres">
      <dgm:prSet presAssocID="{150237A7-293C-445F-8C8A-E7C0B9AA9DFA}" presName="LevelTwoTextNode" presStyleLbl="node2" presStyleIdx="0" presStyleCnt="3">
        <dgm:presLayoutVars>
          <dgm:chPref val="3"/>
        </dgm:presLayoutVars>
      </dgm:prSet>
      <dgm:spPr/>
      <dgm:t>
        <a:bodyPr/>
        <a:lstStyle/>
        <a:p>
          <a:endParaRPr lang="en-US"/>
        </a:p>
      </dgm:t>
    </dgm:pt>
    <dgm:pt modelId="{FF7A076C-2CAE-40F2-8823-CA903379FB13}" type="pres">
      <dgm:prSet presAssocID="{150237A7-293C-445F-8C8A-E7C0B9AA9DFA}" presName="level3hierChild" presStyleCnt="0"/>
      <dgm:spPr/>
    </dgm:pt>
    <dgm:pt modelId="{47021162-3EFF-4815-B167-613CC0C27290}" type="pres">
      <dgm:prSet presAssocID="{01C9F3D9-22D6-4E39-9603-33518473E8ED}" presName="conn2-1" presStyleLbl="parChTrans1D3" presStyleIdx="0" presStyleCnt="5"/>
      <dgm:spPr/>
      <dgm:t>
        <a:bodyPr/>
        <a:lstStyle/>
        <a:p>
          <a:endParaRPr lang="en-US"/>
        </a:p>
      </dgm:t>
    </dgm:pt>
    <dgm:pt modelId="{4A235825-633B-4293-94EE-E53F70DD5DA0}" type="pres">
      <dgm:prSet presAssocID="{01C9F3D9-22D6-4E39-9603-33518473E8ED}" presName="connTx" presStyleLbl="parChTrans1D3" presStyleIdx="0" presStyleCnt="5"/>
      <dgm:spPr/>
      <dgm:t>
        <a:bodyPr/>
        <a:lstStyle/>
        <a:p>
          <a:endParaRPr lang="en-US"/>
        </a:p>
      </dgm:t>
    </dgm:pt>
    <dgm:pt modelId="{717214F9-2911-4AB9-9F1D-485D1D897C30}" type="pres">
      <dgm:prSet presAssocID="{65723639-92C8-415B-A598-EA4872B8F02C}" presName="root2" presStyleCnt="0"/>
      <dgm:spPr/>
    </dgm:pt>
    <dgm:pt modelId="{9FAFB90C-5ACA-413D-ADDA-58A468E243C3}" type="pres">
      <dgm:prSet presAssocID="{65723639-92C8-415B-A598-EA4872B8F02C}" presName="LevelTwoTextNode" presStyleLbl="node3" presStyleIdx="0" presStyleCnt="5">
        <dgm:presLayoutVars>
          <dgm:chPref val="3"/>
        </dgm:presLayoutVars>
      </dgm:prSet>
      <dgm:spPr/>
      <dgm:t>
        <a:bodyPr/>
        <a:lstStyle/>
        <a:p>
          <a:endParaRPr lang="en-US"/>
        </a:p>
      </dgm:t>
    </dgm:pt>
    <dgm:pt modelId="{BFE432C7-2758-4A91-865C-EAE2B2B6DC9D}" type="pres">
      <dgm:prSet presAssocID="{65723639-92C8-415B-A598-EA4872B8F02C}" presName="level3hierChild" presStyleCnt="0"/>
      <dgm:spPr/>
    </dgm:pt>
    <dgm:pt modelId="{07C90F0F-B7D0-4038-BFA8-92CDAA65D615}" type="pres">
      <dgm:prSet presAssocID="{8550DACE-29C1-41BD-8B37-AEC988F1DC05}" presName="conn2-1" presStyleLbl="parChTrans1D4" presStyleIdx="0" presStyleCnt="4"/>
      <dgm:spPr/>
      <dgm:t>
        <a:bodyPr/>
        <a:lstStyle/>
        <a:p>
          <a:endParaRPr lang="en-US"/>
        </a:p>
      </dgm:t>
    </dgm:pt>
    <dgm:pt modelId="{899B4E4C-3CE1-4F3A-BC0C-9794C5A0F338}" type="pres">
      <dgm:prSet presAssocID="{8550DACE-29C1-41BD-8B37-AEC988F1DC05}" presName="connTx" presStyleLbl="parChTrans1D4" presStyleIdx="0" presStyleCnt="4"/>
      <dgm:spPr/>
      <dgm:t>
        <a:bodyPr/>
        <a:lstStyle/>
        <a:p>
          <a:endParaRPr lang="en-US"/>
        </a:p>
      </dgm:t>
    </dgm:pt>
    <dgm:pt modelId="{CF5EF08C-C2C2-4B97-9E6F-2C57CB73DEC8}" type="pres">
      <dgm:prSet presAssocID="{60A58292-84A3-4948-B5A4-E869FB735E9A}" presName="root2" presStyleCnt="0"/>
      <dgm:spPr/>
    </dgm:pt>
    <dgm:pt modelId="{D7435D64-EF6D-4CA4-A1B0-7D71E6CD8176}" type="pres">
      <dgm:prSet presAssocID="{60A58292-84A3-4948-B5A4-E869FB735E9A}" presName="LevelTwoTextNode" presStyleLbl="node4" presStyleIdx="0" presStyleCnt="4">
        <dgm:presLayoutVars>
          <dgm:chPref val="3"/>
        </dgm:presLayoutVars>
      </dgm:prSet>
      <dgm:spPr/>
      <dgm:t>
        <a:bodyPr/>
        <a:lstStyle/>
        <a:p>
          <a:endParaRPr lang="en-US"/>
        </a:p>
      </dgm:t>
    </dgm:pt>
    <dgm:pt modelId="{A5745285-0520-4AA1-8F70-0AD6EB93FC87}" type="pres">
      <dgm:prSet presAssocID="{60A58292-84A3-4948-B5A4-E869FB735E9A}" presName="level3hierChild" presStyleCnt="0"/>
      <dgm:spPr/>
    </dgm:pt>
    <dgm:pt modelId="{4C32643C-FD20-4EE5-8AD6-3EE59F7D8FFC}" type="pres">
      <dgm:prSet presAssocID="{17B70E0C-63C0-4526-898B-BD9FDB1F9671}" presName="conn2-1" presStyleLbl="parChTrans1D3" presStyleIdx="1" presStyleCnt="5"/>
      <dgm:spPr/>
      <dgm:t>
        <a:bodyPr/>
        <a:lstStyle/>
        <a:p>
          <a:endParaRPr lang="en-US"/>
        </a:p>
      </dgm:t>
    </dgm:pt>
    <dgm:pt modelId="{B61F9F8E-A09C-4018-9553-F99F8E516A0A}" type="pres">
      <dgm:prSet presAssocID="{17B70E0C-63C0-4526-898B-BD9FDB1F9671}" presName="connTx" presStyleLbl="parChTrans1D3" presStyleIdx="1" presStyleCnt="5"/>
      <dgm:spPr/>
      <dgm:t>
        <a:bodyPr/>
        <a:lstStyle/>
        <a:p>
          <a:endParaRPr lang="en-US"/>
        </a:p>
      </dgm:t>
    </dgm:pt>
    <dgm:pt modelId="{6F638D17-F630-48EF-BFFA-E6264D0198A3}" type="pres">
      <dgm:prSet presAssocID="{3C3550E6-47A1-472E-990D-6890A71F6D7F}" presName="root2" presStyleCnt="0"/>
      <dgm:spPr/>
    </dgm:pt>
    <dgm:pt modelId="{194EABFC-E1A9-46C3-9391-3671AF39B2E6}" type="pres">
      <dgm:prSet presAssocID="{3C3550E6-47A1-472E-990D-6890A71F6D7F}" presName="LevelTwoTextNode" presStyleLbl="node3" presStyleIdx="1" presStyleCnt="5">
        <dgm:presLayoutVars>
          <dgm:chPref val="3"/>
        </dgm:presLayoutVars>
      </dgm:prSet>
      <dgm:spPr/>
      <dgm:t>
        <a:bodyPr/>
        <a:lstStyle/>
        <a:p>
          <a:endParaRPr lang="en-US"/>
        </a:p>
      </dgm:t>
    </dgm:pt>
    <dgm:pt modelId="{608C62CB-91F2-4E7A-AD02-E1BDB4D09FB8}" type="pres">
      <dgm:prSet presAssocID="{3C3550E6-47A1-472E-990D-6890A71F6D7F}" presName="level3hierChild" presStyleCnt="0"/>
      <dgm:spPr/>
    </dgm:pt>
    <dgm:pt modelId="{4CE77C04-EEA9-408B-BD59-DC81971222C4}" type="pres">
      <dgm:prSet presAssocID="{7C57F2D7-EDC7-49AB-B2E1-B1E8D0893428}" presName="conn2-1" presStyleLbl="parChTrans1D4" presStyleIdx="1" presStyleCnt="4"/>
      <dgm:spPr/>
      <dgm:t>
        <a:bodyPr/>
        <a:lstStyle/>
        <a:p>
          <a:endParaRPr lang="en-US"/>
        </a:p>
      </dgm:t>
    </dgm:pt>
    <dgm:pt modelId="{E15B205D-4DDC-4DC4-A75C-5339C4BB2992}" type="pres">
      <dgm:prSet presAssocID="{7C57F2D7-EDC7-49AB-B2E1-B1E8D0893428}" presName="connTx" presStyleLbl="parChTrans1D4" presStyleIdx="1" presStyleCnt="4"/>
      <dgm:spPr/>
      <dgm:t>
        <a:bodyPr/>
        <a:lstStyle/>
        <a:p>
          <a:endParaRPr lang="en-US"/>
        </a:p>
      </dgm:t>
    </dgm:pt>
    <dgm:pt modelId="{9CBF502C-BCEA-4790-A32C-460A6EA912F4}" type="pres">
      <dgm:prSet presAssocID="{CC05DECB-6993-4472-9ADA-1CCB7AD73657}" presName="root2" presStyleCnt="0"/>
      <dgm:spPr/>
    </dgm:pt>
    <dgm:pt modelId="{B577F250-C1CE-4426-8897-0C1945E28E71}" type="pres">
      <dgm:prSet presAssocID="{CC05DECB-6993-4472-9ADA-1CCB7AD73657}" presName="LevelTwoTextNode" presStyleLbl="node4" presStyleIdx="1" presStyleCnt="4">
        <dgm:presLayoutVars>
          <dgm:chPref val="3"/>
        </dgm:presLayoutVars>
      </dgm:prSet>
      <dgm:spPr/>
      <dgm:t>
        <a:bodyPr/>
        <a:lstStyle/>
        <a:p>
          <a:endParaRPr lang="en-US"/>
        </a:p>
      </dgm:t>
    </dgm:pt>
    <dgm:pt modelId="{052ABF5A-9D54-47B3-920B-E2AC6A8FDF0C}" type="pres">
      <dgm:prSet presAssocID="{CC05DECB-6993-4472-9ADA-1CCB7AD73657}" presName="level3hierChild" presStyleCnt="0"/>
      <dgm:spPr/>
    </dgm:pt>
    <dgm:pt modelId="{94A39EEE-05C4-4C58-9B73-851C5A8FAD9F}" type="pres">
      <dgm:prSet presAssocID="{734D7E8C-B1A9-4202-87A3-F61AFDF5406B}" presName="conn2-1" presStyleLbl="parChTrans1D2" presStyleIdx="1" presStyleCnt="3"/>
      <dgm:spPr/>
      <dgm:t>
        <a:bodyPr/>
        <a:lstStyle/>
        <a:p>
          <a:endParaRPr lang="en-US"/>
        </a:p>
      </dgm:t>
    </dgm:pt>
    <dgm:pt modelId="{760410AF-2272-41B1-A281-F14E213EE8F6}" type="pres">
      <dgm:prSet presAssocID="{734D7E8C-B1A9-4202-87A3-F61AFDF5406B}" presName="connTx" presStyleLbl="parChTrans1D2" presStyleIdx="1" presStyleCnt="3"/>
      <dgm:spPr/>
      <dgm:t>
        <a:bodyPr/>
        <a:lstStyle/>
        <a:p>
          <a:endParaRPr lang="en-US"/>
        </a:p>
      </dgm:t>
    </dgm:pt>
    <dgm:pt modelId="{4AC06646-56AD-4A39-B5B8-57FDD0731EE7}" type="pres">
      <dgm:prSet presAssocID="{4753C4DF-9A4C-4474-A1AD-58E6FBF2EF00}" presName="root2" presStyleCnt="0"/>
      <dgm:spPr/>
    </dgm:pt>
    <dgm:pt modelId="{68B23BA7-3E97-41B0-AFED-16D7459547A7}" type="pres">
      <dgm:prSet presAssocID="{4753C4DF-9A4C-4474-A1AD-58E6FBF2EF00}" presName="LevelTwoTextNode" presStyleLbl="node2" presStyleIdx="1" presStyleCnt="3">
        <dgm:presLayoutVars>
          <dgm:chPref val="3"/>
        </dgm:presLayoutVars>
      </dgm:prSet>
      <dgm:spPr/>
      <dgm:t>
        <a:bodyPr/>
        <a:lstStyle/>
        <a:p>
          <a:endParaRPr lang="en-US"/>
        </a:p>
      </dgm:t>
    </dgm:pt>
    <dgm:pt modelId="{E3089F9F-984B-4822-A106-82718975C45A}" type="pres">
      <dgm:prSet presAssocID="{4753C4DF-9A4C-4474-A1AD-58E6FBF2EF00}" presName="level3hierChild" presStyleCnt="0"/>
      <dgm:spPr/>
    </dgm:pt>
    <dgm:pt modelId="{FBC81AD2-1399-4D93-B337-6E6F8BBBDC0B}" type="pres">
      <dgm:prSet presAssocID="{88E05D5A-633C-4801-89A2-A42DC6CAB4C2}" presName="conn2-1" presStyleLbl="parChTrans1D3" presStyleIdx="2" presStyleCnt="5"/>
      <dgm:spPr/>
      <dgm:t>
        <a:bodyPr/>
        <a:lstStyle/>
        <a:p>
          <a:endParaRPr lang="en-US"/>
        </a:p>
      </dgm:t>
    </dgm:pt>
    <dgm:pt modelId="{A828B236-7D65-4E55-8E48-451AFDEDD9A9}" type="pres">
      <dgm:prSet presAssocID="{88E05D5A-633C-4801-89A2-A42DC6CAB4C2}" presName="connTx" presStyleLbl="parChTrans1D3" presStyleIdx="2" presStyleCnt="5"/>
      <dgm:spPr/>
      <dgm:t>
        <a:bodyPr/>
        <a:lstStyle/>
        <a:p>
          <a:endParaRPr lang="en-US"/>
        </a:p>
      </dgm:t>
    </dgm:pt>
    <dgm:pt modelId="{3DA529F0-C2D2-405E-BAE7-69BCE122B17C}" type="pres">
      <dgm:prSet presAssocID="{168B527F-84CD-4433-AAB4-891C57907DBC}" presName="root2" presStyleCnt="0"/>
      <dgm:spPr/>
    </dgm:pt>
    <dgm:pt modelId="{C25170B5-F4C4-43FC-9AD1-DBE3F09D57F4}" type="pres">
      <dgm:prSet presAssocID="{168B527F-84CD-4433-AAB4-891C57907DBC}" presName="LevelTwoTextNode" presStyleLbl="node3" presStyleIdx="2" presStyleCnt="5">
        <dgm:presLayoutVars>
          <dgm:chPref val="3"/>
        </dgm:presLayoutVars>
      </dgm:prSet>
      <dgm:spPr/>
      <dgm:t>
        <a:bodyPr/>
        <a:lstStyle/>
        <a:p>
          <a:endParaRPr lang="en-US"/>
        </a:p>
      </dgm:t>
    </dgm:pt>
    <dgm:pt modelId="{874E682D-F0E6-4735-9DE9-4BDDFCDC9069}" type="pres">
      <dgm:prSet presAssocID="{168B527F-84CD-4433-AAB4-891C57907DBC}" presName="level3hierChild" presStyleCnt="0"/>
      <dgm:spPr/>
    </dgm:pt>
    <dgm:pt modelId="{7AD81A05-36B3-4678-873D-E04E0EE197AA}" type="pres">
      <dgm:prSet presAssocID="{243B0012-4F63-41F0-9F07-EE4685ED0A21}" presName="conn2-1" presStyleLbl="parChTrans1D4" presStyleIdx="2" presStyleCnt="4"/>
      <dgm:spPr/>
      <dgm:t>
        <a:bodyPr/>
        <a:lstStyle/>
        <a:p>
          <a:endParaRPr lang="en-US"/>
        </a:p>
      </dgm:t>
    </dgm:pt>
    <dgm:pt modelId="{17F61D26-1ABB-4FF6-A78F-7E8C075F1875}" type="pres">
      <dgm:prSet presAssocID="{243B0012-4F63-41F0-9F07-EE4685ED0A21}" presName="connTx" presStyleLbl="parChTrans1D4" presStyleIdx="2" presStyleCnt="4"/>
      <dgm:spPr/>
      <dgm:t>
        <a:bodyPr/>
        <a:lstStyle/>
        <a:p>
          <a:endParaRPr lang="en-US"/>
        </a:p>
      </dgm:t>
    </dgm:pt>
    <dgm:pt modelId="{3F594C82-D88C-49AA-9224-D8828B73F4D0}" type="pres">
      <dgm:prSet presAssocID="{FDF99E75-B8B5-473F-9FD5-6FE7AF778E56}" presName="root2" presStyleCnt="0"/>
      <dgm:spPr/>
    </dgm:pt>
    <dgm:pt modelId="{3CEC2A1C-A10D-4717-8968-B32677DD1F2F}" type="pres">
      <dgm:prSet presAssocID="{FDF99E75-B8B5-473F-9FD5-6FE7AF778E56}" presName="LevelTwoTextNode" presStyleLbl="node4" presStyleIdx="2" presStyleCnt="4">
        <dgm:presLayoutVars>
          <dgm:chPref val="3"/>
        </dgm:presLayoutVars>
      </dgm:prSet>
      <dgm:spPr/>
      <dgm:t>
        <a:bodyPr/>
        <a:lstStyle/>
        <a:p>
          <a:endParaRPr lang="en-US"/>
        </a:p>
      </dgm:t>
    </dgm:pt>
    <dgm:pt modelId="{2829E9B8-589F-4613-A362-96880853E32E}" type="pres">
      <dgm:prSet presAssocID="{FDF99E75-B8B5-473F-9FD5-6FE7AF778E56}" presName="level3hierChild" presStyleCnt="0"/>
      <dgm:spPr/>
    </dgm:pt>
    <dgm:pt modelId="{524C5D23-5FF7-4A99-A8E4-110B26F28729}" type="pres">
      <dgm:prSet presAssocID="{339A1C9E-8366-4C10-A44F-CA05A91FFBBC}" presName="conn2-1" presStyleLbl="parChTrans1D3" presStyleIdx="3" presStyleCnt="5"/>
      <dgm:spPr/>
      <dgm:t>
        <a:bodyPr/>
        <a:lstStyle/>
        <a:p>
          <a:endParaRPr lang="en-US"/>
        </a:p>
      </dgm:t>
    </dgm:pt>
    <dgm:pt modelId="{A5AEC98A-C9CC-4567-87C4-B0CE041CB613}" type="pres">
      <dgm:prSet presAssocID="{339A1C9E-8366-4C10-A44F-CA05A91FFBBC}" presName="connTx" presStyleLbl="parChTrans1D3" presStyleIdx="3" presStyleCnt="5"/>
      <dgm:spPr/>
      <dgm:t>
        <a:bodyPr/>
        <a:lstStyle/>
        <a:p>
          <a:endParaRPr lang="en-US"/>
        </a:p>
      </dgm:t>
    </dgm:pt>
    <dgm:pt modelId="{AC2FC824-46EE-4AB7-B010-9ED88F1309D1}" type="pres">
      <dgm:prSet presAssocID="{49877E38-186A-4D5B-84AD-22B85EEC0ED0}" presName="root2" presStyleCnt="0"/>
      <dgm:spPr/>
    </dgm:pt>
    <dgm:pt modelId="{6C01209B-0CFF-4941-9B72-98747CEBE8C2}" type="pres">
      <dgm:prSet presAssocID="{49877E38-186A-4D5B-84AD-22B85EEC0ED0}" presName="LevelTwoTextNode" presStyleLbl="node3" presStyleIdx="3" presStyleCnt="5">
        <dgm:presLayoutVars>
          <dgm:chPref val="3"/>
        </dgm:presLayoutVars>
      </dgm:prSet>
      <dgm:spPr/>
      <dgm:t>
        <a:bodyPr/>
        <a:lstStyle/>
        <a:p>
          <a:endParaRPr lang="en-US"/>
        </a:p>
      </dgm:t>
    </dgm:pt>
    <dgm:pt modelId="{AE1C2476-9180-46B0-8F2C-F122C604C9F2}" type="pres">
      <dgm:prSet presAssocID="{49877E38-186A-4D5B-84AD-22B85EEC0ED0}" presName="level3hierChild" presStyleCnt="0"/>
      <dgm:spPr/>
    </dgm:pt>
    <dgm:pt modelId="{A52133C5-FF38-4EF9-9064-DCE219BF1C5D}" type="pres">
      <dgm:prSet presAssocID="{54E2EAA8-BCEB-4FB8-AF10-E4D66B9393AF}" presName="conn2-1" presStyleLbl="parChTrans1D4" presStyleIdx="3" presStyleCnt="4"/>
      <dgm:spPr/>
      <dgm:t>
        <a:bodyPr/>
        <a:lstStyle/>
        <a:p>
          <a:endParaRPr lang="en-US"/>
        </a:p>
      </dgm:t>
    </dgm:pt>
    <dgm:pt modelId="{78047D40-8690-49FC-9F9E-02FE79619B1A}" type="pres">
      <dgm:prSet presAssocID="{54E2EAA8-BCEB-4FB8-AF10-E4D66B9393AF}" presName="connTx" presStyleLbl="parChTrans1D4" presStyleIdx="3" presStyleCnt="4"/>
      <dgm:spPr/>
      <dgm:t>
        <a:bodyPr/>
        <a:lstStyle/>
        <a:p>
          <a:endParaRPr lang="en-US"/>
        </a:p>
      </dgm:t>
    </dgm:pt>
    <dgm:pt modelId="{995E0228-D51F-4B5A-950F-D5736C9957B7}" type="pres">
      <dgm:prSet presAssocID="{50E59412-417A-4E5C-BA71-1BA52D80EFAB}" presName="root2" presStyleCnt="0"/>
      <dgm:spPr/>
    </dgm:pt>
    <dgm:pt modelId="{BAE49179-AB9D-4B34-A6DD-E0683CF17BC1}" type="pres">
      <dgm:prSet presAssocID="{50E59412-417A-4E5C-BA71-1BA52D80EFAB}" presName="LevelTwoTextNode" presStyleLbl="node4" presStyleIdx="3" presStyleCnt="4">
        <dgm:presLayoutVars>
          <dgm:chPref val="3"/>
        </dgm:presLayoutVars>
      </dgm:prSet>
      <dgm:spPr/>
      <dgm:t>
        <a:bodyPr/>
        <a:lstStyle/>
        <a:p>
          <a:endParaRPr lang="en-US"/>
        </a:p>
      </dgm:t>
    </dgm:pt>
    <dgm:pt modelId="{123AF74E-5262-46D5-A39B-06203822660F}" type="pres">
      <dgm:prSet presAssocID="{50E59412-417A-4E5C-BA71-1BA52D80EFAB}" presName="level3hierChild" presStyleCnt="0"/>
      <dgm:spPr/>
    </dgm:pt>
    <dgm:pt modelId="{1389A0B9-660F-4452-AE77-FAEC3415A612}" type="pres">
      <dgm:prSet presAssocID="{E4ADE958-6961-4181-B8FC-03DE8EDA8BF6}" presName="conn2-1" presStyleLbl="parChTrans1D2" presStyleIdx="2" presStyleCnt="3"/>
      <dgm:spPr/>
      <dgm:t>
        <a:bodyPr/>
        <a:lstStyle/>
        <a:p>
          <a:endParaRPr lang="en-US"/>
        </a:p>
      </dgm:t>
    </dgm:pt>
    <dgm:pt modelId="{BBC07F01-326D-46B6-B6B0-F31F5E125B70}" type="pres">
      <dgm:prSet presAssocID="{E4ADE958-6961-4181-B8FC-03DE8EDA8BF6}" presName="connTx" presStyleLbl="parChTrans1D2" presStyleIdx="2" presStyleCnt="3"/>
      <dgm:spPr/>
      <dgm:t>
        <a:bodyPr/>
        <a:lstStyle/>
        <a:p>
          <a:endParaRPr lang="en-US"/>
        </a:p>
      </dgm:t>
    </dgm:pt>
    <dgm:pt modelId="{5A3DD746-1D64-40FA-A1A7-B6F6F91D73F0}" type="pres">
      <dgm:prSet presAssocID="{DA2BCB74-5F2F-42D4-A0FF-9381EBFF27E3}" presName="root2" presStyleCnt="0"/>
      <dgm:spPr/>
    </dgm:pt>
    <dgm:pt modelId="{51D24A47-ED6D-4899-8EF8-CD00873FFBA2}" type="pres">
      <dgm:prSet presAssocID="{DA2BCB74-5F2F-42D4-A0FF-9381EBFF27E3}" presName="LevelTwoTextNode" presStyleLbl="node2" presStyleIdx="2" presStyleCnt="3" custLinFactNeighborY="14323">
        <dgm:presLayoutVars>
          <dgm:chPref val="3"/>
        </dgm:presLayoutVars>
      </dgm:prSet>
      <dgm:spPr/>
      <dgm:t>
        <a:bodyPr/>
        <a:lstStyle/>
        <a:p>
          <a:endParaRPr lang="en-US"/>
        </a:p>
      </dgm:t>
    </dgm:pt>
    <dgm:pt modelId="{B2B9F366-C6E7-48BC-A5D9-5A3E0E5E207B}" type="pres">
      <dgm:prSet presAssocID="{DA2BCB74-5F2F-42D4-A0FF-9381EBFF27E3}" presName="level3hierChild" presStyleCnt="0"/>
      <dgm:spPr/>
    </dgm:pt>
    <dgm:pt modelId="{0A1EC560-BDB1-4F12-9ABB-03F6A43B18F8}" type="pres">
      <dgm:prSet presAssocID="{1B4B58B8-3E84-4434-BA5E-0FAC780D1C91}" presName="conn2-1" presStyleLbl="parChTrans1D3" presStyleIdx="4" presStyleCnt="5"/>
      <dgm:spPr/>
      <dgm:t>
        <a:bodyPr/>
        <a:lstStyle/>
        <a:p>
          <a:endParaRPr lang="en-US"/>
        </a:p>
      </dgm:t>
    </dgm:pt>
    <dgm:pt modelId="{DAD515D2-602B-4FC2-9B53-9624CCC0BA64}" type="pres">
      <dgm:prSet presAssocID="{1B4B58B8-3E84-4434-BA5E-0FAC780D1C91}" presName="connTx" presStyleLbl="parChTrans1D3" presStyleIdx="4" presStyleCnt="5"/>
      <dgm:spPr/>
      <dgm:t>
        <a:bodyPr/>
        <a:lstStyle/>
        <a:p>
          <a:endParaRPr lang="en-US"/>
        </a:p>
      </dgm:t>
    </dgm:pt>
    <dgm:pt modelId="{EA96C0F3-EA94-44F5-A5B5-88D313F5DBBB}" type="pres">
      <dgm:prSet presAssocID="{3B704974-2ACD-45D4-953A-4F16FA63B197}" presName="root2" presStyleCnt="0"/>
      <dgm:spPr/>
    </dgm:pt>
    <dgm:pt modelId="{02521888-BBD1-45E8-AEAD-03F9062A32D6}" type="pres">
      <dgm:prSet presAssocID="{3B704974-2ACD-45D4-953A-4F16FA63B197}" presName="LevelTwoTextNode" presStyleLbl="node3" presStyleIdx="4" presStyleCnt="5" custLinFactX="39549" custLinFactNeighborX="100000" custLinFactNeighborY="10337">
        <dgm:presLayoutVars>
          <dgm:chPref val="3"/>
        </dgm:presLayoutVars>
      </dgm:prSet>
      <dgm:spPr/>
      <dgm:t>
        <a:bodyPr/>
        <a:lstStyle/>
        <a:p>
          <a:endParaRPr lang="en-US"/>
        </a:p>
      </dgm:t>
    </dgm:pt>
    <dgm:pt modelId="{C500883D-9520-4A8E-9310-3F93874B170E}" type="pres">
      <dgm:prSet presAssocID="{3B704974-2ACD-45D4-953A-4F16FA63B197}" presName="level3hierChild" presStyleCnt="0"/>
      <dgm:spPr/>
    </dgm:pt>
  </dgm:ptLst>
  <dgm:cxnLst>
    <dgm:cxn modelId="{2F364918-DEFF-47A0-973A-6BFD456C0C6D}" srcId="{A245FCAB-AA9C-4D56-B9DC-68DEE3FBAB17}" destId="{2C0ADFD8-9FA9-4EA7-A44F-F8A008D82972}" srcOrd="0" destOrd="0" parTransId="{7B207827-3E69-45BC-821C-63B3B4A423E6}" sibTransId="{7021F373-7AEB-494A-B81B-F74E3E144576}"/>
    <dgm:cxn modelId="{4E717987-D86C-46B5-8E81-FA6FB64A780C}" type="presOf" srcId="{2C0ADFD8-9FA9-4EA7-A44F-F8A008D82972}" destId="{EB2EB88A-523D-41EC-98D6-48C121539154}" srcOrd="0" destOrd="0" presId="urn:microsoft.com/office/officeart/2005/8/layout/hierarchy2"/>
    <dgm:cxn modelId="{4D98037F-2F11-4464-B889-01E0BC91D661}" type="presOf" srcId="{1B4B58B8-3E84-4434-BA5E-0FAC780D1C91}" destId="{DAD515D2-602B-4FC2-9B53-9624CCC0BA64}" srcOrd="1" destOrd="0" presId="urn:microsoft.com/office/officeart/2005/8/layout/hierarchy2"/>
    <dgm:cxn modelId="{FF72866E-5A2B-4545-AE43-1B9FB78FBBEB}" type="presOf" srcId="{3B704974-2ACD-45D4-953A-4F16FA63B197}" destId="{02521888-BBD1-45E8-AEAD-03F9062A32D6}" srcOrd="0" destOrd="0" presId="urn:microsoft.com/office/officeart/2005/8/layout/hierarchy2"/>
    <dgm:cxn modelId="{11030039-4EBE-41D4-8EC2-C7269C5CEA81}" type="presOf" srcId="{7C57F2D7-EDC7-49AB-B2E1-B1E8D0893428}" destId="{4CE77C04-EEA9-408B-BD59-DC81971222C4}" srcOrd="0" destOrd="0" presId="urn:microsoft.com/office/officeart/2005/8/layout/hierarchy2"/>
    <dgm:cxn modelId="{C4F2C6F5-2955-49A2-A32C-0C6C265C6D36}" type="presOf" srcId="{8550DACE-29C1-41BD-8B37-AEC988F1DC05}" destId="{07C90F0F-B7D0-4038-BFA8-92CDAA65D615}" srcOrd="0" destOrd="0" presId="urn:microsoft.com/office/officeart/2005/8/layout/hierarchy2"/>
    <dgm:cxn modelId="{A4A58BB2-2EA0-4CD3-9D26-966B34CAFB59}" srcId="{4753C4DF-9A4C-4474-A1AD-58E6FBF2EF00}" destId="{168B527F-84CD-4433-AAB4-891C57907DBC}" srcOrd="0" destOrd="0" parTransId="{88E05D5A-633C-4801-89A2-A42DC6CAB4C2}" sibTransId="{35FD8C7D-84E8-4EC1-B93B-85852E27BDEC}"/>
    <dgm:cxn modelId="{9E235E5B-FBE7-4B02-9D81-A4F860A29DE2}" type="presOf" srcId="{150237A7-293C-445F-8C8A-E7C0B9AA9DFA}" destId="{220211DF-F022-4609-B8E2-A3524F8B9CB8}" srcOrd="0" destOrd="0" presId="urn:microsoft.com/office/officeart/2005/8/layout/hierarchy2"/>
    <dgm:cxn modelId="{5E11EE73-0D5E-4C71-A5B9-5D7A57673DAC}" type="presOf" srcId="{8550DACE-29C1-41BD-8B37-AEC988F1DC05}" destId="{899B4E4C-3CE1-4F3A-BC0C-9794C5A0F338}" srcOrd="1" destOrd="0" presId="urn:microsoft.com/office/officeart/2005/8/layout/hierarchy2"/>
    <dgm:cxn modelId="{085ADD23-12DA-4DB9-8AB1-B5A97D30D75D}" srcId="{2C0ADFD8-9FA9-4EA7-A44F-F8A008D82972}" destId="{4753C4DF-9A4C-4474-A1AD-58E6FBF2EF00}" srcOrd="1" destOrd="0" parTransId="{734D7E8C-B1A9-4202-87A3-F61AFDF5406B}" sibTransId="{50B520B8-36E9-44D7-9373-7D7A3BD880D7}"/>
    <dgm:cxn modelId="{278A1683-B703-41A0-A93A-451198EE8ABB}" type="presOf" srcId="{243B0012-4F63-41F0-9F07-EE4685ED0A21}" destId="{7AD81A05-36B3-4678-873D-E04E0EE197AA}" srcOrd="0" destOrd="0" presId="urn:microsoft.com/office/officeart/2005/8/layout/hierarchy2"/>
    <dgm:cxn modelId="{D8DECF9F-F725-4367-B4D5-2C9B4AD82BC1}" srcId="{4753C4DF-9A4C-4474-A1AD-58E6FBF2EF00}" destId="{49877E38-186A-4D5B-84AD-22B85EEC0ED0}" srcOrd="1" destOrd="0" parTransId="{339A1C9E-8366-4C10-A44F-CA05A91FFBBC}" sibTransId="{D6245584-E99B-41E7-AA7D-BDE7F121A904}"/>
    <dgm:cxn modelId="{3B8CC4AE-3821-40B4-AA49-8B4086DD3621}" srcId="{150237A7-293C-445F-8C8A-E7C0B9AA9DFA}" destId="{65723639-92C8-415B-A598-EA4872B8F02C}" srcOrd="0" destOrd="0" parTransId="{01C9F3D9-22D6-4E39-9603-33518473E8ED}" sibTransId="{B83C3D74-0EAF-4B4F-B956-6FED506E67A2}"/>
    <dgm:cxn modelId="{FB0D4DF0-C742-4797-942B-EA3E2531E3D9}" type="presOf" srcId="{60A58292-84A3-4948-B5A4-E869FB735E9A}" destId="{D7435D64-EF6D-4CA4-A1B0-7D71E6CD8176}" srcOrd="0" destOrd="0" presId="urn:microsoft.com/office/officeart/2005/8/layout/hierarchy2"/>
    <dgm:cxn modelId="{880774E0-0E89-4557-A26E-D476B6D40521}" type="presOf" srcId="{6C1C0900-B925-45D8-A6C0-FF59603E1BA5}" destId="{D67040B3-B38A-4A73-B090-05AA79609F91}" srcOrd="1" destOrd="0" presId="urn:microsoft.com/office/officeart/2005/8/layout/hierarchy2"/>
    <dgm:cxn modelId="{790B56AE-622B-4746-84F8-3D1B843AC908}" type="presOf" srcId="{3C3550E6-47A1-472E-990D-6890A71F6D7F}" destId="{194EABFC-E1A9-46C3-9391-3671AF39B2E6}" srcOrd="0" destOrd="0" presId="urn:microsoft.com/office/officeart/2005/8/layout/hierarchy2"/>
    <dgm:cxn modelId="{0A80F414-4B15-49A4-A8EA-6AD33FE614C6}" srcId="{168B527F-84CD-4433-AAB4-891C57907DBC}" destId="{FDF99E75-B8B5-473F-9FD5-6FE7AF778E56}" srcOrd="0" destOrd="0" parTransId="{243B0012-4F63-41F0-9F07-EE4685ED0A21}" sibTransId="{880093D2-8412-4295-A2E2-7E331F2A12BF}"/>
    <dgm:cxn modelId="{B726F052-D705-4837-8939-BD506CCBFD91}" type="presOf" srcId="{54E2EAA8-BCEB-4FB8-AF10-E4D66B9393AF}" destId="{A52133C5-FF38-4EF9-9064-DCE219BF1C5D}" srcOrd="0" destOrd="0" presId="urn:microsoft.com/office/officeart/2005/8/layout/hierarchy2"/>
    <dgm:cxn modelId="{DAD2B303-6A61-4AFD-9FAB-A21DDFB8B67F}" type="presOf" srcId="{734D7E8C-B1A9-4202-87A3-F61AFDF5406B}" destId="{94A39EEE-05C4-4C58-9B73-851C5A8FAD9F}" srcOrd="0" destOrd="0" presId="urn:microsoft.com/office/officeart/2005/8/layout/hierarchy2"/>
    <dgm:cxn modelId="{838EF0E4-B2DE-43F1-A1F0-65E90D95D727}" type="presOf" srcId="{54E2EAA8-BCEB-4FB8-AF10-E4D66B9393AF}" destId="{78047D40-8690-49FC-9F9E-02FE79619B1A}" srcOrd="1" destOrd="0" presId="urn:microsoft.com/office/officeart/2005/8/layout/hierarchy2"/>
    <dgm:cxn modelId="{830E63C8-4679-4134-BC9D-4385076E8C47}" srcId="{DA2BCB74-5F2F-42D4-A0FF-9381EBFF27E3}" destId="{3B704974-2ACD-45D4-953A-4F16FA63B197}" srcOrd="0" destOrd="0" parTransId="{1B4B58B8-3E84-4434-BA5E-0FAC780D1C91}" sibTransId="{9CC5129C-2061-4A2E-8789-49D502186055}"/>
    <dgm:cxn modelId="{C9CFA4B9-A28A-4A37-82CD-3CE32B34B928}" srcId="{65723639-92C8-415B-A598-EA4872B8F02C}" destId="{60A58292-84A3-4948-B5A4-E869FB735E9A}" srcOrd="0" destOrd="0" parTransId="{8550DACE-29C1-41BD-8B37-AEC988F1DC05}" sibTransId="{37722476-BA3D-4C16-93EF-58B75CBF1B45}"/>
    <dgm:cxn modelId="{DA071E45-A119-4858-8912-049F1FA03F3E}" type="presOf" srcId="{88E05D5A-633C-4801-89A2-A42DC6CAB4C2}" destId="{FBC81AD2-1399-4D93-B337-6E6F8BBBDC0B}" srcOrd="0" destOrd="0" presId="urn:microsoft.com/office/officeart/2005/8/layout/hierarchy2"/>
    <dgm:cxn modelId="{5DE16890-5F90-49A9-9EE8-71F37F417E03}" type="presOf" srcId="{339A1C9E-8366-4C10-A44F-CA05A91FFBBC}" destId="{A5AEC98A-C9CC-4567-87C4-B0CE041CB613}" srcOrd="1" destOrd="0" presId="urn:microsoft.com/office/officeart/2005/8/layout/hierarchy2"/>
    <dgm:cxn modelId="{26759BD6-A466-4235-9D36-0D79F1224F95}" type="presOf" srcId="{243B0012-4F63-41F0-9F07-EE4685ED0A21}" destId="{17F61D26-1ABB-4FF6-A78F-7E8C075F1875}" srcOrd="1" destOrd="0" presId="urn:microsoft.com/office/officeart/2005/8/layout/hierarchy2"/>
    <dgm:cxn modelId="{1FFEA5D7-12EC-4E58-A1B6-8F2D4665578A}" type="presOf" srcId="{17B70E0C-63C0-4526-898B-BD9FDB1F9671}" destId="{B61F9F8E-A09C-4018-9553-F99F8E516A0A}" srcOrd="1" destOrd="0" presId="urn:microsoft.com/office/officeart/2005/8/layout/hierarchy2"/>
    <dgm:cxn modelId="{5073F96E-0B7E-4DCD-9726-704A3BACD752}" type="presOf" srcId="{7C57F2D7-EDC7-49AB-B2E1-B1E8D0893428}" destId="{E15B205D-4DDC-4DC4-A75C-5339C4BB2992}" srcOrd="1" destOrd="0" presId="urn:microsoft.com/office/officeart/2005/8/layout/hierarchy2"/>
    <dgm:cxn modelId="{6EB80902-CE48-4769-AC80-CA8720131605}" type="presOf" srcId="{50E59412-417A-4E5C-BA71-1BA52D80EFAB}" destId="{BAE49179-AB9D-4B34-A6DD-E0683CF17BC1}" srcOrd="0" destOrd="0" presId="urn:microsoft.com/office/officeart/2005/8/layout/hierarchy2"/>
    <dgm:cxn modelId="{75C88031-76D6-4533-BDFF-B660B04E86A1}" type="presOf" srcId="{49877E38-186A-4D5B-84AD-22B85EEC0ED0}" destId="{6C01209B-0CFF-4941-9B72-98747CEBE8C2}" srcOrd="0" destOrd="0" presId="urn:microsoft.com/office/officeart/2005/8/layout/hierarchy2"/>
    <dgm:cxn modelId="{09F4F42A-9214-4655-A645-99609DD2A6DE}" type="presOf" srcId="{65723639-92C8-415B-A598-EA4872B8F02C}" destId="{9FAFB90C-5ACA-413D-ADDA-58A468E243C3}" srcOrd="0" destOrd="0" presId="urn:microsoft.com/office/officeart/2005/8/layout/hierarchy2"/>
    <dgm:cxn modelId="{5DE4A1D3-4FED-4F30-A1F6-D5A3D7B8A85B}" type="presOf" srcId="{FDF99E75-B8B5-473F-9FD5-6FE7AF778E56}" destId="{3CEC2A1C-A10D-4717-8968-B32677DD1F2F}" srcOrd="0" destOrd="0" presId="urn:microsoft.com/office/officeart/2005/8/layout/hierarchy2"/>
    <dgm:cxn modelId="{08FD1ED0-E339-48FC-B153-63218CD3B511}" srcId="{2C0ADFD8-9FA9-4EA7-A44F-F8A008D82972}" destId="{DA2BCB74-5F2F-42D4-A0FF-9381EBFF27E3}" srcOrd="2" destOrd="0" parTransId="{E4ADE958-6961-4181-B8FC-03DE8EDA8BF6}" sibTransId="{76A290F4-450F-4045-B547-B6619B56E178}"/>
    <dgm:cxn modelId="{26E2E433-9EF4-4A81-9A7C-BE1711E2E5A0}" type="presOf" srcId="{734D7E8C-B1A9-4202-87A3-F61AFDF5406B}" destId="{760410AF-2272-41B1-A281-F14E213EE8F6}" srcOrd="1" destOrd="0" presId="urn:microsoft.com/office/officeart/2005/8/layout/hierarchy2"/>
    <dgm:cxn modelId="{D012F1F9-2829-4C6B-B799-33DF803FDF43}" type="presOf" srcId="{17B70E0C-63C0-4526-898B-BD9FDB1F9671}" destId="{4C32643C-FD20-4EE5-8AD6-3EE59F7D8FFC}" srcOrd="0" destOrd="0" presId="urn:microsoft.com/office/officeart/2005/8/layout/hierarchy2"/>
    <dgm:cxn modelId="{BF91D348-5A8C-4A58-A16E-AF3E5214581E}" type="presOf" srcId="{01C9F3D9-22D6-4E39-9603-33518473E8ED}" destId="{4A235825-633B-4293-94EE-E53F70DD5DA0}" srcOrd="1" destOrd="0" presId="urn:microsoft.com/office/officeart/2005/8/layout/hierarchy2"/>
    <dgm:cxn modelId="{A0DC1733-3B7B-47B9-A4F9-67B1499B33B7}" type="presOf" srcId="{6C1C0900-B925-45D8-A6C0-FF59603E1BA5}" destId="{70EBC9BA-8313-45F4-949E-F0C13691DA70}" srcOrd="0" destOrd="0" presId="urn:microsoft.com/office/officeart/2005/8/layout/hierarchy2"/>
    <dgm:cxn modelId="{7913EAE5-AD9D-4228-BDA7-C8E8A0428103}" type="presOf" srcId="{A245FCAB-AA9C-4D56-B9DC-68DEE3FBAB17}" destId="{415C86ED-47D1-4E01-A7FB-EB8EC639DB46}" srcOrd="0" destOrd="0" presId="urn:microsoft.com/office/officeart/2005/8/layout/hierarchy2"/>
    <dgm:cxn modelId="{C1C69513-6E84-49E3-9EF6-F25DD2DEFCD9}" srcId="{49877E38-186A-4D5B-84AD-22B85EEC0ED0}" destId="{50E59412-417A-4E5C-BA71-1BA52D80EFAB}" srcOrd="0" destOrd="0" parTransId="{54E2EAA8-BCEB-4FB8-AF10-E4D66B9393AF}" sibTransId="{7F0B5AEA-259B-4968-B172-B780A178E9CE}"/>
    <dgm:cxn modelId="{679FC1BA-6153-4D7C-833A-FA71525798E5}" type="presOf" srcId="{CC05DECB-6993-4472-9ADA-1CCB7AD73657}" destId="{B577F250-C1CE-4426-8897-0C1945E28E71}" srcOrd="0" destOrd="0" presId="urn:microsoft.com/office/officeart/2005/8/layout/hierarchy2"/>
    <dgm:cxn modelId="{8B8F8FAD-A7F7-434D-8AA4-4A12348525ED}" srcId="{2C0ADFD8-9FA9-4EA7-A44F-F8A008D82972}" destId="{150237A7-293C-445F-8C8A-E7C0B9AA9DFA}" srcOrd="0" destOrd="0" parTransId="{6C1C0900-B925-45D8-A6C0-FF59603E1BA5}" sibTransId="{C7B671D9-567F-4894-A826-717228A74E32}"/>
    <dgm:cxn modelId="{9BA8475F-6228-457C-AE56-E0FCAAAEDD75}" type="presOf" srcId="{DA2BCB74-5F2F-42D4-A0FF-9381EBFF27E3}" destId="{51D24A47-ED6D-4899-8EF8-CD00873FFBA2}" srcOrd="0" destOrd="0" presId="urn:microsoft.com/office/officeart/2005/8/layout/hierarchy2"/>
    <dgm:cxn modelId="{148C0B4B-6381-42CA-A969-03C13409B90B}" type="presOf" srcId="{168B527F-84CD-4433-AAB4-891C57907DBC}" destId="{C25170B5-F4C4-43FC-9AD1-DBE3F09D57F4}" srcOrd="0" destOrd="0" presId="urn:microsoft.com/office/officeart/2005/8/layout/hierarchy2"/>
    <dgm:cxn modelId="{820667CA-34D9-428A-9CD8-C8DC0068532A}" srcId="{150237A7-293C-445F-8C8A-E7C0B9AA9DFA}" destId="{3C3550E6-47A1-472E-990D-6890A71F6D7F}" srcOrd="1" destOrd="0" parTransId="{17B70E0C-63C0-4526-898B-BD9FDB1F9671}" sibTransId="{DDDFC711-07FA-4EAE-A1E5-A5DF94446580}"/>
    <dgm:cxn modelId="{E0DBCA93-E772-4052-842D-71B5C97F13E9}" type="presOf" srcId="{1B4B58B8-3E84-4434-BA5E-0FAC780D1C91}" destId="{0A1EC560-BDB1-4F12-9ABB-03F6A43B18F8}" srcOrd="0" destOrd="0" presId="urn:microsoft.com/office/officeart/2005/8/layout/hierarchy2"/>
    <dgm:cxn modelId="{7E0DBFFA-7FFB-4FE0-BA0C-F4226F5DACF1}" srcId="{3C3550E6-47A1-472E-990D-6890A71F6D7F}" destId="{CC05DECB-6993-4472-9ADA-1CCB7AD73657}" srcOrd="0" destOrd="0" parTransId="{7C57F2D7-EDC7-49AB-B2E1-B1E8D0893428}" sibTransId="{5838C2CD-E3DB-444C-BB07-4080CEC3138B}"/>
    <dgm:cxn modelId="{1607B9EA-64C8-4464-97DA-D864A04C2E97}" type="presOf" srcId="{01C9F3D9-22D6-4E39-9603-33518473E8ED}" destId="{47021162-3EFF-4815-B167-613CC0C27290}" srcOrd="0" destOrd="0" presId="urn:microsoft.com/office/officeart/2005/8/layout/hierarchy2"/>
    <dgm:cxn modelId="{23C31B85-459C-42FE-8900-456C09470B4F}" type="presOf" srcId="{E4ADE958-6961-4181-B8FC-03DE8EDA8BF6}" destId="{BBC07F01-326D-46B6-B6B0-F31F5E125B70}" srcOrd="1" destOrd="0" presId="urn:microsoft.com/office/officeart/2005/8/layout/hierarchy2"/>
    <dgm:cxn modelId="{F6AD87F8-8BA5-45F2-97C8-E5E0E0719689}" type="presOf" srcId="{88E05D5A-633C-4801-89A2-A42DC6CAB4C2}" destId="{A828B236-7D65-4E55-8E48-451AFDEDD9A9}" srcOrd="1" destOrd="0" presId="urn:microsoft.com/office/officeart/2005/8/layout/hierarchy2"/>
    <dgm:cxn modelId="{791A5B9C-F78E-47CD-8119-B88F3B11B438}" type="presOf" srcId="{E4ADE958-6961-4181-B8FC-03DE8EDA8BF6}" destId="{1389A0B9-660F-4452-AE77-FAEC3415A612}" srcOrd="0" destOrd="0" presId="urn:microsoft.com/office/officeart/2005/8/layout/hierarchy2"/>
    <dgm:cxn modelId="{6074359E-6200-4C26-B4CE-11180DD1832E}" type="presOf" srcId="{339A1C9E-8366-4C10-A44F-CA05A91FFBBC}" destId="{524C5D23-5FF7-4A99-A8E4-110B26F28729}" srcOrd="0" destOrd="0" presId="urn:microsoft.com/office/officeart/2005/8/layout/hierarchy2"/>
    <dgm:cxn modelId="{7B3EE90D-8636-4BF9-A221-D2D9299E3F37}" type="presOf" srcId="{4753C4DF-9A4C-4474-A1AD-58E6FBF2EF00}" destId="{68B23BA7-3E97-41B0-AFED-16D7459547A7}" srcOrd="0" destOrd="0" presId="urn:microsoft.com/office/officeart/2005/8/layout/hierarchy2"/>
    <dgm:cxn modelId="{3DE2B89A-0AC8-4237-935F-AAE2329034B6}" type="presParOf" srcId="{415C86ED-47D1-4E01-A7FB-EB8EC639DB46}" destId="{2673A79E-CBCC-4265-B005-E9F02C24652C}" srcOrd="0" destOrd="0" presId="urn:microsoft.com/office/officeart/2005/8/layout/hierarchy2"/>
    <dgm:cxn modelId="{E2A30B57-2C99-48CA-AEAB-1F5EFA0B8BAE}" type="presParOf" srcId="{2673A79E-CBCC-4265-B005-E9F02C24652C}" destId="{EB2EB88A-523D-41EC-98D6-48C121539154}" srcOrd="0" destOrd="0" presId="urn:microsoft.com/office/officeart/2005/8/layout/hierarchy2"/>
    <dgm:cxn modelId="{53073325-73C1-467B-914E-64A504F74318}" type="presParOf" srcId="{2673A79E-CBCC-4265-B005-E9F02C24652C}" destId="{69E5EACF-FA1C-4B59-AE5D-B6BC380276F0}" srcOrd="1" destOrd="0" presId="urn:microsoft.com/office/officeart/2005/8/layout/hierarchy2"/>
    <dgm:cxn modelId="{25D30CEF-3FC2-47D0-BE8D-72FDFC24C558}" type="presParOf" srcId="{69E5EACF-FA1C-4B59-AE5D-B6BC380276F0}" destId="{70EBC9BA-8313-45F4-949E-F0C13691DA70}" srcOrd="0" destOrd="0" presId="urn:microsoft.com/office/officeart/2005/8/layout/hierarchy2"/>
    <dgm:cxn modelId="{69072665-2B1D-4870-9939-97A26BD3A3F5}" type="presParOf" srcId="{70EBC9BA-8313-45F4-949E-F0C13691DA70}" destId="{D67040B3-B38A-4A73-B090-05AA79609F91}" srcOrd="0" destOrd="0" presId="urn:microsoft.com/office/officeart/2005/8/layout/hierarchy2"/>
    <dgm:cxn modelId="{FD3169BB-EB73-41B8-B922-98DA8F119752}" type="presParOf" srcId="{69E5EACF-FA1C-4B59-AE5D-B6BC380276F0}" destId="{F07B59DC-8E75-4C49-B4B0-92C766B40DE0}" srcOrd="1" destOrd="0" presId="urn:microsoft.com/office/officeart/2005/8/layout/hierarchy2"/>
    <dgm:cxn modelId="{E10FC3FC-DDD9-4B0C-8193-83EA833117D6}" type="presParOf" srcId="{F07B59DC-8E75-4C49-B4B0-92C766B40DE0}" destId="{220211DF-F022-4609-B8E2-A3524F8B9CB8}" srcOrd="0" destOrd="0" presId="urn:microsoft.com/office/officeart/2005/8/layout/hierarchy2"/>
    <dgm:cxn modelId="{A8D0051E-28BB-4DBC-9C0C-370608C31748}" type="presParOf" srcId="{F07B59DC-8E75-4C49-B4B0-92C766B40DE0}" destId="{FF7A076C-2CAE-40F2-8823-CA903379FB13}" srcOrd="1" destOrd="0" presId="urn:microsoft.com/office/officeart/2005/8/layout/hierarchy2"/>
    <dgm:cxn modelId="{47C93B09-B572-43A5-96F2-FE676A3A5A61}" type="presParOf" srcId="{FF7A076C-2CAE-40F2-8823-CA903379FB13}" destId="{47021162-3EFF-4815-B167-613CC0C27290}" srcOrd="0" destOrd="0" presId="urn:microsoft.com/office/officeart/2005/8/layout/hierarchy2"/>
    <dgm:cxn modelId="{4DF2E62C-259C-414D-AB3A-23F5EC7FA516}" type="presParOf" srcId="{47021162-3EFF-4815-B167-613CC0C27290}" destId="{4A235825-633B-4293-94EE-E53F70DD5DA0}" srcOrd="0" destOrd="0" presId="urn:microsoft.com/office/officeart/2005/8/layout/hierarchy2"/>
    <dgm:cxn modelId="{5B180DB9-9DA9-44EE-A24D-41189A1C34FE}" type="presParOf" srcId="{FF7A076C-2CAE-40F2-8823-CA903379FB13}" destId="{717214F9-2911-4AB9-9F1D-485D1D897C30}" srcOrd="1" destOrd="0" presId="urn:microsoft.com/office/officeart/2005/8/layout/hierarchy2"/>
    <dgm:cxn modelId="{347A641D-7E2E-4627-ACE6-6ECBA974D663}" type="presParOf" srcId="{717214F9-2911-4AB9-9F1D-485D1D897C30}" destId="{9FAFB90C-5ACA-413D-ADDA-58A468E243C3}" srcOrd="0" destOrd="0" presId="urn:microsoft.com/office/officeart/2005/8/layout/hierarchy2"/>
    <dgm:cxn modelId="{0A189D7D-5CB6-49D9-9B6D-A0C2CF02D796}" type="presParOf" srcId="{717214F9-2911-4AB9-9F1D-485D1D897C30}" destId="{BFE432C7-2758-4A91-865C-EAE2B2B6DC9D}" srcOrd="1" destOrd="0" presId="urn:microsoft.com/office/officeart/2005/8/layout/hierarchy2"/>
    <dgm:cxn modelId="{BD21442D-6CF7-410E-9E10-AD953683A84B}" type="presParOf" srcId="{BFE432C7-2758-4A91-865C-EAE2B2B6DC9D}" destId="{07C90F0F-B7D0-4038-BFA8-92CDAA65D615}" srcOrd="0" destOrd="0" presId="urn:microsoft.com/office/officeart/2005/8/layout/hierarchy2"/>
    <dgm:cxn modelId="{9C1E9823-DF09-4B58-982C-3FFD439629A7}" type="presParOf" srcId="{07C90F0F-B7D0-4038-BFA8-92CDAA65D615}" destId="{899B4E4C-3CE1-4F3A-BC0C-9794C5A0F338}" srcOrd="0" destOrd="0" presId="urn:microsoft.com/office/officeart/2005/8/layout/hierarchy2"/>
    <dgm:cxn modelId="{CB1EC0E1-144D-4F6F-B815-DCF16F13311A}" type="presParOf" srcId="{BFE432C7-2758-4A91-865C-EAE2B2B6DC9D}" destId="{CF5EF08C-C2C2-4B97-9E6F-2C57CB73DEC8}" srcOrd="1" destOrd="0" presId="urn:microsoft.com/office/officeart/2005/8/layout/hierarchy2"/>
    <dgm:cxn modelId="{7D2621DA-D5B1-4C82-BCC2-B160C8D0E790}" type="presParOf" srcId="{CF5EF08C-C2C2-4B97-9E6F-2C57CB73DEC8}" destId="{D7435D64-EF6D-4CA4-A1B0-7D71E6CD8176}" srcOrd="0" destOrd="0" presId="urn:microsoft.com/office/officeart/2005/8/layout/hierarchy2"/>
    <dgm:cxn modelId="{FA2DBD15-9834-45DD-8AF3-E6CD29B66393}" type="presParOf" srcId="{CF5EF08C-C2C2-4B97-9E6F-2C57CB73DEC8}" destId="{A5745285-0520-4AA1-8F70-0AD6EB93FC87}" srcOrd="1" destOrd="0" presId="urn:microsoft.com/office/officeart/2005/8/layout/hierarchy2"/>
    <dgm:cxn modelId="{74898A10-C59F-4F08-9303-83DAD4A0DFE3}" type="presParOf" srcId="{FF7A076C-2CAE-40F2-8823-CA903379FB13}" destId="{4C32643C-FD20-4EE5-8AD6-3EE59F7D8FFC}" srcOrd="2" destOrd="0" presId="urn:microsoft.com/office/officeart/2005/8/layout/hierarchy2"/>
    <dgm:cxn modelId="{51EA7D79-6553-494C-B5A3-D2B7453112B9}" type="presParOf" srcId="{4C32643C-FD20-4EE5-8AD6-3EE59F7D8FFC}" destId="{B61F9F8E-A09C-4018-9553-F99F8E516A0A}" srcOrd="0" destOrd="0" presId="urn:microsoft.com/office/officeart/2005/8/layout/hierarchy2"/>
    <dgm:cxn modelId="{577773B7-FE75-4D8E-8792-4B728002E9D5}" type="presParOf" srcId="{FF7A076C-2CAE-40F2-8823-CA903379FB13}" destId="{6F638D17-F630-48EF-BFFA-E6264D0198A3}" srcOrd="3" destOrd="0" presId="urn:microsoft.com/office/officeart/2005/8/layout/hierarchy2"/>
    <dgm:cxn modelId="{05F0A0D0-F583-4718-8CC3-14294BB75A2F}" type="presParOf" srcId="{6F638D17-F630-48EF-BFFA-E6264D0198A3}" destId="{194EABFC-E1A9-46C3-9391-3671AF39B2E6}" srcOrd="0" destOrd="0" presId="urn:microsoft.com/office/officeart/2005/8/layout/hierarchy2"/>
    <dgm:cxn modelId="{ED052849-B5E0-430C-8AA9-D93F4A93ED46}" type="presParOf" srcId="{6F638D17-F630-48EF-BFFA-E6264D0198A3}" destId="{608C62CB-91F2-4E7A-AD02-E1BDB4D09FB8}" srcOrd="1" destOrd="0" presId="urn:microsoft.com/office/officeart/2005/8/layout/hierarchy2"/>
    <dgm:cxn modelId="{608FB5A7-176D-4142-94AA-56DBEDE48204}" type="presParOf" srcId="{608C62CB-91F2-4E7A-AD02-E1BDB4D09FB8}" destId="{4CE77C04-EEA9-408B-BD59-DC81971222C4}" srcOrd="0" destOrd="0" presId="urn:microsoft.com/office/officeart/2005/8/layout/hierarchy2"/>
    <dgm:cxn modelId="{EA4E4B84-E8E2-4DBA-B5E6-9F837039EFA7}" type="presParOf" srcId="{4CE77C04-EEA9-408B-BD59-DC81971222C4}" destId="{E15B205D-4DDC-4DC4-A75C-5339C4BB2992}" srcOrd="0" destOrd="0" presId="urn:microsoft.com/office/officeart/2005/8/layout/hierarchy2"/>
    <dgm:cxn modelId="{6FECCDE6-15BA-4A5F-99CD-6B6A982AB4B1}" type="presParOf" srcId="{608C62CB-91F2-4E7A-AD02-E1BDB4D09FB8}" destId="{9CBF502C-BCEA-4790-A32C-460A6EA912F4}" srcOrd="1" destOrd="0" presId="urn:microsoft.com/office/officeart/2005/8/layout/hierarchy2"/>
    <dgm:cxn modelId="{594B7A29-D46D-4DEB-BB0A-1B786A868964}" type="presParOf" srcId="{9CBF502C-BCEA-4790-A32C-460A6EA912F4}" destId="{B577F250-C1CE-4426-8897-0C1945E28E71}" srcOrd="0" destOrd="0" presId="urn:microsoft.com/office/officeart/2005/8/layout/hierarchy2"/>
    <dgm:cxn modelId="{582AA9C2-A057-4A6B-B231-51E502856946}" type="presParOf" srcId="{9CBF502C-BCEA-4790-A32C-460A6EA912F4}" destId="{052ABF5A-9D54-47B3-920B-E2AC6A8FDF0C}" srcOrd="1" destOrd="0" presId="urn:microsoft.com/office/officeart/2005/8/layout/hierarchy2"/>
    <dgm:cxn modelId="{3958AE6B-A467-4D69-B9E4-7D4E3FA1BD61}" type="presParOf" srcId="{69E5EACF-FA1C-4B59-AE5D-B6BC380276F0}" destId="{94A39EEE-05C4-4C58-9B73-851C5A8FAD9F}" srcOrd="2" destOrd="0" presId="urn:microsoft.com/office/officeart/2005/8/layout/hierarchy2"/>
    <dgm:cxn modelId="{E8BDDBB6-14AB-4472-BC7D-16EE893892FB}" type="presParOf" srcId="{94A39EEE-05C4-4C58-9B73-851C5A8FAD9F}" destId="{760410AF-2272-41B1-A281-F14E213EE8F6}" srcOrd="0" destOrd="0" presId="urn:microsoft.com/office/officeart/2005/8/layout/hierarchy2"/>
    <dgm:cxn modelId="{01ACD3DC-EBCF-4FF6-A6BD-483FE8486298}" type="presParOf" srcId="{69E5EACF-FA1C-4B59-AE5D-B6BC380276F0}" destId="{4AC06646-56AD-4A39-B5B8-57FDD0731EE7}" srcOrd="3" destOrd="0" presId="urn:microsoft.com/office/officeart/2005/8/layout/hierarchy2"/>
    <dgm:cxn modelId="{BF23F8BE-F811-4095-91AD-557FC0DC2D0E}" type="presParOf" srcId="{4AC06646-56AD-4A39-B5B8-57FDD0731EE7}" destId="{68B23BA7-3E97-41B0-AFED-16D7459547A7}" srcOrd="0" destOrd="0" presId="urn:microsoft.com/office/officeart/2005/8/layout/hierarchy2"/>
    <dgm:cxn modelId="{8AB57C11-4FBF-49F0-91FF-65E0D2D32E5E}" type="presParOf" srcId="{4AC06646-56AD-4A39-B5B8-57FDD0731EE7}" destId="{E3089F9F-984B-4822-A106-82718975C45A}" srcOrd="1" destOrd="0" presId="urn:microsoft.com/office/officeart/2005/8/layout/hierarchy2"/>
    <dgm:cxn modelId="{D718B813-685B-4998-AF68-6FBC0D9FBE9C}" type="presParOf" srcId="{E3089F9F-984B-4822-A106-82718975C45A}" destId="{FBC81AD2-1399-4D93-B337-6E6F8BBBDC0B}" srcOrd="0" destOrd="0" presId="urn:microsoft.com/office/officeart/2005/8/layout/hierarchy2"/>
    <dgm:cxn modelId="{D25A17A2-F228-42E3-9AA3-17B45ECB1CF7}" type="presParOf" srcId="{FBC81AD2-1399-4D93-B337-6E6F8BBBDC0B}" destId="{A828B236-7D65-4E55-8E48-451AFDEDD9A9}" srcOrd="0" destOrd="0" presId="urn:microsoft.com/office/officeart/2005/8/layout/hierarchy2"/>
    <dgm:cxn modelId="{BCD77E67-BF68-4ADE-83E1-D58E86191EDB}" type="presParOf" srcId="{E3089F9F-984B-4822-A106-82718975C45A}" destId="{3DA529F0-C2D2-405E-BAE7-69BCE122B17C}" srcOrd="1" destOrd="0" presId="urn:microsoft.com/office/officeart/2005/8/layout/hierarchy2"/>
    <dgm:cxn modelId="{C9C14A0B-105A-4641-9C08-F82384CAFA69}" type="presParOf" srcId="{3DA529F0-C2D2-405E-BAE7-69BCE122B17C}" destId="{C25170B5-F4C4-43FC-9AD1-DBE3F09D57F4}" srcOrd="0" destOrd="0" presId="urn:microsoft.com/office/officeart/2005/8/layout/hierarchy2"/>
    <dgm:cxn modelId="{EF5C2666-07DE-49AB-8828-DDEF25CE6115}" type="presParOf" srcId="{3DA529F0-C2D2-405E-BAE7-69BCE122B17C}" destId="{874E682D-F0E6-4735-9DE9-4BDDFCDC9069}" srcOrd="1" destOrd="0" presId="urn:microsoft.com/office/officeart/2005/8/layout/hierarchy2"/>
    <dgm:cxn modelId="{9A453EF7-0973-4738-B48E-705921BEE371}" type="presParOf" srcId="{874E682D-F0E6-4735-9DE9-4BDDFCDC9069}" destId="{7AD81A05-36B3-4678-873D-E04E0EE197AA}" srcOrd="0" destOrd="0" presId="urn:microsoft.com/office/officeart/2005/8/layout/hierarchy2"/>
    <dgm:cxn modelId="{CD849CAE-D1F7-42A4-BFED-F479EA2061F1}" type="presParOf" srcId="{7AD81A05-36B3-4678-873D-E04E0EE197AA}" destId="{17F61D26-1ABB-4FF6-A78F-7E8C075F1875}" srcOrd="0" destOrd="0" presId="urn:microsoft.com/office/officeart/2005/8/layout/hierarchy2"/>
    <dgm:cxn modelId="{E26A5D9F-8B26-4AF4-BE23-4A8CD2F6BE4E}" type="presParOf" srcId="{874E682D-F0E6-4735-9DE9-4BDDFCDC9069}" destId="{3F594C82-D88C-49AA-9224-D8828B73F4D0}" srcOrd="1" destOrd="0" presId="urn:microsoft.com/office/officeart/2005/8/layout/hierarchy2"/>
    <dgm:cxn modelId="{EE18E719-6CBA-4B63-AF4F-A4DD04B1F7EF}" type="presParOf" srcId="{3F594C82-D88C-49AA-9224-D8828B73F4D0}" destId="{3CEC2A1C-A10D-4717-8968-B32677DD1F2F}" srcOrd="0" destOrd="0" presId="urn:microsoft.com/office/officeart/2005/8/layout/hierarchy2"/>
    <dgm:cxn modelId="{E3C0EDDA-A09A-4B22-9396-01D7B3B965F4}" type="presParOf" srcId="{3F594C82-D88C-49AA-9224-D8828B73F4D0}" destId="{2829E9B8-589F-4613-A362-96880853E32E}" srcOrd="1" destOrd="0" presId="urn:microsoft.com/office/officeart/2005/8/layout/hierarchy2"/>
    <dgm:cxn modelId="{4F75F054-7AE5-4D95-A8A6-DAB7569692F3}" type="presParOf" srcId="{E3089F9F-984B-4822-A106-82718975C45A}" destId="{524C5D23-5FF7-4A99-A8E4-110B26F28729}" srcOrd="2" destOrd="0" presId="urn:microsoft.com/office/officeart/2005/8/layout/hierarchy2"/>
    <dgm:cxn modelId="{C3A684F4-4E05-4670-A578-11B2213D32E0}" type="presParOf" srcId="{524C5D23-5FF7-4A99-A8E4-110B26F28729}" destId="{A5AEC98A-C9CC-4567-87C4-B0CE041CB613}" srcOrd="0" destOrd="0" presId="urn:microsoft.com/office/officeart/2005/8/layout/hierarchy2"/>
    <dgm:cxn modelId="{CC28FFD1-1E74-41D9-BC22-33D518C6BEE6}" type="presParOf" srcId="{E3089F9F-984B-4822-A106-82718975C45A}" destId="{AC2FC824-46EE-4AB7-B010-9ED88F1309D1}" srcOrd="3" destOrd="0" presId="urn:microsoft.com/office/officeart/2005/8/layout/hierarchy2"/>
    <dgm:cxn modelId="{BAF59EC6-322F-407D-99D1-45E838CF7279}" type="presParOf" srcId="{AC2FC824-46EE-4AB7-B010-9ED88F1309D1}" destId="{6C01209B-0CFF-4941-9B72-98747CEBE8C2}" srcOrd="0" destOrd="0" presId="urn:microsoft.com/office/officeart/2005/8/layout/hierarchy2"/>
    <dgm:cxn modelId="{C8A635BC-8739-46B2-8B6F-0709642A8C74}" type="presParOf" srcId="{AC2FC824-46EE-4AB7-B010-9ED88F1309D1}" destId="{AE1C2476-9180-46B0-8F2C-F122C604C9F2}" srcOrd="1" destOrd="0" presId="urn:microsoft.com/office/officeart/2005/8/layout/hierarchy2"/>
    <dgm:cxn modelId="{AA2AE6B0-FA3E-435A-8CAC-A12FB1C6EA9E}" type="presParOf" srcId="{AE1C2476-9180-46B0-8F2C-F122C604C9F2}" destId="{A52133C5-FF38-4EF9-9064-DCE219BF1C5D}" srcOrd="0" destOrd="0" presId="urn:microsoft.com/office/officeart/2005/8/layout/hierarchy2"/>
    <dgm:cxn modelId="{20C34874-8C8E-4D93-9DAD-FB2082B65BB1}" type="presParOf" srcId="{A52133C5-FF38-4EF9-9064-DCE219BF1C5D}" destId="{78047D40-8690-49FC-9F9E-02FE79619B1A}" srcOrd="0" destOrd="0" presId="urn:microsoft.com/office/officeart/2005/8/layout/hierarchy2"/>
    <dgm:cxn modelId="{18BBC99F-21D2-4CD0-8041-F4AF2F0BEBD3}" type="presParOf" srcId="{AE1C2476-9180-46B0-8F2C-F122C604C9F2}" destId="{995E0228-D51F-4B5A-950F-D5736C9957B7}" srcOrd="1" destOrd="0" presId="urn:microsoft.com/office/officeart/2005/8/layout/hierarchy2"/>
    <dgm:cxn modelId="{01EDFB78-04C0-43D0-AD97-247C4ADD85E5}" type="presParOf" srcId="{995E0228-D51F-4B5A-950F-D5736C9957B7}" destId="{BAE49179-AB9D-4B34-A6DD-E0683CF17BC1}" srcOrd="0" destOrd="0" presId="urn:microsoft.com/office/officeart/2005/8/layout/hierarchy2"/>
    <dgm:cxn modelId="{B989DD16-C8E8-4C07-BAB8-B00B44BDCF16}" type="presParOf" srcId="{995E0228-D51F-4B5A-950F-D5736C9957B7}" destId="{123AF74E-5262-46D5-A39B-06203822660F}" srcOrd="1" destOrd="0" presId="urn:microsoft.com/office/officeart/2005/8/layout/hierarchy2"/>
    <dgm:cxn modelId="{05250E99-4361-451E-A1F0-665FF2D61884}" type="presParOf" srcId="{69E5EACF-FA1C-4B59-AE5D-B6BC380276F0}" destId="{1389A0B9-660F-4452-AE77-FAEC3415A612}" srcOrd="4" destOrd="0" presId="urn:microsoft.com/office/officeart/2005/8/layout/hierarchy2"/>
    <dgm:cxn modelId="{26C9E1FE-964A-4E09-93FD-709984DA1E51}" type="presParOf" srcId="{1389A0B9-660F-4452-AE77-FAEC3415A612}" destId="{BBC07F01-326D-46B6-B6B0-F31F5E125B70}" srcOrd="0" destOrd="0" presId="urn:microsoft.com/office/officeart/2005/8/layout/hierarchy2"/>
    <dgm:cxn modelId="{345A9FEC-7602-4A92-AEBE-B4034110D20D}" type="presParOf" srcId="{69E5EACF-FA1C-4B59-AE5D-B6BC380276F0}" destId="{5A3DD746-1D64-40FA-A1A7-B6F6F91D73F0}" srcOrd="5" destOrd="0" presId="urn:microsoft.com/office/officeart/2005/8/layout/hierarchy2"/>
    <dgm:cxn modelId="{F58E5961-3222-4EB7-BD78-2C4B4DCAE454}" type="presParOf" srcId="{5A3DD746-1D64-40FA-A1A7-B6F6F91D73F0}" destId="{51D24A47-ED6D-4899-8EF8-CD00873FFBA2}" srcOrd="0" destOrd="0" presId="urn:microsoft.com/office/officeart/2005/8/layout/hierarchy2"/>
    <dgm:cxn modelId="{9132B887-6837-4412-91E0-5AB85546978C}" type="presParOf" srcId="{5A3DD746-1D64-40FA-A1A7-B6F6F91D73F0}" destId="{B2B9F366-C6E7-48BC-A5D9-5A3E0E5E207B}" srcOrd="1" destOrd="0" presId="urn:microsoft.com/office/officeart/2005/8/layout/hierarchy2"/>
    <dgm:cxn modelId="{CAB9D673-6C2F-485A-B87C-A3D991AE9F18}" type="presParOf" srcId="{B2B9F366-C6E7-48BC-A5D9-5A3E0E5E207B}" destId="{0A1EC560-BDB1-4F12-9ABB-03F6A43B18F8}" srcOrd="0" destOrd="0" presId="urn:microsoft.com/office/officeart/2005/8/layout/hierarchy2"/>
    <dgm:cxn modelId="{D1CD46AA-DA18-4527-A2E1-C8F8DC59C362}" type="presParOf" srcId="{0A1EC560-BDB1-4F12-9ABB-03F6A43B18F8}" destId="{DAD515D2-602B-4FC2-9B53-9624CCC0BA64}" srcOrd="0" destOrd="0" presId="urn:microsoft.com/office/officeart/2005/8/layout/hierarchy2"/>
    <dgm:cxn modelId="{2B0E717A-8F26-4B0E-8EC2-90DDE9C0C75F}" type="presParOf" srcId="{B2B9F366-C6E7-48BC-A5D9-5A3E0E5E207B}" destId="{EA96C0F3-EA94-44F5-A5B5-88D313F5DBBB}" srcOrd="1" destOrd="0" presId="urn:microsoft.com/office/officeart/2005/8/layout/hierarchy2"/>
    <dgm:cxn modelId="{DC51F83C-6C4E-4A2A-BBC3-A6ACC61FCCD9}" type="presParOf" srcId="{EA96C0F3-EA94-44F5-A5B5-88D313F5DBBB}" destId="{02521888-BBD1-45E8-AEAD-03F9062A32D6}" srcOrd="0" destOrd="0" presId="urn:microsoft.com/office/officeart/2005/8/layout/hierarchy2"/>
    <dgm:cxn modelId="{D695D4BB-B833-4F86-99F2-A582E5E10E6B}" type="presParOf" srcId="{EA96C0F3-EA94-44F5-A5B5-88D313F5DBBB}" destId="{C500883D-9520-4A8E-9310-3F93874B170E}" srcOrd="1" destOrd="0" presId="urn:microsoft.com/office/officeart/2005/8/layout/hierarchy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B2EB88A-523D-41EC-98D6-48C121539154}">
      <dsp:nvSpPr>
        <dsp:cNvPr id="0" name=""/>
        <dsp:cNvSpPr/>
      </dsp:nvSpPr>
      <dsp:spPr>
        <a:xfrm>
          <a:off x="5419" y="2109765"/>
          <a:ext cx="1428955" cy="714477"/>
        </a:xfrm>
        <a:prstGeom prst="roundRect">
          <a:avLst>
            <a:gd name="adj" fmla="val 10000"/>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lvl="0" algn="ctr" defTabSz="666750">
            <a:lnSpc>
              <a:spcPct val="90000"/>
            </a:lnSpc>
            <a:spcBef>
              <a:spcPct val="0"/>
            </a:spcBef>
            <a:spcAft>
              <a:spcPct val="35000"/>
            </a:spcAft>
          </a:pPr>
          <a:r>
            <a:rPr lang="en-US" sz="1500" kern="1200" dirty="0"/>
            <a:t>Claim of internalization of best practice </a:t>
          </a:r>
        </a:p>
      </dsp:txBody>
      <dsp:txXfrm>
        <a:off x="26345" y="2130691"/>
        <a:ext cx="1387103" cy="672625"/>
      </dsp:txXfrm>
    </dsp:sp>
    <dsp:sp modelId="{70EBC9BA-8313-45F4-949E-F0C13691DA70}">
      <dsp:nvSpPr>
        <dsp:cNvPr id="0" name=""/>
        <dsp:cNvSpPr/>
      </dsp:nvSpPr>
      <dsp:spPr>
        <a:xfrm rot="17500715">
          <a:off x="946502" y="1733844"/>
          <a:ext cx="1547327" cy="28432"/>
        </a:xfrm>
        <a:custGeom>
          <a:avLst/>
          <a:gdLst/>
          <a:ahLst/>
          <a:cxnLst/>
          <a:rect l="0" t="0" r="0" b="0"/>
          <a:pathLst>
            <a:path>
              <a:moveTo>
                <a:pt x="0" y="14216"/>
              </a:moveTo>
              <a:lnTo>
                <a:pt x="1547327" y="14216"/>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1681482" y="1709378"/>
        <a:ext cx="77366" cy="77366"/>
      </dsp:txXfrm>
    </dsp:sp>
    <dsp:sp modelId="{220211DF-F022-4609-B8E2-A3524F8B9CB8}">
      <dsp:nvSpPr>
        <dsp:cNvPr id="0" name=""/>
        <dsp:cNvSpPr/>
      </dsp:nvSpPr>
      <dsp:spPr>
        <a:xfrm>
          <a:off x="2005956" y="671879"/>
          <a:ext cx="1428955" cy="714477"/>
        </a:xfrm>
        <a:prstGeom prst="roundRect">
          <a:avLst>
            <a:gd name="adj" fmla="val 10000"/>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lvl="0" algn="ctr" defTabSz="666750">
            <a:lnSpc>
              <a:spcPct val="90000"/>
            </a:lnSpc>
            <a:spcBef>
              <a:spcPct val="0"/>
            </a:spcBef>
            <a:spcAft>
              <a:spcPct val="35000"/>
            </a:spcAft>
          </a:pPr>
          <a:r>
            <a:rPr lang="en-US" sz="1500" kern="1200" dirty="0"/>
            <a:t>Meets standard</a:t>
          </a:r>
        </a:p>
      </dsp:txBody>
      <dsp:txXfrm>
        <a:off x="2026882" y="692805"/>
        <a:ext cx="1387103" cy="672625"/>
      </dsp:txXfrm>
    </dsp:sp>
    <dsp:sp modelId="{47021162-3EFF-4815-B167-613CC0C27290}">
      <dsp:nvSpPr>
        <dsp:cNvPr id="0" name=""/>
        <dsp:cNvSpPr/>
      </dsp:nvSpPr>
      <dsp:spPr>
        <a:xfrm rot="19457599">
          <a:off x="3368750" y="809489"/>
          <a:ext cx="703905" cy="28432"/>
        </a:xfrm>
        <a:custGeom>
          <a:avLst/>
          <a:gdLst/>
          <a:ahLst/>
          <a:cxnLst/>
          <a:rect l="0" t="0" r="0" b="0"/>
          <a:pathLst>
            <a:path>
              <a:moveTo>
                <a:pt x="0" y="14216"/>
              </a:moveTo>
              <a:lnTo>
                <a:pt x="703905" y="14216"/>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3703105" y="806108"/>
        <a:ext cx="35195" cy="35195"/>
      </dsp:txXfrm>
    </dsp:sp>
    <dsp:sp modelId="{9FAFB90C-5ACA-413D-ADDA-58A468E243C3}">
      <dsp:nvSpPr>
        <dsp:cNvPr id="0" name=""/>
        <dsp:cNvSpPr/>
      </dsp:nvSpPr>
      <dsp:spPr>
        <a:xfrm>
          <a:off x="4006494" y="261054"/>
          <a:ext cx="1428955" cy="714477"/>
        </a:xfrm>
        <a:prstGeom prst="roundRect">
          <a:avLst>
            <a:gd name="adj" fmla="val 10000"/>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lvl="0" algn="ctr" defTabSz="666750">
            <a:lnSpc>
              <a:spcPct val="90000"/>
            </a:lnSpc>
            <a:spcBef>
              <a:spcPct val="0"/>
            </a:spcBef>
            <a:spcAft>
              <a:spcPct val="35000"/>
            </a:spcAft>
          </a:pPr>
          <a:r>
            <a:rPr lang="en-US" sz="1500" kern="1200" dirty="0"/>
            <a:t>Evidence sufficient to support claim</a:t>
          </a:r>
        </a:p>
      </dsp:txBody>
      <dsp:txXfrm>
        <a:off x="4027420" y="281980"/>
        <a:ext cx="1387103" cy="672625"/>
      </dsp:txXfrm>
    </dsp:sp>
    <dsp:sp modelId="{07C90F0F-B7D0-4038-BFA8-92CDAA65D615}">
      <dsp:nvSpPr>
        <dsp:cNvPr id="0" name=""/>
        <dsp:cNvSpPr/>
      </dsp:nvSpPr>
      <dsp:spPr>
        <a:xfrm>
          <a:off x="5435449" y="604077"/>
          <a:ext cx="571582" cy="28432"/>
        </a:xfrm>
        <a:custGeom>
          <a:avLst/>
          <a:gdLst/>
          <a:ahLst/>
          <a:cxnLst/>
          <a:rect l="0" t="0" r="0" b="0"/>
          <a:pathLst>
            <a:path>
              <a:moveTo>
                <a:pt x="0" y="14216"/>
              </a:moveTo>
              <a:lnTo>
                <a:pt x="571582" y="14216"/>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5706950" y="604004"/>
        <a:ext cx="28579" cy="28579"/>
      </dsp:txXfrm>
    </dsp:sp>
    <dsp:sp modelId="{D7435D64-EF6D-4CA4-A1B0-7D71E6CD8176}">
      <dsp:nvSpPr>
        <dsp:cNvPr id="0" name=""/>
        <dsp:cNvSpPr/>
      </dsp:nvSpPr>
      <dsp:spPr>
        <a:xfrm>
          <a:off x="6007031" y="261054"/>
          <a:ext cx="1428955" cy="714477"/>
        </a:xfrm>
        <a:prstGeom prst="roundRect">
          <a:avLst>
            <a:gd name="adj" fmla="val 10000"/>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lvl="0" algn="ctr" defTabSz="666750">
            <a:lnSpc>
              <a:spcPct val="90000"/>
            </a:lnSpc>
            <a:spcBef>
              <a:spcPct val="0"/>
            </a:spcBef>
            <a:spcAft>
              <a:spcPct val="35000"/>
            </a:spcAft>
          </a:pPr>
          <a:r>
            <a:rPr lang="en-US" sz="1500" kern="1200" dirty="0"/>
            <a:t>3 Marks</a:t>
          </a:r>
        </a:p>
      </dsp:txBody>
      <dsp:txXfrm>
        <a:off x="6027957" y="281980"/>
        <a:ext cx="1387103" cy="672625"/>
      </dsp:txXfrm>
    </dsp:sp>
    <dsp:sp modelId="{4C32643C-FD20-4EE5-8AD6-3EE59F7D8FFC}">
      <dsp:nvSpPr>
        <dsp:cNvPr id="0" name=""/>
        <dsp:cNvSpPr/>
      </dsp:nvSpPr>
      <dsp:spPr>
        <a:xfrm rot="2142401">
          <a:off x="3368750" y="1220314"/>
          <a:ext cx="703905" cy="28432"/>
        </a:xfrm>
        <a:custGeom>
          <a:avLst/>
          <a:gdLst/>
          <a:ahLst/>
          <a:cxnLst/>
          <a:rect l="0" t="0" r="0" b="0"/>
          <a:pathLst>
            <a:path>
              <a:moveTo>
                <a:pt x="0" y="14216"/>
              </a:moveTo>
              <a:lnTo>
                <a:pt x="703905" y="14216"/>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3703105" y="1216932"/>
        <a:ext cx="35195" cy="35195"/>
      </dsp:txXfrm>
    </dsp:sp>
    <dsp:sp modelId="{194EABFC-E1A9-46C3-9391-3671AF39B2E6}">
      <dsp:nvSpPr>
        <dsp:cNvPr id="0" name=""/>
        <dsp:cNvSpPr/>
      </dsp:nvSpPr>
      <dsp:spPr>
        <a:xfrm>
          <a:off x="4006494" y="1082704"/>
          <a:ext cx="1428955" cy="714477"/>
        </a:xfrm>
        <a:prstGeom prst="roundRect">
          <a:avLst>
            <a:gd name="adj" fmla="val 10000"/>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lvl="0" algn="ctr" defTabSz="666750">
            <a:lnSpc>
              <a:spcPct val="90000"/>
            </a:lnSpc>
            <a:spcBef>
              <a:spcPct val="0"/>
            </a:spcBef>
            <a:spcAft>
              <a:spcPct val="35000"/>
            </a:spcAft>
          </a:pPr>
          <a:r>
            <a:rPr lang="en-US" sz="1500" kern="1200" dirty="0"/>
            <a:t>Evidence not sufficient to support claim</a:t>
          </a:r>
        </a:p>
      </dsp:txBody>
      <dsp:txXfrm>
        <a:off x="4027420" y="1103630"/>
        <a:ext cx="1387103" cy="672625"/>
      </dsp:txXfrm>
    </dsp:sp>
    <dsp:sp modelId="{4CE77C04-EEA9-408B-BD59-DC81971222C4}">
      <dsp:nvSpPr>
        <dsp:cNvPr id="0" name=""/>
        <dsp:cNvSpPr/>
      </dsp:nvSpPr>
      <dsp:spPr>
        <a:xfrm>
          <a:off x="5435449" y="1425726"/>
          <a:ext cx="571582" cy="28432"/>
        </a:xfrm>
        <a:custGeom>
          <a:avLst/>
          <a:gdLst/>
          <a:ahLst/>
          <a:cxnLst/>
          <a:rect l="0" t="0" r="0" b="0"/>
          <a:pathLst>
            <a:path>
              <a:moveTo>
                <a:pt x="0" y="14216"/>
              </a:moveTo>
              <a:lnTo>
                <a:pt x="571582" y="14216"/>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5706950" y="1425653"/>
        <a:ext cx="28579" cy="28579"/>
      </dsp:txXfrm>
    </dsp:sp>
    <dsp:sp modelId="{B577F250-C1CE-4426-8897-0C1945E28E71}">
      <dsp:nvSpPr>
        <dsp:cNvPr id="0" name=""/>
        <dsp:cNvSpPr/>
      </dsp:nvSpPr>
      <dsp:spPr>
        <a:xfrm>
          <a:off x="6007031" y="1082704"/>
          <a:ext cx="1428955" cy="714477"/>
        </a:xfrm>
        <a:prstGeom prst="roundRect">
          <a:avLst>
            <a:gd name="adj" fmla="val 10000"/>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lvl="0" algn="ctr" defTabSz="666750">
            <a:lnSpc>
              <a:spcPct val="90000"/>
            </a:lnSpc>
            <a:spcBef>
              <a:spcPct val="0"/>
            </a:spcBef>
            <a:spcAft>
              <a:spcPct val="35000"/>
            </a:spcAft>
          </a:pPr>
          <a:r>
            <a:rPr lang="en-US" sz="1500" kern="1200" dirty="0"/>
            <a:t>1 or 2 Marks</a:t>
          </a:r>
        </a:p>
      </dsp:txBody>
      <dsp:txXfrm>
        <a:off x="6027957" y="1103630"/>
        <a:ext cx="1387103" cy="672625"/>
      </dsp:txXfrm>
    </dsp:sp>
    <dsp:sp modelId="{94A39EEE-05C4-4C58-9B73-851C5A8FAD9F}">
      <dsp:nvSpPr>
        <dsp:cNvPr id="0" name=""/>
        <dsp:cNvSpPr/>
      </dsp:nvSpPr>
      <dsp:spPr>
        <a:xfrm rot="1186030">
          <a:off x="1416480" y="2555494"/>
          <a:ext cx="607371" cy="28432"/>
        </a:xfrm>
        <a:custGeom>
          <a:avLst/>
          <a:gdLst/>
          <a:ahLst/>
          <a:cxnLst/>
          <a:rect l="0" t="0" r="0" b="0"/>
          <a:pathLst>
            <a:path>
              <a:moveTo>
                <a:pt x="0" y="14216"/>
              </a:moveTo>
              <a:lnTo>
                <a:pt x="607371" y="14216"/>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1704981" y="2554526"/>
        <a:ext cx="30368" cy="30368"/>
      </dsp:txXfrm>
    </dsp:sp>
    <dsp:sp modelId="{68B23BA7-3E97-41B0-AFED-16D7459547A7}">
      <dsp:nvSpPr>
        <dsp:cNvPr id="0" name=""/>
        <dsp:cNvSpPr/>
      </dsp:nvSpPr>
      <dsp:spPr>
        <a:xfrm>
          <a:off x="2005956" y="2315177"/>
          <a:ext cx="1428955" cy="714477"/>
        </a:xfrm>
        <a:prstGeom prst="roundRect">
          <a:avLst>
            <a:gd name="adj" fmla="val 10000"/>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lvl="0" algn="ctr" defTabSz="666750">
            <a:lnSpc>
              <a:spcPct val="90000"/>
            </a:lnSpc>
            <a:spcBef>
              <a:spcPct val="0"/>
            </a:spcBef>
            <a:spcAft>
              <a:spcPct val="35000"/>
            </a:spcAft>
          </a:pPr>
          <a:r>
            <a:rPr lang="en-US" sz="1500" kern="1200" dirty="0"/>
            <a:t>Below standard</a:t>
          </a:r>
        </a:p>
      </dsp:txBody>
      <dsp:txXfrm>
        <a:off x="2026882" y="2336103"/>
        <a:ext cx="1387103" cy="672625"/>
      </dsp:txXfrm>
    </dsp:sp>
    <dsp:sp modelId="{FBC81AD2-1399-4D93-B337-6E6F8BBBDC0B}">
      <dsp:nvSpPr>
        <dsp:cNvPr id="0" name=""/>
        <dsp:cNvSpPr/>
      </dsp:nvSpPr>
      <dsp:spPr>
        <a:xfrm rot="19457599">
          <a:off x="3368750" y="2452787"/>
          <a:ext cx="703905" cy="28432"/>
        </a:xfrm>
        <a:custGeom>
          <a:avLst/>
          <a:gdLst/>
          <a:ahLst/>
          <a:cxnLst/>
          <a:rect l="0" t="0" r="0" b="0"/>
          <a:pathLst>
            <a:path>
              <a:moveTo>
                <a:pt x="0" y="14216"/>
              </a:moveTo>
              <a:lnTo>
                <a:pt x="703905" y="14216"/>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3703105" y="2449406"/>
        <a:ext cx="35195" cy="35195"/>
      </dsp:txXfrm>
    </dsp:sp>
    <dsp:sp modelId="{C25170B5-F4C4-43FC-9AD1-DBE3F09D57F4}">
      <dsp:nvSpPr>
        <dsp:cNvPr id="0" name=""/>
        <dsp:cNvSpPr/>
      </dsp:nvSpPr>
      <dsp:spPr>
        <a:xfrm>
          <a:off x="4006494" y="1904353"/>
          <a:ext cx="1428955" cy="714477"/>
        </a:xfrm>
        <a:prstGeom prst="roundRect">
          <a:avLst>
            <a:gd name="adj" fmla="val 10000"/>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lvl="0" algn="ctr" defTabSz="666750">
            <a:lnSpc>
              <a:spcPct val="90000"/>
            </a:lnSpc>
            <a:spcBef>
              <a:spcPct val="0"/>
            </a:spcBef>
            <a:spcAft>
              <a:spcPct val="35000"/>
            </a:spcAft>
          </a:pPr>
          <a:r>
            <a:rPr lang="en-US" sz="1500" kern="1200" dirty="0"/>
            <a:t>Evidence sufficient to support claim</a:t>
          </a:r>
        </a:p>
      </dsp:txBody>
      <dsp:txXfrm>
        <a:off x="4027420" y="1925279"/>
        <a:ext cx="1387103" cy="672625"/>
      </dsp:txXfrm>
    </dsp:sp>
    <dsp:sp modelId="{7AD81A05-36B3-4678-873D-E04E0EE197AA}">
      <dsp:nvSpPr>
        <dsp:cNvPr id="0" name=""/>
        <dsp:cNvSpPr/>
      </dsp:nvSpPr>
      <dsp:spPr>
        <a:xfrm>
          <a:off x="5435449" y="2247375"/>
          <a:ext cx="571582" cy="28432"/>
        </a:xfrm>
        <a:custGeom>
          <a:avLst/>
          <a:gdLst/>
          <a:ahLst/>
          <a:cxnLst/>
          <a:rect l="0" t="0" r="0" b="0"/>
          <a:pathLst>
            <a:path>
              <a:moveTo>
                <a:pt x="0" y="14216"/>
              </a:moveTo>
              <a:lnTo>
                <a:pt x="571582" y="14216"/>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5706950" y="2247302"/>
        <a:ext cx="28579" cy="28579"/>
      </dsp:txXfrm>
    </dsp:sp>
    <dsp:sp modelId="{3CEC2A1C-A10D-4717-8968-B32677DD1F2F}">
      <dsp:nvSpPr>
        <dsp:cNvPr id="0" name=""/>
        <dsp:cNvSpPr/>
      </dsp:nvSpPr>
      <dsp:spPr>
        <a:xfrm>
          <a:off x="6007031" y="1904353"/>
          <a:ext cx="1428955" cy="714477"/>
        </a:xfrm>
        <a:prstGeom prst="roundRect">
          <a:avLst>
            <a:gd name="adj" fmla="val 10000"/>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lvl="0" algn="ctr" defTabSz="666750">
            <a:lnSpc>
              <a:spcPct val="90000"/>
            </a:lnSpc>
            <a:spcBef>
              <a:spcPct val="0"/>
            </a:spcBef>
            <a:spcAft>
              <a:spcPct val="35000"/>
            </a:spcAft>
          </a:pPr>
          <a:r>
            <a:rPr lang="en-US" sz="1500" kern="1200" dirty="0"/>
            <a:t>1 or 2 Marks</a:t>
          </a:r>
        </a:p>
      </dsp:txBody>
      <dsp:txXfrm>
        <a:off x="6027957" y="1925279"/>
        <a:ext cx="1387103" cy="672625"/>
      </dsp:txXfrm>
    </dsp:sp>
    <dsp:sp modelId="{524C5D23-5FF7-4A99-A8E4-110B26F28729}">
      <dsp:nvSpPr>
        <dsp:cNvPr id="0" name=""/>
        <dsp:cNvSpPr/>
      </dsp:nvSpPr>
      <dsp:spPr>
        <a:xfrm rot="2142401">
          <a:off x="3368750" y="2863612"/>
          <a:ext cx="703905" cy="28432"/>
        </a:xfrm>
        <a:custGeom>
          <a:avLst/>
          <a:gdLst/>
          <a:ahLst/>
          <a:cxnLst/>
          <a:rect l="0" t="0" r="0" b="0"/>
          <a:pathLst>
            <a:path>
              <a:moveTo>
                <a:pt x="0" y="14216"/>
              </a:moveTo>
              <a:lnTo>
                <a:pt x="703905" y="14216"/>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3703105" y="2860231"/>
        <a:ext cx="35195" cy="35195"/>
      </dsp:txXfrm>
    </dsp:sp>
    <dsp:sp modelId="{6C01209B-0CFF-4941-9B72-98747CEBE8C2}">
      <dsp:nvSpPr>
        <dsp:cNvPr id="0" name=""/>
        <dsp:cNvSpPr/>
      </dsp:nvSpPr>
      <dsp:spPr>
        <a:xfrm>
          <a:off x="4006494" y="2726002"/>
          <a:ext cx="1428955" cy="714477"/>
        </a:xfrm>
        <a:prstGeom prst="roundRect">
          <a:avLst>
            <a:gd name="adj" fmla="val 10000"/>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lvl="0" algn="ctr" defTabSz="666750">
            <a:lnSpc>
              <a:spcPct val="90000"/>
            </a:lnSpc>
            <a:spcBef>
              <a:spcPct val="0"/>
            </a:spcBef>
            <a:spcAft>
              <a:spcPct val="35000"/>
            </a:spcAft>
          </a:pPr>
          <a:r>
            <a:rPr lang="en-US" sz="1500" kern="1200" dirty="0"/>
            <a:t>Evidence not sufficient to support claim</a:t>
          </a:r>
        </a:p>
      </dsp:txBody>
      <dsp:txXfrm>
        <a:off x="4027420" y="2746928"/>
        <a:ext cx="1387103" cy="672625"/>
      </dsp:txXfrm>
    </dsp:sp>
    <dsp:sp modelId="{A52133C5-FF38-4EF9-9064-DCE219BF1C5D}">
      <dsp:nvSpPr>
        <dsp:cNvPr id="0" name=""/>
        <dsp:cNvSpPr/>
      </dsp:nvSpPr>
      <dsp:spPr>
        <a:xfrm>
          <a:off x="5435449" y="3069024"/>
          <a:ext cx="571582" cy="28432"/>
        </a:xfrm>
        <a:custGeom>
          <a:avLst/>
          <a:gdLst/>
          <a:ahLst/>
          <a:cxnLst/>
          <a:rect l="0" t="0" r="0" b="0"/>
          <a:pathLst>
            <a:path>
              <a:moveTo>
                <a:pt x="0" y="14216"/>
              </a:moveTo>
              <a:lnTo>
                <a:pt x="571582" y="14216"/>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5706950" y="3068951"/>
        <a:ext cx="28579" cy="28579"/>
      </dsp:txXfrm>
    </dsp:sp>
    <dsp:sp modelId="{BAE49179-AB9D-4B34-A6DD-E0683CF17BC1}">
      <dsp:nvSpPr>
        <dsp:cNvPr id="0" name=""/>
        <dsp:cNvSpPr/>
      </dsp:nvSpPr>
      <dsp:spPr>
        <a:xfrm>
          <a:off x="6007031" y="2726002"/>
          <a:ext cx="1428955" cy="714477"/>
        </a:xfrm>
        <a:prstGeom prst="roundRect">
          <a:avLst>
            <a:gd name="adj" fmla="val 10000"/>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lvl="0" algn="ctr" defTabSz="666750">
            <a:lnSpc>
              <a:spcPct val="90000"/>
            </a:lnSpc>
            <a:spcBef>
              <a:spcPct val="0"/>
            </a:spcBef>
            <a:spcAft>
              <a:spcPct val="35000"/>
            </a:spcAft>
          </a:pPr>
          <a:r>
            <a:rPr lang="en-US" sz="1500" kern="1200" dirty="0"/>
            <a:t>1 Mark</a:t>
          </a:r>
        </a:p>
      </dsp:txBody>
      <dsp:txXfrm>
        <a:off x="6027957" y="2746928"/>
        <a:ext cx="1387103" cy="672625"/>
      </dsp:txXfrm>
    </dsp:sp>
    <dsp:sp modelId="{1389A0B9-660F-4452-AE77-FAEC3415A612}">
      <dsp:nvSpPr>
        <dsp:cNvPr id="0" name=""/>
        <dsp:cNvSpPr/>
      </dsp:nvSpPr>
      <dsp:spPr>
        <a:xfrm rot="4178395">
          <a:off x="898736" y="3222898"/>
          <a:ext cx="1642859" cy="28432"/>
        </a:xfrm>
        <a:custGeom>
          <a:avLst/>
          <a:gdLst/>
          <a:ahLst/>
          <a:cxnLst/>
          <a:rect l="0" t="0" r="0" b="0"/>
          <a:pathLst>
            <a:path>
              <a:moveTo>
                <a:pt x="0" y="14216"/>
              </a:moveTo>
              <a:lnTo>
                <a:pt x="1642859" y="14216"/>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1679094" y="3196043"/>
        <a:ext cx="82142" cy="82142"/>
      </dsp:txXfrm>
    </dsp:sp>
    <dsp:sp modelId="{51D24A47-ED6D-4899-8EF8-CD00873FFBA2}">
      <dsp:nvSpPr>
        <dsp:cNvPr id="0" name=""/>
        <dsp:cNvSpPr/>
      </dsp:nvSpPr>
      <dsp:spPr>
        <a:xfrm>
          <a:off x="2005956" y="3649986"/>
          <a:ext cx="1428955" cy="714477"/>
        </a:xfrm>
        <a:prstGeom prst="roundRect">
          <a:avLst>
            <a:gd name="adj" fmla="val 10000"/>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lvl="0" algn="ctr" defTabSz="666750">
            <a:lnSpc>
              <a:spcPct val="90000"/>
            </a:lnSpc>
            <a:spcBef>
              <a:spcPct val="0"/>
            </a:spcBef>
            <a:spcAft>
              <a:spcPct val="35000"/>
            </a:spcAft>
          </a:pPr>
          <a:r>
            <a:rPr lang="en-US" sz="1500" kern="1200" dirty="0"/>
            <a:t>No claim of achievement</a:t>
          </a:r>
        </a:p>
      </dsp:txBody>
      <dsp:txXfrm>
        <a:off x="2026882" y="3670912"/>
        <a:ext cx="1387103" cy="672625"/>
      </dsp:txXfrm>
    </dsp:sp>
    <dsp:sp modelId="{0A1EC560-BDB1-4F12-9ABB-03F6A43B18F8}">
      <dsp:nvSpPr>
        <dsp:cNvPr id="0" name=""/>
        <dsp:cNvSpPr/>
      </dsp:nvSpPr>
      <dsp:spPr>
        <a:xfrm rot="21561842">
          <a:off x="3434832" y="3978769"/>
          <a:ext cx="2565832" cy="28432"/>
        </a:xfrm>
        <a:custGeom>
          <a:avLst/>
          <a:gdLst/>
          <a:ahLst/>
          <a:cxnLst/>
          <a:rect l="0" t="0" r="0" b="0"/>
          <a:pathLst>
            <a:path>
              <a:moveTo>
                <a:pt x="0" y="14216"/>
              </a:moveTo>
              <a:lnTo>
                <a:pt x="2565832" y="14216"/>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400050">
            <a:lnSpc>
              <a:spcPct val="90000"/>
            </a:lnSpc>
            <a:spcBef>
              <a:spcPct val="0"/>
            </a:spcBef>
            <a:spcAft>
              <a:spcPct val="35000"/>
            </a:spcAft>
          </a:pPr>
          <a:endParaRPr lang="en-US" sz="900" kern="1200"/>
        </a:p>
      </dsp:txBody>
      <dsp:txXfrm>
        <a:off x="4653603" y="3928839"/>
        <a:ext cx="128291" cy="128291"/>
      </dsp:txXfrm>
    </dsp:sp>
    <dsp:sp modelId="{02521888-BBD1-45E8-AEAD-03F9062A32D6}">
      <dsp:nvSpPr>
        <dsp:cNvPr id="0" name=""/>
        <dsp:cNvSpPr/>
      </dsp:nvSpPr>
      <dsp:spPr>
        <a:xfrm>
          <a:off x="6000586" y="3621507"/>
          <a:ext cx="1428955" cy="714477"/>
        </a:xfrm>
        <a:prstGeom prst="roundRect">
          <a:avLst>
            <a:gd name="adj" fmla="val 10000"/>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lvl="0" algn="ctr" defTabSz="666750">
            <a:lnSpc>
              <a:spcPct val="90000"/>
            </a:lnSpc>
            <a:spcBef>
              <a:spcPct val="0"/>
            </a:spcBef>
            <a:spcAft>
              <a:spcPct val="35000"/>
            </a:spcAft>
          </a:pPr>
          <a:r>
            <a:rPr lang="en-US" sz="1500" kern="1200" dirty="0"/>
            <a:t>0 Marks</a:t>
          </a:r>
        </a:p>
      </dsp:txBody>
      <dsp:txXfrm>
        <a:off x="6021512" y="3642433"/>
        <a:ext cx="1387103" cy="672625"/>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323944F-61BC-4075-BC21-03F3D1E88509}" type="datetimeFigureOut">
              <a:rPr lang="en-US" smtClean="0"/>
              <a:t>1/15/2023</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CD321D7-920D-4619-91DD-C994D6253CCC}" type="slidenum">
              <a:rPr lang="en-US" smtClean="0"/>
              <a:t>‹#›</a:t>
            </a:fld>
            <a:endParaRPr lang="en-US"/>
          </a:p>
        </p:txBody>
      </p:sp>
    </p:spTree>
    <p:extLst>
      <p:ext uri="{BB962C8B-B14F-4D97-AF65-F5344CB8AC3E}">
        <p14:creationId xmlns:p14="http://schemas.microsoft.com/office/powerpoint/2010/main" val="222657938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13" name="Rectangle 12"/>
          <p:cNvSpPr/>
          <p:nvPr userDrawn="1"/>
        </p:nvSpPr>
        <p:spPr>
          <a:xfrm>
            <a:off x="0" y="3824162"/>
            <a:ext cx="9144000" cy="3033838"/>
          </a:xfrm>
          <a:prstGeom prst="rect">
            <a:avLst/>
          </a:prstGeom>
          <a:solidFill>
            <a:srgbClr val="99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1143000" y="4115605"/>
            <a:ext cx="6858000" cy="1556490"/>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endParaRPr lang="en-US" dirty="0"/>
          </a:p>
        </p:txBody>
      </p:sp>
      <p:sp>
        <p:nvSpPr>
          <p:cNvPr id="4" name="Date Placeholder 3"/>
          <p:cNvSpPr>
            <a:spLocks noGrp="1"/>
          </p:cNvSpPr>
          <p:nvPr>
            <p:ph type="dt" sz="half" idx="10"/>
          </p:nvPr>
        </p:nvSpPr>
        <p:spPr/>
        <p:txBody>
          <a:bodyPr/>
          <a:lstStyle/>
          <a:p>
            <a:fld id="{0FED86BF-C32E-499A-ABE2-8E710A55DEA7}" type="datetimeFigureOut">
              <a:rPr lang="en-US" smtClean="0"/>
              <a:t>1/15/2023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764C24F-B89E-4BB9-9882-ECB5581BB907}" type="slidenum">
              <a:rPr lang="en-US" smtClean="0"/>
              <a:t>‹#›</a:t>
            </a:fld>
            <a:endParaRPr lang="en-US"/>
          </a:p>
        </p:txBody>
      </p: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941866" y="1478297"/>
            <a:ext cx="1260268" cy="1224795"/>
          </a:xfrm>
          <a:prstGeom prst="rect">
            <a:avLst/>
          </a:prstGeom>
        </p:spPr>
      </p:pic>
      <p:sp>
        <p:nvSpPr>
          <p:cNvPr id="8" name="Rectangle 7"/>
          <p:cNvSpPr/>
          <p:nvPr userDrawn="1"/>
        </p:nvSpPr>
        <p:spPr>
          <a:xfrm>
            <a:off x="0" y="3284495"/>
            <a:ext cx="9144000" cy="110058"/>
          </a:xfrm>
          <a:prstGeom prst="rect">
            <a:avLst/>
          </a:prstGeom>
          <a:solidFill>
            <a:srgbClr val="99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2088" y="3436895"/>
            <a:ext cx="9144000" cy="45719"/>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userDrawn="1"/>
        </p:nvSpPr>
        <p:spPr>
          <a:xfrm>
            <a:off x="2116059" y="2768554"/>
            <a:ext cx="4435894" cy="523220"/>
          </a:xfrm>
          <a:prstGeom prst="rect">
            <a:avLst/>
          </a:prstGeom>
        </p:spPr>
        <p:txBody>
          <a:bodyPr wrap="none">
            <a:spAutoFit/>
          </a:bodyPr>
          <a:lstStyle/>
          <a:p>
            <a:r>
              <a:rPr lang="en-US" sz="2800" b="1" dirty="0"/>
              <a:t>University of </a:t>
            </a:r>
            <a:r>
              <a:rPr lang="en-US" sz="2800" b="1" dirty="0" err="1"/>
              <a:t>Kelaniya</a:t>
            </a:r>
            <a:r>
              <a:rPr lang="en-US" sz="2800" b="1" dirty="0"/>
              <a:t>, </a:t>
            </a:r>
            <a:r>
              <a:rPr lang="en-US" sz="1800" b="0" dirty="0"/>
              <a:t>Sri Lanka</a:t>
            </a:r>
            <a:endParaRPr lang="en-US" sz="2800" b="0" dirty="0"/>
          </a:p>
        </p:txBody>
      </p:sp>
      <p:pic>
        <p:nvPicPr>
          <p:cNvPr id="12" name="Picture 11"/>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6501849" y="2725263"/>
            <a:ext cx="637987" cy="637987"/>
          </a:xfrm>
          <a:prstGeom prst="rect">
            <a:avLst/>
          </a:prstGeom>
        </p:spPr>
      </p:pic>
    </p:spTree>
    <p:extLst>
      <p:ext uri="{BB962C8B-B14F-4D97-AF65-F5344CB8AC3E}">
        <p14:creationId xmlns:p14="http://schemas.microsoft.com/office/powerpoint/2010/main" val="32821626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5701" y="6289657"/>
            <a:ext cx="512949" cy="498511"/>
          </a:xfrm>
          <a:prstGeom prst="rect">
            <a:avLst/>
          </a:prstGeom>
        </p:spPr>
      </p:pic>
      <p:sp>
        <p:nvSpPr>
          <p:cNvPr id="8" name="Rectangle 7"/>
          <p:cNvSpPr/>
          <p:nvPr userDrawn="1"/>
        </p:nvSpPr>
        <p:spPr>
          <a:xfrm>
            <a:off x="688931" y="6365898"/>
            <a:ext cx="8455069" cy="85006"/>
          </a:xfrm>
          <a:prstGeom prst="rect">
            <a:avLst/>
          </a:prstGeom>
          <a:solidFill>
            <a:srgbClr val="99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691019" y="6493246"/>
            <a:ext cx="8455069" cy="45719"/>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p:cNvSpPr txBox="1"/>
          <p:nvPr userDrawn="1"/>
        </p:nvSpPr>
        <p:spPr>
          <a:xfrm>
            <a:off x="601248" y="6513913"/>
            <a:ext cx="8455069" cy="276999"/>
          </a:xfrm>
          <a:prstGeom prst="rect">
            <a:avLst/>
          </a:prstGeom>
          <a:noFill/>
        </p:spPr>
        <p:txBody>
          <a:bodyPr wrap="square" rtlCol="0">
            <a:spAutoFit/>
          </a:bodyPr>
          <a:lstStyle/>
          <a:p>
            <a:r>
              <a:rPr lang="en-US" sz="1200" b="1" dirty="0"/>
              <a:t>Department of Marketing Management, University of </a:t>
            </a:r>
            <a:r>
              <a:rPr lang="en-US" sz="1200" b="1" dirty="0" err="1"/>
              <a:t>Kelaniya</a:t>
            </a:r>
            <a:r>
              <a:rPr lang="en-US" sz="1200" b="1" dirty="0"/>
              <a:t>, Sri Lanka</a:t>
            </a:r>
          </a:p>
        </p:txBody>
      </p:sp>
    </p:spTree>
    <p:extLst>
      <p:ext uri="{BB962C8B-B14F-4D97-AF65-F5344CB8AC3E}">
        <p14:creationId xmlns:p14="http://schemas.microsoft.com/office/powerpoint/2010/main" val="21428344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5701" y="6289657"/>
            <a:ext cx="512949" cy="498511"/>
          </a:xfrm>
          <a:prstGeom prst="rect">
            <a:avLst/>
          </a:prstGeom>
        </p:spPr>
      </p:pic>
      <p:sp>
        <p:nvSpPr>
          <p:cNvPr id="8" name="Rectangle 7"/>
          <p:cNvSpPr/>
          <p:nvPr userDrawn="1"/>
        </p:nvSpPr>
        <p:spPr>
          <a:xfrm>
            <a:off x="688931" y="6365898"/>
            <a:ext cx="8455069" cy="85006"/>
          </a:xfrm>
          <a:prstGeom prst="rect">
            <a:avLst/>
          </a:prstGeom>
          <a:solidFill>
            <a:srgbClr val="99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691019" y="6493246"/>
            <a:ext cx="8455069" cy="45719"/>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p:cNvSpPr txBox="1"/>
          <p:nvPr userDrawn="1"/>
        </p:nvSpPr>
        <p:spPr>
          <a:xfrm>
            <a:off x="601248" y="6513913"/>
            <a:ext cx="8455069" cy="276999"/>
          </a:xfrm>
          <a:prstGeom prst="rect">
            <a:avLst/>
          </a:prstGeom>
          <a:noFill/>
        </p:spPr>
        <p:txBody>
          <a:bodyPr wrap="square" rtlCol="0">
            <a:spAutoFit/>
          </a:bodyPr>
          <a:lstStyle/>
          <a:p>
            <a:r>
              <a:rPr lang="en-US" sz="1200" b="1" dirty="0"/>
              <a:t>Department of Marketing Management, University of </a:t>
            </a:r>
            <a:r>
              <a:rPr lang="en-US" sz="1200" b="1" dirty="0" err="1"/>
              <a:t>Kelaniya</a:t>
            </a:r>
            <a:r>
              <a:rPr lang="en-US" sz="1200" b="1" dirty="0"/>
              <a:t>, Sri Lanka</a:t>
            </a:r>
          </a:p>
        </p:txBody>
      </p:sp>
    </p:spTree>
    <p:extLst>
      <p:ext uri="{BB962C8B-B14F-4D97-AF65-F5344CB8AC3E}">
        <p14:creationId xmlns:p14="http://schemas.microsoft.com/office/powerpoint/2010/main" val="14076239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5701" y="6289657"/>
            <a:ext cx="512949" cy="498511"/>
          </a:xfrm>
          <a:prstGeom prst="rect">
            <a:avLst/>
          </a:prstGeom>
        </p:spPr>
      </p:pic>
      <p:sp>
        <p:nvSpPr>
          <p:cNvPr id="8" name="Rectangle 7"/>
          <p:cNvSpPr/>
          <p:nvPr userDrawn="1"/>
        </p:nvSpPr>
        <p:spPr>
          <a:xfrm>
            <a:off x="691019" y="6427884"/>
            <a:ext cx="8455069" cy="85006"/>
          </a:xfrm>
          <a:prstGeom prst="rect">
            <a:avLst/>
          </a:prstGeom>
          <a:solidFill>
            <a:srgbClr val="99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691019" y="6493246"/>
            <a:ext cx="8455069" cy="45719"/>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p:cNvSpPr txBox="1"/>
          <p:nvPr userDrawn="1"/>
        </p:nvSpPr>
        <p:spPr>
          <a:xfrm>
            <a:off x="2933177" y="6540166"/>
            <a:ext cx="3970751" cy="276999"/>
          </a:xfrm>
          <a:prstGeom prst="rect">
            <a:avLst/>
          </a:prstGeom>
          <a:noFill/>
        </p:spPr>
        <p:txBody>
          <a:bodyPr wrap="square" rtlCol="0">
            <a:spAutoFit/>
          </a:bodyPr>
          <a:lstStyle/>
          <a:p>
            <a:r>
              <a:rPr lang="en-US" sz="1200" b="1" dirty="0"/>
              <a:t>University of </a:t>
            </a:r>
            <a:r>
              <a:rPr lang="en-US" sz="1200" b="1" dirty="0" err="1"/>
              <a:t>Kelaniya</a:t>
            </a:r>
            <a:r>
              <a:rPr lang="en-US" sz="1200" b="1" dirty="0"/>
              <a:t>, Sri Lanka</a:t>
            </a:r>
          </a:p>
        </p:txBody>
      </p:sp>
    </p:spTree>
    <p:extLst>
      <p:ext uri="{BB962C8B-B14F-4D97-AF65-F5344CB8AC3E}">
        <p14:creationId xmlns:p14="http://schemas.microsoft.com/office/powerpoint/2010/main" val="15602626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pic>
        <p:nvPicPr>
          <p:cNvPr id="11" name="Picture 1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5701" y="6289657"/>
            <a:ext cx="512949" cy="498511"/>
          </a:xfrm>
          <a:prstGeom prst="rect">
            <a:avLst/>
          </a:prstGeom>
        </p:spPr>
      </p:pic>
      <p:sp>
        <p:nvSpPr>
          <p:cNvPr id="12" name="Rectangle 11"/>
          <p:cNvSpPr/>
          <p:nvPr userDrawn="1"/>
        </p:nvSpPr>
        <p:spPr>
          <a:xfrm>
            <a:off x="688931" y="6365898"/>
            <a:ext cx="8455069" cy="85006"/>
          </a:xfrm>
          <a:prstGeom prst="rect">
            <a:avLst/>
          </a:prstGeom>
          <a:solidFill>
            <a:srgbClr val="99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userDrawn="1"/>
        </p:nvSpPr>
        <p:spPr>
          <a:xfrm>
            <a:off x="691019" y="6493246"/>
            <a:ext cx="8455069" cy="45719"/>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extBox 13"/>
          <p:cNvSpPr txBox="1"/>
          <p:nvPr userDrawn="1"/>
        </p:nvSpPr>
        <p:spPr>
          <a:xfrm>
            <a:off x="601248" y="6513913"/>
            <a:ext cx="8455069" cy="276999"/>
          </a:xfrm>
          <a:prstGeom prst="rect">
            <a:avLst/>
          </a:prstGeom>
          <a:noFill/>
        </p:spPr>
        <p:txBody>
          <a:bodyPr wrap="square" rtlCol="0">
            <a:spAutoFit/>
          </a:bodyPr>
          <a:lstStyle/>
          <a:p>
            <a:r>
              <a:rPr lang="en-US" sz="1200" b="1" dirty="0"/>
              <a:t>Department of Marketing Management, University of </a:t>
            </a:r>
            <a:r>
              <a:rPr lang="en-US" sz="1200" b="1" dirty="0" err="1"/>
              <a:t>Kelaniya</a:t>
            </a:r>
            <a:r>
              <a:rPr lang="en-US" sz="1200" b="1" dirty="0"/>
              <a:t>, Sri Lanka</a:t>
            </a:r>
          </a:p>
        </p:txBody>
      </p:sp>
    </p:spTree>
    <p:extLst>
      <p:ext uri="{BB962C8B-B14F-4D97-AF65-F5344CB8AC3E}">
        <p14:creationId xmlns:p14="http://schemas.microsoft.com/office/powerpoint/2010/main" val="1079434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5701" y="6289657"/>
            <a:ext cx="512949" cy="498511"/>
          </a:xfrm>
          <a:prstGeom prst="rect">
            <a:avLst/>
          </a:prstGeom>
        </p:spPr>
      </p:pic>
      <p:sp>
        <p:nvSpPr>
          <p:cNvPr id="9" name="Rectangle 8"/>
          <p:cNvSpPr/>
          <p:nvPr userDrawn="1"/>
        </p:nvSpPr>
        <p:spPr>
          <a:xfrm>
            <a:off x="688931" y="6365898"/>
            <a:ext cx="8455069" cy="85006"/>
          </a:xfrm>
          <a:prstGeom prst="rect">
            <a:avLst/>
          </a:prstGeom>
          <a:solidFill>
            <a:srgbClr val="99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691019" y="6493246"/>
            <a:ext cx="8455069" cy="45719"/>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p:cNvSpPr txBox="1"/>
          <p:nvPr userDrawn="1"/>
        </p:nvSpPr>
        <p:spPr>
          <a:xfrm>
            <a:off x="601248" y="6513913"/>
            <a:ext cx="8455069" cy="276999"/>
          </a:xfrm>
          <a:prstGeom prst="rect">
            <a:avLst/>
          </a:prstGeom>
          <a:noFill/>
        </p:spPr>
        <p:txBody>
          <a:bodyPr wrap="square" rtlCol="0">
            <a:spAutoFit/>
          </a:bodyPr>
          <a:lstStyle/>
          <a:p>
            <a:r>
              <a:rPr lang="en-US" sz="1200" b="1" dirty="0"/>
              <a:t>Department of Marketing Management, University of </a:t>
            </a:r>
            <a:r>
              <a:rPr lang="en-US" sz="1200" b="1" dirty="0" err="1"/>
              <a:t>Kelaniya</a:t>
            </a:r>
            <a:r>
              <a:rPr lang="en-US" sz="1200" b="1" dirty="0"/>
              <a:t>, Sri Lanka</a:t>
            </a:r>
          </a:p>
        </p:txBody>
      </p:sp>
    </p:spTree>
    <p:extLst>
      <p:ext uri="{BB962C8B-B14F-4D97-AF65-F5344CB8AC3E}">
        <p14:creationId xmlns:p14="http://schemas.microsoft.com/office/powerpoint/2010/main" val="24840370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10" name="Pictur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5701" y="6289657"/>
            <a:ext cx="512949" cy="498511"/>
          </a:xfrm>
          <a:prstGeom prst="rect">
            <a:avLst/>
          </a:prstGeom>
        </p:spPr>
      </p:pic>
      <p:sp>
        <p:nvSpPr>
          <p:cNvPr id="11" name="Rectangle 10"/>
          <p:cNvSpPr/>
          <p:nvPr userDrawn="1"/>
        </p:nvSpPr>
        <p:spPr>
          <a:xfrm>
            <a:off x="688931" y="6365898"/>
            <a:ext cx="8455069" cy="85006"/>
          </a:xfrm>
          <a:prstGeom prst="rect">
            <a:avLst/>
          </a:prstGeom>
          <a:solidFill>
            <a:srgbClr val="99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userDrawn="1"/>
        </p:nvSpPr>
        <p:spPr>
          <a:xfrm>
            <a:off x="691019" y="6493246"/>
            <a:ext cx="8455069" cy="45719"/>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Box 12"/>
          <p:cNvSpPr txBox="1"/>
          <p:nvPr userDrawn="1"/>
        </p:nvSpPr>
        <p:spPr>
          <a:xfrm>
            <a:off x="601248" y="6513913"/>
            <a:ext cx="8455069" cy="276999"/>
          </a:xfrm>
          <a:prstGeom prst="rect">
            <a:avLst/>
          </a:prstGeom>
          <a:noFill/>
        </p:spPr>
        <p:txBody>
          <a:bodyPr wrap="square" rtlCol="0">
            <a:spAutoFit/>
          </a:bodyPr>
          <a:lstStyle/>
          <a:p>
            <a:r>
              <a:rPr lang="en-US" sz="1200" b="1" dirty="0"/>
              <a:t>Department of Marketing Management, University of </a:t>
            </a:r>
            <a:r>
              <a:rPr lang="en-US" sz="1200" b="1" dirty="0" err="1"/>
              <a:t>Kelaniya</a:t>
            </a:r>
            <a:r>
              <a:rPr lang="en-US" sz="1200" b="1" dirty="0"/>
              <a:t>, Sri Lanka</a:t>
            </a:r>
          </a:p>
        </p:txBody>
      </p:sp>
    </p:spTree>
    <p:extLst>
      <p:ext uri="{BB962C8B-B14F-4D97-AF65-F5344CB8AC3E}">
        <p14:creationId xmlns:p14="http://schemas.microsoft.com/office/powerpoint/2010/main" val="3984118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pic>
        <p:nvPicPr>
          <p:cNvPr id="6" name="Picture 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5701" y="6289657"/>
            <a:ext cx="512949" cy="498511"/>
          </a:xfrm>
          <a:prstGeom prst="rect">
            <a:avLst/>
          </a:prstGeom>
        </p:spPr>
      </p:pic>
      <p:sp>
        <p:nvSpPr>
          <p:cNvPr id="7" name="Rectangle 6"/>
          <p:cNvSpPr/>
          <p:nvPr userDrawn="1"/>
        </p:nvSpPr>
        <p:spPr>
          <a:xfrm>
            <a:off x="688931" y="6365898"/>
            <a:ext cx="8455069" cy="85006"/>
          </a:xfrm>
          <a:prstGeom prst="rect">
            <a:avLst/>
          </a:prstGeom>
          <a:solidFill>
            <a:srgbClr val="99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userDrawn="1"/>
        </p:nvSpPr>
        <p:spPr>
          <a:xfrm>
            <a:off x="691019" y="6493246"/>
            <a:ext cx="8455069" cy="45719"/>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p:cNvSpPr txBox="1"/>
          <p:nvPr userDrawn="1"/>
        </p:nvSpPr>
        <p:spPr>
          <a:xfrm>
            <a:off x="601248" y="6513913"/>
            <a:ext cx="8455069" cy="276999"/>
          </a:xfrm>
          <a:prstGeom prst="rect">
            <a:avLst/>
          </a:prstGeom>
          <a:noFill/>
        </p:spPr>
        <p:txBody>
          <a:bodyPr wrap="square" rtlCol="0">
            <a:spAutoFit/>
          </a:bodyPr>
          <a:lstStyle/>
          <a:p>
            <a:r>
              <a:rPr lang="en-US" sz="1200" b="1" dirty="0"/>
              <a:t>Department of Marketing Management, University of </a:t>
            </a:r>
            <a:r>
              <a:rPr lang="en-US" sz="1200" b="1" dirty="0" err="1"/>
              <a:t>Kelaniya</a:t>
            </a:r>
            <a:r>
              <a:rPr lang="en-US" sz="1200" b="1" dirty="0"/>
              <a:t>, Sri Lanka</a:t>
            </a:r>
          </a:p>
        </p:txBody>
      </p:sp>
    </p:spTree>
    <p:extLst>
      <p:ext uri="{BB962C8B-B14F-4D97-AF65-F5344CB8AC3E}">
        <p14:creationId xmlns:p14="http://schemas.microsoft.com/office/powerpoint/2010/main" val="24077903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5701" y="6289657"/>
            <a:ext cx="512949" cy="498511"/>
          </a:xfrm>
          <a:prstGeom prst="rect">
            <a:avLst/>
          </a:prstGeom>
        </p:spPr>
      </p:pic>
      <p:sp>
        <p:nvSpPr>
          <p:cNvPr id="6" name="Rectangle 5"/>
          <p:cNvSpPr/>
          <p:nvPr userDrawn="1"/>
        </p:nvSpPr>
        <p:spPr>
          <a:xfrm>
            <a:off x="688931" y="6365898"/>
            <a:ext cx="8455069" cy="85006"/>
          </a:xfrm>
          <a:prstGeom prst="rect">
            <a:avLst/>
          </a:prstGeom>
          <a:solidFill>
            <a:srgbClr val="99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userDrawn="1"/>
        </p:nvSpPr>
        <p:spPr>
          <a:xfrm>
            <a:off x="691019" y="6493246"/>
            <a:ext cx="8455069" cy="45719"/>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p:cNvSpPr txBox="1"/>
          <p:nvPr userDrawn="1"/>
        </p:nvSpPr>
        <p:spPr>
          <a:xfrm>
            <a:off x="601248" y="6513913"/>
            <a:ext cx="8455069" cy="276999"/>
          </a:xfrm>
          <a:prstGeom prst="rect">
            <a:avLst/>
          </a:prstGeom>
          <a:noFill/>
        </p:spPr>
        <p:txBody>
          <a:bodyPr wrap="square" rtlCol="0">
            <a:spAutoFit/>
          </a:bodyPr>
          <a:lstStyle/>
          <a:p>
            <a:r>
              <a:rPr lang="en-US" sz="1200" b="1" dirty="0"/>
              <a:t>University of </a:t>
            </a:r>
            <a:r>
              <a:rPr lang="en-US" sz="1200" b="1" dirty="0" err="1"/>
              <a:t>Kelaniya</a:t>
            </a:r>
            <a:r>
              <a:rPr lang="en-US" sz="1200" b="1" dirty="0"/>
              <a:t>, Sri Lanka</a:t>
            </a:r>
          </a:p>
        </p:txBody>
      </p:sp>
    </p:spTree>
    <p:extLst>
      <p:ext uri="{BB962C8B-B14F-4D97-AF65-F5344CB8AC3E}">
        <p14:creationId xmlns:p14="http://schemas.microsoft.com/office/powerpoint/2010/main" val="14370210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5701" y="6289657"/>
            <a:ext cx="512949" cy="498511"/>
          </a:xfrm>
          <a:prstGeom prst="rect">
            <a:avLst/>
          </a:prstGeom>
        </p:spPr>
      </p:pic>
      <p:sp>
        <p:nvSpPr>
          <p:cNvPr id="9" name="Rectangle 8"/>
          <p:cNvSpPr/>
          <p:nvPr userDrawn="1"/>
        </p:nvSpPr>
        <p:spPr>
          <a:xfrm>
            <a:off x="688931" y="6365898"/>
            <a:ext cx="8455069" cy="85006"/>
          </a:xfrm>
          <a:prstGeom prst="rect">
            <a:avLst/>
          </a:prstGeom>
          <a:solidFill>
            <a:srgbClr val="99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691019" y="6493246"/>
            <a:ext cx="8455069" cy="45719"/>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p:cNvSpPr txBox="1"/>
          <p:nvPr userDrawn="1"/>
        </p:nvSpPr>
        <p:spPr>
          <a:xfrm>
            <a:off x="601248" y="6513913"/>
            <a:ext cx="8455069" cy="276999"/>
          </a:xfrm>
          <a:prstGeom prst="rect">
            <a:avLst/>
          </a:prstGeom>
          <a:noFill/>
        </p:spPr>
        <p:txBody>
          <a:bodyPr wrap="square" rtlCol="0">
            <a:spAutoFit/>
          </a:bodyPr>
          <a:lstStyle/>
          <a:p>
            <a:r>
              <a:rPr lang="en-US" sz="1200" b="1" dirty="0"/>
              <a:t>Department of Marketing Management, University of </a:t>
            </a:r>
            <a:r>
              <a:rPr lang="en-US" sz="1200" b="1" dirty="0" err="1"/>
              <a:t>Kelaniya</a:t>
            </a:r>
            <a:r>
              <a:rPr lang="en-US" sz="1200" b="1" dirty="0"/>
              <a:t>, Sri Lanka</a:t>
            </a:r>
          </a:p>
        </p:txBody>
      </p:sp>
    </p:spTree>
    <p:extLst>
      <p:ext uri="{BB962C8B-B14F-4D97-AF65-F5344CB8AC3E}">
        <p14:creationId xmlns:p14="http://schemas.microsoft.com/office/powerpoint/2010/main" val="32777070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5701" y="6289657"/>
            <a:ext cx="512949" cy="498511"/>
          </a:xfrm>
          <a:prstGeom prst="rect">
            <a:avLst/>
          </a:prstGeom>
        </p:spPr>
      </p:pic>
      <p:sp>
        <p:nvSpPr>
          <p:cNvPr id="9" name="Rectangle 8"/>
          <p:cNvSpPr/>
          <p:nvPr userDrawn="1"/>
        </p:nvSpPr>
        <p:spPr>
          <a:xfrm>
            <a:off x="688931" y="6365898"/>
            <a:ext cx="8455069" cy="85006"/>
          </a:xfrm>
          <a:prstGeom prst="rect">
            <a:avLst/>
          </a:prstGeom>
          <a:solidFill>
            <a:srgbClr val="99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691019" y="6493246"/>
            <a:ext cx="8455069" cy="45719"/>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p:cNvSpPr txBox="1"/>
          <p:nvPr userDrawn="1"/>
        </p:nvSpPr>
        <p:spPr>
          <a:xfrm>
            <a:off x="601248" y="6513913"/>
            <a:ext cx="8455069" cy="276999"/>
          </a:xfrm>
          <a:prstGeom prst="rect">
            <a:avLst/>
          </a:prstGeom>
          <a:noFill/>
        </p:spPr>
        <p:txBody>
          <a:bodyPr wrap="square" rtlCol="0">
            <a:spAutoFit/>
          </a:bodyPr>
          <a:lstStyle/>
          <a:p>
            <a:r>
              <a:rPr lang="en-US" sz="1200" b="1" dirty="0"/>
              <a:t>Department of Marketing Management, University of </a:t>
            </a:r>
            <a:r>
              <a:rPr lang="en-US" sz="1200" b="1" dirty="0" err="1"/>
              <a:t>Kelaniya</a:t>
            </a:r>
            <a:r>
              <a:rPr lang="en-US" sz="1200" b="1" dirty="0"/>
              <a:t>, Sri Lanka</a:t>
            </a:r>
          </a:p>
        </p:txBody>
      </p:sp>
    </p:spTree>
    <p:extLst>
      <p:ext uri="{BB962C8B-B14F-4D97-AF65-F5344CB8AC3E}">
        <p14:creationId xmlns:p14="http://schemas.microsoft.com/office/powerpoint/2010/main" val="3896690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FED86BF-C32E-499A-ABE2-8E710A55DEA7}" type="datetimeFigureOut">
              <a:rPr lang="en-US" smtClean="0"/>
              <a:t>1/15/2023</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764C24F-B89E-4BB9-9882-ECB5581BB907}" type="slidenum">
              <a:rPr lang="en-US" smtClean="0"/>
              <a:t>‹#›</a:t>
            </a:fld>
            <a:endParaRPr lang="en-US"/>
          </a:p>
        </p:txBody>
      </p:sp>
    </p:spTree>
    <p:extLst>
      <p:ext uri="{BB962C8B-B14F-4D97-AF65-F5344CB8AC3E}">
        <p14:creationId xmlns:p14="http://schemas.microsoft.com/office/powerpoint/2010/main" val="288785493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143000" y="4115604"/>
            <a:ext cx="7899400" cy="2653496"/>
          </a:xfrm>
        </p:spPr>
        <p:txBody>
          <a:bodyPr>
            <a:normAutofit/>
          </a:bodyPr>
          <a:lstStyle/>
          <a:p>
            <a:r>
              <a:rPr lang="en-US" sz="2800" b="1" dirty="0">
                <a:solidFill>
                  <a:schemeClr val="bg1"/>
                </a:solidFill>
              </a:rPr>
              <a:t>Prof. R.P.C. </a:t>
            </a:r>
            <a:r>
              <a:rPr lang="en-US" sz="2800" b="1" dirty="0" err="1">
                <a:solidFill>
                  <a:schemeClr val="bg1"/>
                </a:solidFill>
              </a:rPr>
              <a:t>Ranjani</a:t>
            </a:r>
            <a:endParaRPr lang="en-US" sz="2800" b="1" dirty="0">
              <a:solidFill>
                <a:schemeClr val="bg1"/>
              </a:solidFill>
            </a:endParaRPr>
          </a:p>
          <a:p>
            <a:r>
              <a:rPr lang="en-US" sz="2000" b="1" dirty="0">
                <a:solidFill>
                  <a:schemeClr val="bg1"/>
                </a:solidFill>
              </a:rPr>
              <a:t>Ph.D.( Panjab), </a:t>
            </a:r>
            <a:r>
              <a:rPr lang="en-US" sz="2000" b="1" dirty="0" err="1">
                <a:solidFill>
                  <a:schemeClr val="bg1"/>
                </a:solidFill>
              </a:rPr>
              <a:t>M.Com</a:t>
            </a:r>
            <a:r>
              <a:rPr lang="en-US" sz="2000" b="1" dirty="0">
                <a:solidFill>
                  <a:schemeClr val="bg1"/>
                </a:solidFill>
              </a:rPr>
              <a:t> ( Panjab) B.com ( </a:t>
            </a:r>
            <a:r>
              <a:rPr lang="en-US" sz="2000" b="1" dirty="0" err="1">
                <a:solidFill>
                  <a:schemeClr val="bg1"/>
                </a:solidFill>
              </a:rPr>
              <a:t>Kelaniya</a:t>
            </a:r>
            <a:r>
              <a:rPr lang="en-US" sz="2000" b="1" dirty="0">
                <a:solidFill>
                  <a:schemeClr val="bg1"/>
                </a:solidFill>
              </a:rPr>
              <a:t>)</a:t>
            </a:r>
          </a:p>
          <a:p>
            <a:r>
              <a:rPr lang="en-US" sz="2800" b="1" dirty="0" smtClean="0">
                <a:solidFill>
                  <a:schemeClr val="bg1"/>
                </a:solidFill>
              </a:rPr>
              <a:t>Senior Professor </a:t>
            </a:r>
            <a:r>
              <a:rPr lang="en-US" sz="2800" b="1" dirty="0">
                <a:solidFill>
                  <a:schemeClr val="bg1"/>
                </a:solidFill>
              </a:rPr>
              <a:t>of Finance- Department of Finance</a:t>
            </a:r>
          </a:p>
          <a:p>
            <a:endParaRPr lang="en-US" sz="2800" b="1" dirty="0">
              <a:solidFill>
                <a:schemeClr val="bg1"/>
              </a:solidFill>
            </a:endParaRPr>
          </a:p>
          <a:p>
            <a:r>
              <a:rPr lang="en-US" b="1" baseline="-25000" dirty="0">
                <a:solidFill>
                  <a:srgbClr val="FFC000"/>
                </a:solidFill>
                <a:latin typeface="Georgia" panose="02040502050405020303" pitchFamily="18" charset="0"/>
              </a:rPr>
              <a:t>E-Mail – chitra@kln.ac.lk</a:t>
            </a:r>
          </a:p>
        </p:txBody>
      </p:sp>
    </p:spTree>
    <p:extLst>
      <p:ext uri="{BB962C8B-B14F-4D97-AF65-F5344CB8AC3E}">
        <p14:creationId xmlns:p14="http://schemas.microsoft.com/office/powerpoint/2010/main" val="264849234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Best Practices -Manual</a:t>
            </a:r>
          </a:p>
        </p:txBody>
      </p:sp>
      <p:sp>
        <p:nvSpPr>
          <p:cNvPr id="3" name="Content Placeholder 2"/>
          <p:cNvSpPr>
            <a:spLocks noGrp="1"/>
          </p:cNvSpPr>
          <p:nvPr>
            <p:ph idx="1"/>
          </p:nvPr>
        </p:nvSpPr>
        <p:spPr>
          <a:xfrm>
            <a:off x="628649" y="1825625"/>
            <a:ext cx="8275205" cy="4351338"/>
          </a:xfrm>
        </p:spPr>
        <p:txBody>
          <a:bodyPr>
            <a:normAutofit fontScale="92500" lnSpcReduction="20000"/>
          </a:bodyPr>
          <a:lstStyle/>
          <a:p>
            <a:r>
              <a:rPr lang="en-US" dirty="0"/>
              <a:t>The management is vigilant about changes in the educational sphere nationally and globally. There is a visionary and dynamic leadership with ability to respond to continuous changes and challenges. Participatory management is promoted with a flexible mix of formal and informal mechanisms which encourage teamwork in a transparent manner. Informal /ad-hoc committees complement the work of the statutory bodies. The success of the University/HEI is dependent on the efficiency and effectiveness of the monitoring, evaluation and reporting mechanisms. This is output and outcome based rather than input or process based. Monitoring and evaluation procedures are built into all departments and </a:t>
            </a:r>
            <a:r>
              <a:rPr lang="en-US" dirty="0" err="1"/>
              <a:t>programmes</a:t>
            </a:r>
            <a:r>
              <a:rPr lang="en-US" dirty="0"/>
              <a:t>.</a:t>
            </a:r>
          </a:p>
        </p:txBody>
      </p:sp>
    </p:spTree>
    <p:extLst>
      <p:ext uri="{BB962C8B-B14F-4D97-AF65-F5344CB8AC3E}">
        <p14:creationId xmlns:p14="http://schemas.microsoft.com/office/powerpoint/2010/main" val="121853501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Another Example</a:t>
            </a:r>
            <a:br>
              <a:rPr lang="en-US" dirty="0" smtClean="0"/>
            </a:br>
            <a:r>
              <a:rPr lang="en-US" dirty="0" smtClean="0"/>
              <a:t>Standard 2.5 and Best Practice</a:t>
            </a:r>
            <a:endParaRPr lang="en-US" dirty="0"/>
          </a:p>
        </p:txBody>
      </p:sp>
      <p:sp>
        <p:nvSpPr>
          <p:cNvPr id="3" name="Content Placeholder 2"/>
          <p:cNvSpPr>
            <a:spLocks noGrp="1"/>
          </p:cNvSpPr>
          <p:nvPr>
            <p:ph idx="1"/>
          </p:nvPr>
        </p:nvSpPr>
        <p:spPr/>
        <p:txBody>
          <a:bodyPr/>
          <a:lstStyle/>
          <a:p>
            <a:r>
              <a:rPr lang="en-US" dirty="0" smtClean="0"/>
              <a:t>Std. Curricula of all academic programs of the university /HEI are constructively aligned with Institutional and discipline-specific graduate profile.</a:t>
            </a:r>
          </a:p>
          <a:p>
            <a:r>
              <a:rPr lang="en-US" dirty="0" smtClean="0"/>
              <a:t>BP. (old manual no</a:t>
            </a:r>
            <a:r>
              <a:rPr lang="en-US" dirty="0" smtClean="0"/>
              <a:t>) </a:t>
            </a:r>
            <a:endParaRPr lang="en-US" dirty="0" smtClean="0"/>
          </a:p>
          <a:p>
            <a:r>
              <a:rPr lang="en-US" dirty="0" smtClean="0"/>
              <a:t>Revised manual</a:t>
            </a:r>
          </a:p>
          <a:p>
            <a:r>
              <a:rPr lang="en-US" dirty="0" smtClean="0"/>
              <a:t>Goals of academic programs are in conformity with the university mission. Graduate profiles of study programs reflect the institutions graduate profile.</a:t>
            </a:r>
          </a:p>
          <a:p>
            <a:endParaRPr lang="en-US" dirty="0" smtClean="0"/>
          </a:p>
        </p:txBody>
      </p:sp>
    </p:spTree>
    <p:extLst>
      <p:ext uri="{BB962C8B-B14F-4D97-AF65-F5344CB8AC3E}">
        <p14:creationId xmlns:p14="http://schemas.microsoft.com/office/powerpoint/2010/main" val="264432923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Another example –Standard 2.5</a:t>
            </a: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614895057"/>
              </p:ext>
            </p:extLst>
          </p:nvPr>
        </p:nvGraphicFramePr>
        <p:xfrm>
          <a:off x="628650" y="1533235"/>
          <a:ext cx="8118187" cy="4808034"/>
        </p:xfrm>
        <a:graphic>
          <a:graphicData uri="http://schemas.openxmlformats.org/drawingml/2006/table">
            <a:tbl>
              <a:tblPr firstRow="1" bandRow="1">
                <a:tableStyleId>{5C22544A-7EE6-4342-B048-85BDC9FD1C3A}</a:tableStyleId>
              </a:tblPr>
              <a:tblGrid>
                <a:gridCol w="954523">
                  <a:extLst>
                    <a:ext uri="{9D8B030D-6E8A-4147-A177-3AD203B41FA5}">
                      <a16:colId xmlns:a16="http://schemas.microsoft.com/office/drawing/2014/main" val="1822789344"/>
                    </a:ext>
                  </a:extLst>
                </a:gridCol>
                <a:gridCol w="4457602">
                  <a:extLst>
                    <a:ext uri="{9D8B030D-6E8A-4147-A177-3AD203B41FA5}">
                      <a16:colId xmlns:a16="http://schemas.microsoft.com/office/drawing/2014/main" val="1916401542"/>
                    </a:ext>
                  </a:extLst>
                </a:gridCol>
                <a:gridCol w="2706062">
                  <a:extLst>
                    <a:ext uri="{9D8B030D-6E8A-4147-A177-3AD203B41FA5}">
                      <a16:colId xmlns:a16="http://schemas.microsoft.com/office/drawing/2014/main" val="1908925958"/>
                    </a:ext>
                  </a:extLst>
                </a:gridCol>
              </a:tblGrid>
              <a:tr h="578745">
                <a:tc>
                  <a:txBody>
                    <a:bodyPr/>
                    <a:lstStyle/>
                    <a:p>
                      <a:r>
                        <a:rPr lang="en-US" sz="1400" dirty="0"/>
                        <a:t>Standard 2.5</a:t>
                      </a:r>
                    </a:p>
                  </a:txBody>
                  <a:tcPr marL="68580" marR="68580" marT="34290" marB="34290"/>
                </a:tc>
                <a:tc>
                  <a:txBody>
                    <a:bodyPr/>
                    <a:lstStyle/>
                    <a:p>
                      <a:r>
                        <a:rPr lang="en-US" sz="1400" dirty="0"/>
                        <a:t>Adherence to the standard</a:t>
                      </a:r>
                    </a:p>
                  </a:txBody>
                  <a:tcPr marL="68580" marR="68580" marT="34290" marB="34290"/>
                </a:tc>
                <a:tc>
                  <a:txBody>
                    <a:bodyPr/>
                    <a:lstStyle/>
                    <a:p>
                      <a:r>
                        <a:rPr lang="en-US" sz="1400" dirty="0"/>
                        <a:t>evidence</a:t>
                      </a:r>
                    </a:p>
                  </a:txBody>
                  <a:tcPr marL="68580" marR="68580" marT="34290" marB="34290"/>
                </a:tc>
                <a:extLst>
                  <a:ext uri="{0D108BD9-81ED-4DB2-BD59-A6C34878D82A}">
                    <a16:rowId xmlns:a16="http://schemas.microsoft.com/office/drawing/2014/main" val="140055190"/>
                  </a:ext>
                </a:extLst>
              </a:tr>
              <a:tr h="1575967">
                <a:tc>
                  <a:txBody>
                    <a:bodyPr/>
                    <a:lstStyle/>
                    <a:p>
                      <a:pPr algn="ctr"/>
                      <a:r>
                        <a:rPr lang="en-US" sz="1400" i="0" dirty="0"/>
                        <a:t>2.5</a:t>
                      </a:r>
                    </a:p>
                    <a:p>
                      <a:pPr algn="ctr"/>
                      <a:r>
                        <a:rPr lang="en-US" sz="1400" i="0" dirty="0"/>
                        <a:t>University</a:t>
                      </a:r>
                      <a:r>
                        <a:rPr lang="en-US" sz="1400" i="0" baseline="0" dirty="0"/>
                        <a:t> </a:t>
                      </a:r>
                      <a:r>
                        <a:rPr lang="en-US" sz="2800" i="0" baseline="0" dirty="0"/>
                        <a:t>A</a:t>
                      </a:r>
                      <a:endParaRPr lang="en-US" sz="2800" i="0" dirty="0"/>
                    </a:p>
                  </a:txBody>
                  <a:tcPr marL="68580" marR="68580" marT="34290" marB="34290"/>
                </a:tc>
                <a:tc>
                  <a:txBody>
                    <a:bodyPr/>
                    <a:lstStyle/>
                    <a:p>
                      <a:r>
                        <a:rPr lang="en-US" sz="1400" dirty="0"/>
                        <a:t>Curriculum revision of internal and external programs conforms to the</a:t>
                      </a:r>
                      <a:r>
                        <a:rPr lang="en-US" sz="1400" baseline="0" dirty="0"/>
                        <a:t> principle of constructive alignment.</a:t>
                      </a:r>
                    </a:p>
                    <a:p>
                      <a:r>
                        <a:rPr lang="en-US" sz="1400" baseline="0" dirty="0"/>
                        <a:t>Graduate profiles have been developed by all faculties</a:t>
                      </a:r>
                      <a:endParaRPr lang="en-US" sz="1400" dirty="0"/>
                    </a:p>
                  </a:txBody>
                  <a:tcPr marL="68580" marR="68580" marT="34290" marB="34290"/>
                </a:tc>
                <a:tc>
                  <a:txBody>
                    <a:bodyPr/>
                    <a:lstStyle/>
                    <a:p>
                      <a:r>
                        <a:rPr lang="en-US" sz="1400" dirty="0"/>
                        <a:t>Curricula of all programs</a:t>
                      </a:r>
                    </a:p>
                    <a:p>
                      <a:r>
                        <a:rPr lang="en-US" sz="1400" dirty="0"/>
                        <a:t>University Calendar</a:t>
                      </a:r>
                    </a:p>
                    <a:p>
                      <a:r>
                        <a:rPr lang="en-US" sz="1400" dirty="0"/>
                        <a:t>TOR for consultants</a:t>
                      </a:r>
                    </a:p>
                    <a:p>
                      <a:r>
                        <a:rPr lang="en-US" sz="1400" dirty="0"/>
                        <a:t>QIG project proposal report</a:t>
                      </a:r>
                    </a:p>
                    <a:p>
                      <a:r>
                        <a:rPr lang="en-US" sz="1400" dirty="0"/>
                        <a:t>Workshop on aligning ILOs with</a:t>
                      </a:r>
                      <a:r>
                        <a:rPr lang="en-US" sz="1400" baseline="0" dirty="0"/>
                        <a:t> SLQF</a:t>
                      </a:r>
                      <a:endParaRPr lang="en-US" sz="1400" dirty="0"/>
                    </a:p>
                  </a:txBody>
                  <a:tcPr marL="68580" marR="68580" marT="34290" marB="34290"/>
                </a:tc>
                <a:extLst>
                  <a:ext uri="{0D108BD9-81ED-4DB2-BD59-A6C34878D82A}">
                    <a16:rowId xmlns:a16="http://schemas.microsoft.com/office/drawing/2014/main" val="3524886451"/>
                  </a:ext>
                </a:extLst>
              </a:tr>
              <a:tr h="1326661">
                <a:tc>
                  <a:txBody>
                    <a:bodyPr/>
                    <a:lstStyle/>
                    <a:p>
                      <a:pPr algn="ctr"/>
                      <a:r>
                        <a:rPr lang="en-US" sz="1400" i="0" dirty="0"/>
                        <a:t>2.5</a:t>
                      </a:r>
                    </a:p>
                    <a:p>
                      <a:pPr algn="ctr"/>
                      <a:r>
                        <a:rPr lang="en-US" sz="1400" i="0" dirty="0"/>
                        <a:t>University </a:t>
                      </a:r>
                      <a:r>
                        <a:rPr lang="en-US" sz="2800" i="0" dirty="0"/>
                        <a:t>B</a:t>
                      </a:r>
                    </a:p>
                  </a:txBody>
                  <a:tcPr marL="68580" marR="68580" marT="34290" marB="34290"/>
                </a:tc>
                <a:tc>
                  <a:txBody>
                    <a:bodyPr/>
                    <a:lstStyle/>
                    <a:p>
                      <a:r>
                        <a:rPr lang="en-US" sz="1400" dirty="0"/>
                        <a:t>Every </a:t>
                      </a:r>
                      <a:r>
                        <a:rPr lang="en-US" sz="1400" dirty="0" err="1"/>
                        <a:t>programme</a:t>
                      </a:r>
                      <a:r>
                        <a:rPr lang="en-US" sz="1400" dirty="0"/>
                        <a:t> that is offered by XYZ clearly states the respective graduate profile in its course manual while that information is properly communicated to students via the SHB/Prospectus,</a:t>
                      </a:r>
                      <a:r>
                        <a:rPr lang="en-US" sz="1400" baseline="0" dirty="0"/>
                        <a:t> on both hard copies and the faculty web at the beginning of each semester.</a:t>
                      </a:r>
                      <a:endParaRPr lang="en-US" sz="1400" dirty="0"/>
                    </a:p>
                  </a:txBody>
                  <a:tcPr marL="68580" marR="68580" marT="34290" marB="34290"/>
                </a:tc>
                <a:tc>
                  <a:txBody>
                    <a:bodyPr/>
                    <a:lstStyle/>
                    <a:p>
                      <a:r>
                        <a:rPr lang="en-US" sz="1400" dirty="0"/>
                        <a:t>PGP</a:t>
                      </a:r>
                    </a:p>
                    <a:p>
                      <a:r>
                        <a:rPr lang="en-US" sz="1400" dirty="0"/>
                        <a:t>PSP</a:t>
                      </a:r>
                    </a:p>
                    <a:p>
                      <a:r>
                        <a:rPr lang="en-US" sz="1400" dirty="0"/>
                        <a:t>SHB</a:t>
                      </a:r>
                    </a:p>
                  </a:txBody>
                  <a:tcPr marL="68580" marR="68580" marT="34290" marB="34290"/>
                </a:tc>
                <a:extLst>
                  <a:ext uri="{0D108BD9-81ED-4DB2-BD59-A6C34878D82A}">
                    <a16:rowId xmlns:a16="http://schemas.microsoft.com/office/drawing/2014/main" val="3569602063"/>
                  </a:ext>
                </a:extLst>
              </a:tr>
              <a:tr h="1326661">
                <a:tc>
                  <a:txBody>
                    <a:bodyPr/>
                    <a:lstStyle/>
                    <a:p>
                      <a:pPr algn="ctr"/>
                      <a:r>
                        <a:rPr lang="en-US" sz="1400" i="0" dirty="0"/>
                        <a:t>2.5</a:t>
                      </a:r>
                    </a:p>
                    <a:p>
                      <a:pPr algn="ctr"/>
                      <a:r>
                        <a:rPr lang="en-US" sz="1400" i="0" dirty="0"/>
                        <a:t>University </a:t>
                      </a:r>
                      <a:r>
                        <a:rPr lang="en-US" sz="2800" i="0" dirty="0"/>
                        <a:t>C</a:t>
                      </a:r>
                    </a:p>
                  </a:txBody>
                  <a:tcPr marL="68580" marR="68580" marT="34290" marB="34290"/>
                </a:tc>
                <a:tc>
                  <a:txBody>
                    <a:bodyPr/>
                    <a:lstStyle/>
                    <a:p>
                      <a:r>
                        <a:rPr lang="en-US" sz="1400" dirty="0"/>
                        <a:t>Faculties have aligned academic </a:t>
                      </a:r>
                      <a:r>
                        <a:rPr lang="en-US" sz="1400" dirty="0" err="1"/>
                        <a:t>programmes</a:t>
                      </a:r>
                      <a:r>
                        <a:rPr lang="en-US" sz="1400" dirty="0"/>
                        <a:t> with University and discipline specific graduate attributes.</a:t>
                      </a:r>
                    </a:p>
                  </a:txBody>
                  <a:tcPr marL="68580" marR="68580" marT="34290" marB="34290"/>
                </a:tc>
                <a:tc>
                  <a:txBody>
                    <a:bodyPr/>
                    <a:lstStyle/>
                    <a:p>
                      <a:r>
                        <a:rPr lang="en-US" sz="1400" dirty="0"/>
                        <a:t>Graduate attributes of XYZ</a:t>
                      </a:r>
                    </a:p>
                    <a:p>
                      <a:r>
                        <a:rPr lang="en-US" sz="1400" dirty="0"/>
                        <a:t>Graduate attributes of faculties</a:t>
                      </a:r>
                    </a:p>
                    <a:p>
                      <a:r>
                        <a:rPr lang="en-US" sz="1400" dirty="0"/>
                        <a:t>Minutes of CADC meetings</a:t>
                      </a:r>
                    </a:p>
                    <a:p>
                      <a:r>
                        <a:rPr lang="en-US" sz="1400" dirty="0"/>
                        <a:t>Student handbooks</a:t>
                      </a:r>
                    </a:p>
                    <a:p>
                      <a:r>
                        <a:rPr lang="en-US" sz="1400" dirty="0"/>
                        <a:t>Course outlines</a:t>
                      </a:r>
                    </a:p>
                  </a:txBody>
                  <a:tcPr marL="68580" marR="68580" marT="34290" marB="34290"/>
                </a:tc>
                <a:extLst>
                  <a:ext uri="{0D108BD9-81ED-4DB2-BD59-A6C34878D82A}">
                    <a16:rowId xmlns:a16="http://schemas.microsoft.com/office/drawing/2014/main" val="2796769926"/>
                  </a:ext>
                </a:extLst>
              </a:tr>
            </a:tbl>
          </a:graphicData>
        </a:graphic>
      </p:graphicFrame>
    </p:spTree>
    <p:extLst>
      <p:ext uri="{BB962C8B-B14F-4D97-AF65-F5344CB8AC3E}">
        <p14:creationId xmlns:p14="http://schemas.microsoft.com/office/powerpoint/2010/main" val="85075766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Principal sources </a:t>
            </a:r>
            <a:r>
              <a:rPr lang="en-US" smtClean="0"/>
              <a:t>of Evidence</a:t>
            </a:r>
            <a:endParaRPr lang="en-US" dirty="0"/>
          </a:p>
        </p:txBody>
      </p:sp>
      <p:sp>
        <p:nvSpPr>
          <p:cNvPr id="3" name="Content Placeholder 2"/>
          <p:cNvSpPr>
            <a:spLocks noGrp="1"/>
          </p:cNvSpPr>
          <p:nvPr>
            <p:ph idx="1"/>
          </p:nvPr>
        </p:nvSpPr>
        <p:spPr/>
        <p:txBody>
          <a:bodyPr/>
          <a:lstStyle/>
          <a:p>
            <a:r>
              <a:rPr lang="en-US" dirty="0" smtClean="0"/>
              <a:t>The university’s self evaluation</a:t>
            </a:r>
          </a:p>
          <a:p>
            <a:r>
              <a:rPr lang="en-US" dirty="0" smtClean="0"/>
              <a:t>Evidence referenced in the self evaluation</a:t>
            </a:r>
          </a:p>
          <a:p>
            <a:r>
              <a:rPr lang="en-US" dirty="0" smtClean="0"/>
              <a:t>Use of codes of practice developed or adopted by the university</a:t>
            </a:r>
          </a:p>
          <a:p>
            <a:r>
              <a:rPr lang="en-US" dirty="0" smtClean="0"/>
              <a:t>Use of national benchmarks and guidelines as available</a:t>
            </a:r>
          </a:p>
          <a:p>
            <a:r>
              <a:rPr lang="en-US" dirty="0" smtClean="0"/>
              <a:t>Information gathered by the review team during the site visit.</a:t>
            </a:r>
            <a:endParaRPr lang="en-US" dirty="0"/>
          </a:p>
        </p:txBody>
      </p:sp>
    </p:spTree>
    <p:extLst>
      <p:ext uri="{BB962C8B-B14F-4D97-AF65-F5344CB8AC3E}">
        <p14:creationId xmlns:p14="http://schemas.microsoft.com/office/powerpoint/2010/main" val="150661078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endParaRPr lang="en-US" dirty="0"/>
          </a:p>
          <a:p>
            <a:endParaRPr lang="en-US" dirty="0"/>
          </a:p>
          <a:p>
            <a:endParaRPr lang="en-US" dirty="0"/>
          </a:p>
          <a:p>
            <a:pPr marL="0" indent="0">
              <a:buNone/>
            </a:pPr>
            <a:r>
              <a:rPr lang="en-US" i="1" dirty="0"/>
              <a:t>                                 </a:t>
            </a:r>
            <a:r>
              <a:rPr lang="en-US" sz="6000" i="1" dirty="0"/>
              <a:t>THANK YOU</a:t>
            </a:r>
          </a:p>
        </p:txBody>
      </p:sp>
    </p:spTree>
    <p:extLst>
      <p:ext uri="{BB962C8B-B14F-4D97-AF65-F5344CB8AC3E}">
        <p14:creationId xmlns:p14="http://schemas.microsoft.com/office/powerpoint/2010/main" val="203443101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Experience Sharing -IR</a:t>
            </a:r>
          </a:p>
        </p:txBody>
      </p:sp>
      <p:sp>
        <p:nvSpPr>
          <p:cNvPr id="3" name="Content Placeholder 2"/>
          <p:cNvSpPr>
            <a:spLocks noGrp="1"/>
          </p:cNvSpPr>
          <p:nvPr>
            <p:ph idx="1"/>
          </p:nvPr>
        </p:nvSpPr>
        <p:spPr/>
        <p:txBody>
          <a:bodyPr/>
          <a:lstStyle/>
          <a:p>
            <a:r>
              <a:rPr lang="en-US" dirty="0"/>
              <a:t>Had gone through </a:t>
            </a:r>
            <a:r>
              <a:rPr lang="en-US" dirty="0" smtClean="0"/>
              <a:t>five </a:t>
            </a:r>
            <a:r>
              <a:rPr lang="en-US" dirty="0"/>
              <a:t>SERs ( Institutional)–this is a key document for both parties</a:t>
            </a:r>
          </a:p>
          <a:p>
            <a:r>
              <a:rPr lang="en-US" dirty="0"/>
              <a:t>We as reviewers to evaluate …</a:t>
            </a:r>
            <a:r>
              <a:rPr lang="en-US" dirty="0" err="1"/>
              <a:t>Programmes</a:t>
            </a:r>
            <a:r>
              <a:rPr lang="en-US" dirty="0"/>
              <a:t>, Services, Procedures and Administrative mechanisms</a:t>
            </a:r>
          </a:p>
          <a:p>
            <a:r>
              <a:rPr lang="en-US" dirty="0"/>
              <a:t>We highlight – Strengths and areas for improvements</a:t>
            </a:r>
          </a:p>
          <a:p>
            <a:endParaRPr lang="en-US" dirty="0"/>
          </a:p>
        </p:txBody>
      </p:sp>
    </p:spTree>
    <p:extLst>
      <p:ext uri="{BB962C8B-B14F-4D97-AF65-F5344CB8AC3E}">
        <p14:creationId xmlns:p14="http://schemas.microsoft.com/office/powerpoint/2010/main" val="240571217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10A6A8C7-3E0F-4533-9FFE-11249C2B2605}"/>
              </a:ext>
            </a:extLst>
          </p:cNvPr>
          <p:cNvSpPr>
            <a:spLocks noGrp="1"/>
          </p:cNvSpPr>
          <p:nvPr>
            <p:ph type="title"/>
          </p:nvPr>
        </p:nvSpPr>
        <p:spPr/>
        <p:txBody>
          <a:bodyPr/>
          <a:lstStyle/>
          <a:p>
            <a:r>
              <a:rPr lang="en-US" dirty="0"/>
              <a:t> </a:t>
            </a:r>
          </a:p>
        </p:txBody>
      </p:sp>
      <p:sp>
        <p:nvSpPr>
          <p:cNvPr id="5" name="Content Placeholder 4">
            <a:extLst>
              <a:ext uri="{FF2B5EF4-FFF2-40B4-BE49-F238E27FC236}">
                <a16:creationId xmlns:a16="http://schemas.microsoft.com/office/drawing/2014/main" id="{4559B398-9F2F-4B37-9242-99F6D11AC3BC}"/>
              </a:ext>
            </a:extLst>
          </p:cNvPr>
          <p:cNvSpPr>
            <a:spLocks noGrp="1"/>
          </p:cNvSpPr>
          <p:nvPr>
            <p:ph idx="1"/>
          </p:nvPr>
        </p:nvSpPr>
        <p:spPr>
          <a:xfrm>
            <a:off x="916072" y="1690689"/>
            <a:ext cx="7311855" cy="3206972"/>
          </a:xfrm>
        </p:spPr>
        <p:txBody>
          <a:bodyPr>
            <a:normAutofit fontScale="92500"/>
          </a:bodyPr>
          <a:lstStyle/>
          <a:p>
            <a:r>
              <a:rPr lang="en-US" dirty="0"/>
              <a:t>Each reviewer is expected to assess the SER using a pre-formatted Excel file provided for this purpose</a:t>
            </a:r>
          </a:p>
          <a:p>
            <a:r>
              <a:rPr lang="en-US" dirty="0"/>
              <a:t>Assign scores for each standard, by comparing what is given in the SER and the best practice listed in the Manual </a:t>
            </a:r>
            <a:r>
              <a:rPr lang="en-US" dirty="0" smtClean="0"/>
              <a:t>as well as provided evidences </a:t>
            </a:r>
            <a:endParaRPr lang="en-US" dirty="0"/>
          </a:p>
          <a:p>
            <a:r>
              <a:rPr lang="en-US" dirty="0"/>
              <a:t>Make notes on any items that we would like clarified during the site visit</a:t>
            </a:r>
          </a:p>
          <a:p>
            <a:pPr marL="0" indent="0">
              <a:buNone/>
            </a:pPr>
            <a:endParaRPr lang="en-US" dirty="0"/>
          </a:p>
          <a:p>
            <a:endParaRPr lang="en-US" dirty="0"/>
          </a:p>
        </p:txBody>
      </p:sp>
      <p:sp>
        <p:nvSpPr>
          <p:cNvPr id="6" name="Title 1"/>
          <p:cNvSpPr txBox="1">
            <a:spLocks/>
          </p:cNvSpPr>
          <p:nvPr/>
        </p:nvSpPr>
        <p:spPr>
          <a:xfrm>
            <a:off x="790286" y="365125"/>
            <a:ext cx="78867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a:t>Experience Sharing -IR</a:t>
            </a:r>
            <a:endParaRPr lang="en-US" dirty="0"/>
          </a:p>
        </p:txBody>
      </p:sp>
    </p:spTree>
    <p:extLst>
      <p:ext uri="{BB962C8B-B14F-4D97-AF65-F5344CB8AC3E}">
        <p14:creationId xmlns:p14="http://schemas.microsoft.com/office/powerpoint/2010/main" val="9961149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923751" y="559682"/>
            <a:ext cx="5628464" cy="586314"/>
          </a:xfrm>
          <a:prstGeom prst="rect">
            <a:avLst/>
          </a:prstGeom>
        </p:spPr>
        <p:txBody>
          <a:bodyPr wrap="none">
            <a:spAutoFit/>
          </a:bodyPr>
          <a:lstStyle/>
          <a:p>
            <a:pPr algn="ctr">
              <a:lnSpc>
                <a:spcPct val="107000"/>
              </a:lnSpc>
              <a:spcAft>
                <a:spcPts val="600"/>
              </a:spcAft>
            </a:pPr>
            <a:r>
              <a:rPr lang="en-US" sz="3000" b="1" dirty="0">
                <a:latin typeface="Trebuchet MS" panose="020B0603020202020204" pitchFamily="34" charset="0"/>
                <a:ea typeface="Calibri" panose="020F0502020204030204" pitchFamily="34" charset="0"/>
                <a:cs typeface="Iskoola Pota" panose="020B0502040204020203" pitchFamily="34" charset="0"/>
              </a:rPr>
              <a:t>Assigning Scores for Standards</a:t>
            </a:r>
          </a:p>
        </p:txBody>
      </p:sp>
      <p:pic>
        <p:nvPicPr>
          <p:cNvPr id="2" name="Picture 1"/>
          <p:cNvPicPr>
            <a:picLocks noChangeAspect="1"/>
          </p:cNvPicPr>
          <p:nvPr/>
        </p:nvPicPr>
        <p:blipFill>
          <a:blip r:embed="rId2"/>
          <a:stretch>
            <a:fillRect/>
          </a:stretch>
        </p:blipFill>
        <p:spPr>
          <a:xfrm>
            <a:off x="479699" y="1842208"/>
            <a:ext cx="8341028" cy="3551827"/>
          </a:xfrm>
          <a:prstGeom prst="rect">
            <a:avLst/>
          </a:prstGeom>
        </p:spPr>
      </p:pic>
    </p:spTree>
    <p:extLst>
      <p:ext uri="{BB962C8B-B14F-4D97-AF65-F5344CB8AC3E}">
        <p14:creationId xmlns:p14="http://schemas.microsoft.com/office/powerpoint/2010/main" val="265663789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D13344-DFCF-4BC4-BE7A-9251CA02FDCD}"/>
              </a:ext>
            </a:extLst>
          </p:cNvPr>
          <p:cNvSpPr>
            <a:spLocks noGrp="1"/>
          </p:cNvSpPr>
          <p:nvPr>
            <p:ph type="title"/>
          </p:nvPr>
        </p:nvSpPr>
        <p:spPr/>
        <p:txBody>
          <a:bodyPr/>
          <a:lstStyle/>
          <a:p>
            <a:r>
              <a:rPr lang="en-US" dirty="0"/>
              <a:t>Guidance for decision-making</a:t>
            </a:r>
          </a:p>
        </p:txBody>
      </p:sp>
      <p:sp>
        <p:nvSpPr>
          <p:cNvPr id="3" name="Content Placeholder 2">
            <a:extLst>
              <a:ext uri="{FF2B5EF4-FFF2-40B4-BE49-F238E27FC236}">
                <a16:creationId xmlns:a16="http://schemas.microsoft.com/office/drawing/2014/main" id="{27B1529A-AE9F-4B1B-94B7-CF5C6DA8343B}"/>
              </a:ext>
            </a:extLst>
          </p:cNvPr>
          <p:cNvSpPr>
            <a:spLocks noGrp="1"/>
          </p:cNvSpPr>
          <p:nvPr>
            <p:ph idx="1"/>
          </p:nvPr>
        </p:nvSpPr>
        <p:spPr>
          <a:xfrm>
            <a:off x="628650" y="2087996"/>
            <a:ext cx="7210396" cy="3341914"/>
          </a:xfrm>
        </p:spPr>
        <p:txBody>
          <a:bodyPr>
            <a:normAutofit fontScale="70000" lnSpcReduction="20000"/>
          </a:bodyPr>
          <a:lstStyle/>
          <a:p>
            <a:pPr marL="0" indent="0">
              <a:buNone/>
            </a:pPr>
            <a:r>
              <a:rPr lang="en-US" b="1" dirty="0"/>
              <a:t>Question 1: </a:t>
            </a:r>
            <a:r>
              <a:rPr lang="en-US" dirty="0"/>
              <a:t>What is the recommended best practice for this standard as stated in the Institutional Review Manual?</a:t>
            </a:r>
          </a:p>
          <a:p>
            <a:pPr marL="0" indent="0">
              <a:buNone/>
            </a:pPr>
            <a:endParaRPr lang="en-US" dirty="0"/>
          </a:p>
          <a:p>
            <a:pPr marL="0" indent="0">
              <a:buNone/>
            </a:pPr>
            <a:r>
              <a:rPr lang="en-US" b="1" dirty="0"/>
              <a:t>Question 2:</a:t>
            </a:r>
            <a:r>
              <a:rPr lang="en-US" dirty="0"/>
              <a:t> What is the claim made by the University regarding their own practice(s) as stated in SER?</a:t>
            </a:r>
          </a:p>
          <a:p>
            <a:pPr marL="0" indent="0">
              <a:buNone/>
            </a:pPr>
            <a:endParaRPr lang="en-US" dirty="0"/>
          </a:p>
          <a:p>
            <a:pPr marL="0" indent="0">
              <a:buNone/>
            </a:pPr>
            <a:r>
              <a:rPr lang="en-US" b="1" dirty="0"/>
              <a:t>Question 3:</a:t>
            </a:r>
            <a:r>
              <a:rPr lang="en-US" dirty="0"/>
              <a:t> What evidence does the University provide to support this claim, as stated in the SER?</a:t>
            </a:r>
          </a:p>
          <a:p>
            <a:pPr marL="0" indent="0">
              <a:buNone/>
            </a:pPr>
            <a:endParaRPr lang="en-US" dirty="0"/>
          </a:p>
          <a:p>
            <a:pPr marL="0" indent="0">
              <a:buNone/>
            </a:pPr>
            <a:r>
              <a:rPr lang="en-US" b="1" dirty="0"/>
              <a:t>Question 4: </a:t>
            </a:r>
            <a:r>
              <a:rPr lang="en-US" dirty="0"/>
              <a:t>Do the Panel’s observations during the site visit support the claim? </a:t>
            </a:r>
          </a:p>
        </p:txBody>
      </p:sp>
    </p:spTree>
    <p:extLst>
      <p:ext uri="{BB962C8B-B14F-4D97-AF65-F5344CB8AC3E}">
        <p14:creationId xmlns:p14="http://schemas.microsoft.com/office/powerpoint/2010/main" val="8781566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323850" y="3262380"/>
            <a:ext cx="2583556" cy="1015663"/>
          </a:xfrm>
          <a:prstGeom prst="rect">
            <a:avLst/>
          </a:prstGeom>
          <a:ln>
            <a:solidFill>
              <a:schemeClr val="tx1"/>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r>
              <a:rPr lang="en-GB" sz="1500" b="1" dirty="0" smtClean="0">
                <a:solidFill>
                  <a:schemeClr val="tx1"/>
                </a:solidFill>
                <a:latin typeface="Trebuchet MS" panose="020B0603020202020204" pitchFamily="34" charset="0"/>
              </a:rPr>
              <a:t>1.Degree </a:t>
            </a:r>
            <a:r>
              <a:rPr lang="en-GB" sz="1500" b="1" dirty="0">
                <a:solidFill>
                  <a:schemeClr val="tx1"/>
                </a:solidFill>
                <a:latin typeface="Trebuchet MS" panose="020B0603020202020204" pitchFamily="34" charset="0"/>
              </a:rPr>
              <a:t>of internalization of best practices and level of achievement of Standards</a:t>
            </a:r>
          </a:p>
        </p:txBody>
      </p:sp>
      <p:sp>
        <p:nvSpPr>
          <p:cNvPr id="6" name="TextBox 5"/>
          <p:cNvSpPr txBox="1"/>
          <p:nvPr/>
        </p:nvSpPr>
        <p:spPr>
          <a:xfrm>
            <a:off x="3190875" y="4043775"/>
            <a:ext cx="2255279" cy="784830"/>
          </a:xfrm>
          <a:prstGeom prst="rect">
            <a:avLst/>
          </a:prstGeom>
          <a:solidFill>
            <a:schemeClr val="tx1"/>
          </a:solidFill>
          <a:ln>
            <a:solidFill>
              <a:schemeClr val="tx1"/>
            </a:solidFill>
          </a:ln>
        </p:spPr>
        <p:txBody>
          <a:bodyPr wrap="square" rtlCol="0">
            <a:spAutoFit/>
          </a:bodyPr>
          <a:lstStyle/>
          <a:p>
            <a:r>
              <a:rPr lang="en-GB" sz="1500" dirty="0">
                <a:solidFill>
                  <a:schemeClr val="bg1"/>
                </a:solidFill>
                <a:latin typeface="Trebuchet MS" panose="020B0603020202020204" pitchFamily="34" charset="0"/>
              </a:rPr>
              <a:t>2. Degree to which the claims are supported by documented evidence</a:t>
            </a:r>
          </a:p>
        </p:txBody>
      </p:sp>
      <p:sp>
        <p:nvSpPr>
          <p:cNvPr id="7" name="TextBox 6"/>
          <p:cNvSpPr txBox="1"/>
          <p:nvPr/>
        </p:nvSpPr>
        <p:spPr>
          <a:xfrm>
            <a:off x="5943600" y="4882311"/>
            <a:ext cx="2215166" cy="784830"/>
          </a:xfrm>
          <a:prstGeom prst="rect">
            <a:avLst/>
          </a:prstGeom>
          <a:solidFill>
            <a:schemeClr val="tx1"/>
          </a:solidFill>
          <a:ln>
            <a:solidFill>
              <a:schemeClr val="tx1"/>
            </a:solidFill>
          </a:ln>
        </p:spPr>
        <p:txBody>
          <a:bodyPr wrap="square" rtlCol="0">
            <a:spAutoFit/>
          </a:bodyPr>
          <a:lstStyle/>
          <a:p>
            <a:r>
              <a:rPr lang="en-GB" sz="1500" dirty="0">
                <a:solidFill>
                  <a:schemeClr val="bg1"/>
                </a:solidFill>
                <a:latin typeface="Trebuchet MS" panose="020B0603020202020204" pitchFamily="34" charset="0"/>
              </a:rPr>
              <a:t>3. Accuracy of the data and statements made in the SER</a:t>
            </a:r>
          </a:p>
        </p:txBody>
      </p:sp>
      <p:sp>
        <p:nvSpPr>
          <p:cNvPr id="8" name="Bent-Up Arrow 7"/>
          <p:cNvSpPr/>
          <p:nvPr/>
        </p:nvSpPr>
        <p:spPr>
          <a:xfrm>
            <a:off x="2907406" y="3030560"/>
            <a:ext cx="830688" cy="753415"/>
          </a:xfrm>
          <a:prstGeom prst="ben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latin typeface="Trebuchet MS" panose="020B0603020202020204" pitchFamily="34" charset="0"/>
            </a:endParaRPr>
          </a:p>
        </p:txBody>
      </p:sp>
      <p:sp>
        <p:nvSpPr>
          <p:cNvPr id="9" name="Bent-Up Arrow 8"/>
          <p:cNvSpPr/>
          <p:nvPr/>
        </p:nvSpPr>
        <p:spPr>
          <a:xfrm>
            <a:off x="5446154" y="3030560"/>
            <a:ext cx="724436" cy="1417090"/>
          </a:xfrm>
          <a:prstGeom prst="ben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latin typeface="Trebuchet MS" panose="020B0603020202020204" pitchFamily="34" charset="0"/>
            </a:endParaRPr>
          </a:p>
        </p:txBody>
      </p:sp>
      <p:sp>
        <p:nvSpPr>
          <p:cNvPr id="11" name="Up Arrow 10"/>
          <p:cNvSpPr/>
          <p:nvPr/>
        </p:nvSpPr>
        <p:spPr>
          <a:xfrm>
            <a:off x="7234707" y="3030559"/>
            <a:ext cx="328412" cy="1851752"/>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latin typeface="Trebuchet MS" panose="020B0603020202020204" pitchFamily="34" charset="0"/>
            </a:endParaRPr>
          </a:p>
        </p:txBody>
      </p:sp>
      <p:pic>
        <p:nvPicPr>
          <p:cNvPr id="2" name="Picture 1">
            <a:extLst>
              <a:ext uri="{FF2B5EF4-FFF2-40B4-BE49-F238E27FC236}">
                <a16:creationId xmlns:a16="http://schemas.microsoft.com/office/drawing/2014/main" id="{E0DC50F6-AFED-4B24-9180-60DF993470F4}"/>
              </a:ext>
            </a:extLst>
          </p:cNvPr>
          <p:cNvPicPr>
            <a:picLocks noChangeAspect="1"/>
          </p:cNvPicPr>
          <p:nvPr/>
        </p:nvPicPr>
        <p:blipFill>
          <a:blip r:embed="rId2"/>
          <a:stretch>
            <a:fillRect/>
          </a:stretch>
        </p:blipFill>
        <p:spPr>
          <a:xfrm>
            <a:off x="835460" y="1842484"/>
            <a:ext cx="7854283" cy="1114889"/>
          </a:xfrm>
          <a:prstGeom prst="rect">
            <a:avLst/>
          </a:prstGeom>
        </p:spPr>
      </p:pic>
      <p:sp>
        <p:nvSpPr>
          <p:cNvPr id="10" name="Title 1">
            <a:extLst>
              <a:ext uri="{FF2B5EF4-FFF2-40B4-BE49-F238E27FC236}">
                <a16:creationId xmlns:a16="http://schemas.microsoft.com/office/drawing/2014/main" id="{8DD13344-DFCF-4BC4-BE7A-9251CA02FDCD}"/>
              </a:ext>
            </a:extLst>
          </p:cNvPr>
          <p:cNvSpPr txBox="1">
            <a:spLocks/>
          </p:cNvSpPr>
          <p:nvPr/>
        </p:nvSpPr>
        <p:spPr>
          <a:xfrm>
            <a:off x="628650" y="365126"/>
            <a:ext cx="7886700" cy="835601"/>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a:t>Guidance for decision-making</a:t>
            </a:r>
            <a:endParaRPr lang="en-US" dirty="0"/>
          </a:p>
        </p:txBody>
      </p:sp>
    </p:spTree>
    <p:extLst>
      <p:ext uri="{BB962C8B-B14F-4D97-AF65-F5344CB8AC3E}">
        <p14:creationId xmlns:p14="http://schemas.microsoft.com/office/powerpoint/2010/main" val="251361404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B9567ACC-5B10-4BC7-A3A3-33CD70C3D035}"/>
              </a:ext>
            </a:extLst>
          </p:cNvPr>
          <p:cNvGraphicFramePr>
            <a:graphicFrameLocks noGrp="1"/>
          </p:cNvGraphicFramePr>
          <p:nvPr>
            <p:ph idx="4294967295"/>
            <p:extLst>
              <p:ext uri="{D42A27DB-BD31-4B8C-83A1-F6EECF244321}">
                <p14:modId xmlns:p14="http://schemas.microsoft.com/office/powerpoint/2010/main" val="2750773122"/>
              </p:ext>
            </p:extLst>
          </p:nvPr>
        </p:nvGraphicFramePr>
        <p:xfrm>
          <a:off x="1" y="1175147"/>
          <a:ext cx="7441406" cy="452318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72121677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 Standard 1.12</a:t>
            </a:r>
            <a:endParaRPr lang="en-US" dirty="0"/>
          </a:p>
        </p:txBody>
      </p:sp>
      <p:sp>
        <p:nvSpPr>
          <p:cNvPr id="3" name="Content Placeholder 2"/>
          <p:cNvSpPr>
            <a:spLocks noGrp="1"/>
          </p:cNvSpPr>
          <p:nvPr>
            <p:ph idx="1"/>
          </p:nvPr>
        </p:nvSpPr>
        <p:spPr/>
        <p:txBody>
          <a:bodyPr/>
          <a:lstStyle/>
          <a:p>
            <a:r>
              <a:rPr lang="en-US" dirty="0" smtClean="0"/>
              <a:t>There is a strong commitment by the university/HEI leadership to reflect upon performance, output/outcomes rather than processes and </a:t>
            </a:r>
            <a:r>
              <a:rPr lang="en-US" dirty="0" smtClean="0"/>
              <a:t>inputs</a:t>
            </a:r>
          </a:p>
          <a:p>
            <a:r>
              <a:rPr lang="en-US" b="1" dirty="0" smtClean="0"/>
              <a:t>Examples of Evidence</a:t>
            </a:r>
          </a:p>
          <a:p>
            <a:r>
              <a:rPr lang="en-US" dirty="0" smtClean="0"/>
              <a:t>Monitoring committee documents, Strategic plan and action plans and outputs, survey reports, self-review reports.</a:t>
            </a:r>
            <a:endParaRPr lang="en-US" dirty="0"/>
          </a:p>
        </p:txBody>
      </p:sp>
    </p:spTree>
    <p:extLst>
      <p:ext uri="{BB962C8B-B14F-4D97-AF65-F5344CB8AC3E}">
        <p14:creationId xmlns:p14="http://schemas.microsoft.com/office/powerpoint/2010/main" val="219306924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14765" y="231219"/>
            <a:ext cx="6289964" cy="747836"/>
          </a:xfrm>
        </p:spPr>
        <p:txBody>
          <a:bodyPr>
            <a:normAutofit/>
          </a:bodyPr>
          <a:lstStyle/>
          <a:p>
            <a:r>
              <a:rPr lang="en-US" dirty="0"/>
              <a:t>Examples : Standard 1.12- </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86165776"/>
              </p:ext>
            </p:extLst>
          </p:nvPr>
        </p:nvGraphicFramePr>
        <p:xfrm>
          <a:off x="267856" y="979055"/>
          <a:ext cx="8617526" cy="5241550"/>
        </p:xfrm>
        <a:graphic>
          <a:graphicData uri="http://schemas.openxmlformats.org/drawingml/2006/table">
            <a:tbl>
              <a:tblPr firstRow="1" bandRow="1">
                <a:tableStyleId>{5C22544A-7EE6-4342-B048-85BDC9FD1C3A}</a:tableStyleId>
              </a:tblPr>
              <a:tblGrid>
                <a:gridCol w="964889">
                  <a:extLst>
                    <a:ext uri="{9D8B030D-6E8A-4147-A177-3AD203B41FA5}">
                      <a16:colId xmlns:a16="http://schemas.microsoft.com/office/drawing/2014/main" val="3225882601"/>
                    </a:ext>
                  </a:extLst>
                </a:gridCol>
                <a:gridCol w="5509800">
                  <a:extLst>
                    <a:ext uri="{9D8B030D-6E8A-4147-A177-3AD203B41FA5}">
                      <a16:colId xmlns:a16="http://schemas.microsoft.com/office/drawing/2014/main" val="2759845571"/>
                    </a:ext>
                  </a:extLst>
                </a:gridCol>
                <a:gridCol w="2142837">
                  <a:extLst>
                    <a:ext uri="{9D8B030D-6E8A-4147-A177-3AD203B41FA5}">
                      <a16:colId xmlns:a16="http://schemas.microsoft.com/office/drawing/2014/main" val="2157374930"/>
                    </a:ext>
                  </a:extLst>
                </a:gridCol>
              </a:tblGrid>
              <a:tr h="402330">
                <a:tc>
                  <a:txBody>
                    <a:bodyPr/>
                    <a:lstStyle/>
                    <a:p>
                      <a:r>
                        <a:rPr lang="en-US" sz="1400" dirty="0"/>
                        <a:t>Standard</a:t>
                      </a:r>
                    </a:p>
                    <a:p>
                      <a:r>
                        <a:rPr lang="en-US" sz="1400" dirty="0"/>
                        <a:t>1.12</a:t>
                      </a:r>
                    </a:p>
                  </a:txBody>
                  <a:tcPr marL="68580" marR="68580" marT="34290" marB="34290"/>
                </a:tc>
                <a:tc>
                  <a:txBody>
                    <a:bodyPr/>
                    <a:lstStyle/>
                    <a:p>
                      <a:r>
                        <a:rPr lang="en-US" sz="1400" dirty="0"/>
                        <a:t>Adherence to the standards</a:t>
                      </a:r>
                    </a:p>
                  </a:txBody>
                  <a:tcPr marL="68580" marR="68580" marT="34290" marB="34290"/>
                </a:tc>
                <a:tc>
                  <a:txBody>
                    <a:bodyPr/>
                    <a:lstStyle/>
                    <a:p>
                      <a:r>
                        <a:rPr lang="en-US" sz="1400" dirty="0"/>
                        <a:t>Evidence</a:t>
                      </a:r>
                    </a:p>
                  </a:txBody>
                  <a:tcPr marL="68580" marR="68580" marT="34290" marB="34290"/>
                </a:tc>
                <a:extLst>
                  <a:ext uri="{0D108BD9-81ED-4DB2-BD59-A6C34878D82A}">
                    <a16:rowId xmlns:a16="http://schemas.microsoft.com/office/drawing/2014/main" val="1004825334"/>
                  </a:ext>
                </a:extLst>
              </a:tr>
              <a:tr h="1306397">
                <a:tc>
                  <a:txBody>
                    <a:bodyPr/>
                    <a:lstStyle/>
                    <a:p>
                      <a:pPr algn="ctr"/>
                      <a:r>
                        <a:rPr lang="en-US" sz="1400" dirty="0"/>
                        <a:t>University </a:t>
                      </a:r>
                      <a:r>
                        <a:rPr lang="en-US" sz="2800" dirty="0"/>
                        <a:t>A</a:t>
                      </a:r>
                    </a:p>
                  </a:txBody>
                  <a:tcPr marL="68580" marR="68580" marT="34290" marB="34290"/>
                </a:tc>
                <a:tc>
                  <a:txBody>
                    <a:bodyPr/>
                    <a:lstStyle/>
                    <a:p>
                      <a:r>
                        <a:rPr lang="en-US" sz="1400" dirty="0"/>
                        <a:t>The council envisages better performances and outcomes of the university’s function. Additionally the Vice Chancellor takes initiatives for the academic and physical developments</a:t>
                      </a:r>
                      <a:r>
                        <a:rPr lang="en-US" sz="1400" baseline="0" dirty="0"/>
                        <a:t> of the University. Graduate surveys are conducted to understand the employability on an annual basis.</a:t>
                      </a:r>
                      <a:endParaRPr lang="en-US" sz="1400" dirty="0"/>
                    </a:p>
                  </a:txBody>
                  <a:tcPr marL="68580" marR="68580" marT="34290" marB="34290"/>
                </a:tc>
                <a:tc>
                  <a:txBody>
                    <a:bodyPr/>
                    <a:lstStyle/>
                    <a:p>
                      <a:r>
                        <a:rPr lang="en-US" sz="1400" dirty="0"/>
                        <a:t>Annual Report</a:t>
                      </a:r>
                    </a:p>
                    <a:p>
                      <a:r>
                        <a:rPr lang="en-US" sz="1400" dirty="0"/>
                        <a:t>Survey reports</a:t>
                      </a:r>
                    </a:p>
                    <a:p>
                      <a:r>
                        <a:rPr lang="en-US" sz="1400" dirty="0"/>
                        <a:t>University statistics</a:t>
                      </a:r>
                    </a:p>
                    <a:p>
                      <a:r>
                        <a:rPr lang="en-US" sz="1400" dirty="0"/>
                        <a:t>Proposals developed for physical resources</a:t>
                      </a:r>
                    </a:p>
                  </a:txBody>
                  <a:tcPr marL="68580" marR="68580" marT="34290" marB="34290"/>
                </a:tc>
                <a:extLst>
                  <a:ext uri="{0D108BD9-81ED-4DB2-BD59-A6C34878D82A}">
                    <a16:rowId xmlns:a16="http://schemas.microsoft.com/office/drawing/2014/main" val="2165265891"/>
                  </a:ext>
                </a:extLst>
              </a:tr>
              <a:tr h="1237673">
                <a:tc>
                  <a:txBody>
                    <a:bodyPr/>
                    <a:lstStyle/>
                    <a:p>
                      <a:pPr algn="ctr"/>
                      <a:r>
                        <a:rPr lang="en-US" sz="1400" dirty="0"/>
                        <a:t>University </a:t>
                      </a:r>
                      <a:r>
                        <a:rPr lang="en-US" sz="2800" dirty="0"/>
                        <a:t>B</a:t>
                      </a:r>
                    </a:p>
                  </a:txBody>
                  <a:tcPr marL="68580" marR="68580" marT="34290" marB="34290"/>
                </a:tc>
                <a:tc>
                  <a:txBody>
                    <a:bodyPr/>
                    <a:lstStyle/>
                    <a:p>
                      <a:r>
                        <a:rPr lang="en-US" sz="1400" dirty="0"/>
                        <a:t>XYZ has in place a policy of ascertaining</a:t>
                      </a:r>
                      <a:r>
                        <a:rPr lang="en-US" sz="1400" baseline="0" dirty="0"/>
                        <a:t> students satisfaction and performance and employability of graduate through exit surveys at the general convocation, held approximately five to six months after students have completed the academic </a:t>
                      </a:r>
                      <a:r>
                        <a:rPr lang="en-US" sz="1400" baseline="0" dirty="0" err="1"/>
                        <a:t>programme</a:t>
                      </a:r>
                      <a:r>
                        <a:rPr lang="en-US" sz="1400" baseline="0" dirty="0"/>
                        <a:t>.</a:t>
                      </a:r>
                      <a:endParaRPr lang="en-US" sz="1400" dirty="0"/>
                    </a:p>
                  </a:txBody>
                  <a:tcPr marL="68580" marR="68580" marT="34290" marB="34290"/>
                </a:tc>
                <a:tc>
                  <a:txBody>
                    <a:bodyPr/>
                    <a:lstStyle/>
                    <a:p>
                      <a:r>
                        <a:rPr lang="en-US" sz="1400" dirty="0"/>
                        <a:t>List of Grandaunts</a:t>
                      </a:r>
                    </a:p>
                    <a:p>
                      <a:r>
                        <a:rPr lang="en-US" sz="1400" dirty="0"/>
                        <a:t>Employability survey report</a:t>
                      </a:r>
                    </a:p>
                    <a:p>
                      <a:r>
                        <a:rPr lang="en-US" sz="1400" dirty="0"/>
                        <a:t>Annual reports</a:t>
                      </a:r>
                    </a:p>
                    <a:p>
                      <a:r>
                        <a:rPr lang="en-US" sz="1400" dirty="0"/>
                        <a:t>Records of Alumni</a:t>
                      </a:r>
                      <a:r>
                        <a:rPr lang="en-US" sz="1400" baseline="0" dirty="0"/>
                        <a:t> Associations</a:t>
                      </a:r>
                      <a:endParaRPr lang="en-US" sz="1400" dirty="0"/>
                    </a:p>
                  </a:txBody>
                  <a:tcPr marL="68580" marR="68580" marT="34290" marB="34290"/>
                </a:tc>
                <a:extLst>
                  <a:ext uri="{0D108BD9-81ED-4DB2-BD59-A6C34878D82A}">
                    <a16:rowId xmlns:a16="http://schemas.microsoft.com/office/drawing/2014/main" val="1495956653"/>
                  </a:ext>
                </a:extLst>
              </a:tr>
              <a:tr h="1620193">
                <a:tc>
                  <a:txBody>
                    <a:bodyPr/>
                    <a:lstStyle/>
                    <a:p>
                      <a:pPr algn="ctr"/>
                      <a:r>
                        <a:rPr lang="en-US" sz="1400" dirty="0"/>
                        <a:t>University </a:t>
                      </a:r>
                      <a:r>
                        <a:rPr lang="en-US" sz="2800" dirty="0"/>
                        <a:t>C</a:t>
                      </a:r>
                    </a:p>
                  </a:txBody>
                  <a:tcPr marL="68580" marR="68580" marT="34290" marB="34290"/>
                </a:tc>
                <a:tc>
                  <a:txBody>
                    <a:bodyPr/>
                    <a:lstStyle/>
                    <a:p>
                      <a:r>
                        <a:rPr lang="en-US" sz="1400" dirty="0"/>
                        <a:t>The Vice-Chancellor and VC’s Advisory committee, Council and Senate monitors the performance of output /outcomes. This process has been further strengthened by establishing a Strategic Management Committee in 2017. The latest updated Action plan specifies the performance indicators against which the outcome will be monitored from 2018. Survey of the employability of XYZ</a:t>
                      </a:r>
                      <a:r>
                        <a:rPr lang="en-US" sz="1400" baseline="0" dirty="0"/>
                        <a:t> University graduates is conducted annually by the coordinators of External Affairs and the findings are reported to the Senate and Council. IQAU has introduced AQEF, which specifies the monitoring of standards in academic performance in study </a:t>
                      </a:r>
                      <a:r>
                        <a:rPr lang="en-US" sz="1400" baseline="0" dirty="0" err="1"/>
                        <a:t>programmes</a:t>
                      </a:r>
                      <a:r>
                        <a:rPr lang="en-US" sz="1400" baseline="0" dirty="0"/>
                        <a:t>.</a:t>
                      </a:r>
                      <a:endParaRPr lang="en-US" sz="1400" dirty="0"/>
                    </a:p>
                  </a:txBody>
                  <a:tcPr marL="68580" marR="68580" marT="34290" marB="34290"/>
                </a:tc>
                <a:tc>
                  <a:txBody>
                    <a:bodyPr/>
                    <a:lstStyle/>
                    <a:p>
                      <a:r>
                        <a:rPr lang="en-US" sz="1400" dirty="0"/>
                        <a:t>Annual Reports</a:t>
                      </a:r>
                    </a:p>
                    <a:p>
                      <a:r>
                        <a:rPr lang="en-US" sz="1400" dirty="0"/>
                        <a:t>Survey reports on the employability</a:t>
                      </a:r>
                    </a:p>
                    <a:p>
                      <a:r>
                        <a:rPr lang="en-US" sz="1400" dirty="0"/>
                        <a:t>Statistical Handbook</a:t>
                      </a:r>
                    </a:p>
                    <a:p>
                      <a:r>
                        <a:rPr lang="en-US" sz="1400" dirty="0"/>
                        <a:t>AQEF</a:t>
                      </a:r>
                    </a:p>
                    <a:p>
                      <a:r>
                        <a:rPr lang="en-US" sz="1400" dirty="0"/>
                        <a:t>Action Plans</a:t>
                      </a:r>
                    </a:p>
                  </a:txBody>
                  <a:tcPr marL="68580" marR="68580" marT="34290" marB="34290"/>
                </a:tc>
                <a:extLst>
                  <a:ext uri="{0D108BD9-81ED-4DB2-BD59-A6C34878D82A}">
                    <a16:rowId xmlns:a16="http://schemas.microsoft.com/office/drawing/2014/main" val="1634979973"/>
                  </a:ext>
                </a:extLst>
              </a:tr>
            </a:tbl>
          </a:graphicData>
        </a:graphic>
      </p:graphicFrame>
    </p:spTree>
    <p:extLst>
      <p:ext uri="{BB962C8B-B14F-4D97-AF65-F5344CB8AC3E}">
        <p14:creationId xmlns:p14="http://schemas.microsoft.com/office/powerpoint/2010/main" val="340615283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516</TotalTime>
  <Words>934</Words>
  <Application>Microsoft Office PowerPoint</Application>
  <PresentationFormat>On-screen Show (4:3)</PresentationFormat>
  <Paragraphs>112</Paragraphs>
  <Slides>14</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14</vt:i4>
      </vt:variant>
    </vt:vector>
  </HeadingPairs>
  <TitlesOfParts>
    <vt:vector size="21" baseType="lpstr">
      <vt:lpstr>Arial</vt:lpstr>
      <vt:lpstr>Calibri</vt:lpstr>
      <vt:lpstr>Calibri Light</vt:lpstr>
      <vt:lpstr>Georgia</vt:lpstr>
      <vt:lpstr>Iskoola Pota</vt:lpstr>
      <vt:lpstr>Trebuchet MS</vt:lpstr>
      <vt:lpstr>Office Theme</vt:lpstr>
      <vt:lpstr>PowerPoint Presentation</vt:lpstr>
      <vt:lpstr>Experience Sharing -IR</vt:lpstr>
      <vt:lpstr> </vt:lpstr>
      <vt:lpstr>PowerPoint Presentation</vt:lpstr>
      <vt:lpstr>Guidance for decision-making</vt:lpstr>
      <vt:lpstr>PowerPoint Presentation</vt:lpstr>
      <vt:lpstr>PowerPoint Presentation</vt:lpstr>
      <vt:lpstr>Example; Standard 1.12</vt:lpstr>
      <vt:lpstr>Examples : Standard 1.12- </vt:lpstr>
      <vt:lpstr>Best Practices -Manual</vt:lpstr>
      <vt:lpstr>Another Example Standard 2.5 and Best Practice</vt:lpstr>
      <vt:lpstr>Another example –Standard 2.5</vt:lpstr>
      <vt:lpstr>Principal sources of Evidence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Saumya Bandara</dc:creator>
  <cp:lastModifiedBy>FCMS2</cp:lastModifiedBy>
  <cp:revision>48</cp:revision>
  <dcterms:created xsi:type="dcterms:W3CDTF">2018-08-06T08:13:18Z</dcterms:created>
  <dcterms:modified xsi:type="dcterms:W3CDTF">2023-01-15T12:11:03Z</dcterms:modified>
</cp:coreProperties>
</file>