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9" r:id="rId3"/>
    <p:sldId id="266" r:id="rId4"/>
    <p:sldId id="258" r:id="rId5"/>
    <p:sldId id="257" r:id="rId6"/>
    <p:sldId id="261" r:id="rId7"/>
    <p:sldId id="262" r:id="rId8"/>
    <p:sldId id="263" r:id="rId9"/>
    <p:sldId id="259" r:id="rId10"/>
    <p:sldId id="260" r:id="rId11"/>
    <p:sldId id="268" r:id="rId12"/>
    <p:sldId id="290" r:id="rId13"/>
    <p:sldId id="264" r:id="rId14"/>
    <p:sldId id="267" r:id="rId15"/>
    <p:sldId id="269" r:id="rId16"/>
    <p:sldId id="27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80" r:id="rId27"/>
    <p:sldId id="281" r:id="rId28"/>
    <p:sldId id="291" r:id="rId29"/>
    <p:sldId id="299" r:id="rId30"/>
    <p:sldId id="298" r:id="rId31"/>
    <p:sldId id="293" r:id="rId32"/>
    <p:sldId id="295" r:id="rId33"/>
    <p:sldId id="297" r:id="rId34"/>
    <p:sldId id="283" r:id="rId35"/>
    <p:sldId id="305" r:id="rId36"/>
    <p:sldId id="304" r:id="rId37"/>
    <p:sldId id="286" r:id="rId38"/>
    <p:sldId id="287" r:id="rId39"/>
    <p:sldId id="288" r:id="rId40"/>
    <p:sldId id="306" r:id="rId41"/>
    <p:sldId id="307" r:id="rId42"/>
    <p:sldId id="308" r:id="rId43"/>
    <p:sldId id="309" r:id="rId44"/>
    <p:sldId id="318" r:id="rId45"/>
    <p:sldId id="317" r:id="rId46"/>
    <p:sldId id="319" r:id="rId47"/>
    <p:sldId id="310" r:id="rId48"/>
    <p:sldId id="312" r:id="rId49"/>
    <p:sldId id="322" r:id="rId50"/>
    <p:sldId id="320" r:id="rId51"/>
    <p:sldId id="313" r:id="rId52"/>
    <p:sldId id="321" r:id="rId53"/>
    <p:sldId id="311" r:id="rId54"/>
    <p:sldId id="316" r:id="rId55"/>
    <p:sldId id="323" r:id="rId56"/>
    <p:sldId id="324" r:id="rId5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6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4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DF462D-C687-47D3-B0B7-DFF7A55BC1D3}" type="doc">
      <dgm:prSet loTypeId="urn:microsoft.com/office/officeart/2005/8/layout/default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DA71A0A-EDFA-4F03-9CBE-C3A9D9756544}">
      <dgm:prSet/>
      <dgm:spPr/>
      <dgm:t>
        <a:bodyPr/>
        <a:lstStyle/>
        <a:p>
          <a:r>
            <a:rPr lang="en-US"/>
            <a:t>Tried to include: </a:t>
          </a:r>
        </a:p>
      </dgm:t>
    </dgm:pt>
    <dgm:pt modelId="{88278B3D-25F4-4B52-BAE6-9750731FA4E0}" type="parTrans" cxnId="{EFFC184E-D282-4634-83A3-A0EDBF72A125}">
      <dgm:prSet/>
      <dgm:spPr/>
      <dgm:t>
        <a:bodyPr/>
        <a:lstStyle/>
        <a:p>
          <a:endParaRPr lang="en-US"/>
        </a:p>
      </dgm:t>
    </dgm:pt>
    <dgm:pt modelId="{49E5FD5F-9ED3-498B-BFC7-FC91F74B692E}" type="sibTrans" cxnId="{EFFC184E-D282-4634-83A3-A0EDBF72A125}">
      <dgm:prSet/>
      <dgm:spPr/>
      <dgm:t>
        <a:bodyPr/>
        <a:lstStyle/>
        <a:p>
          <a:endParaRPr lang="en-US"/>
        </a:p>
      </dgm:t>
    </dgm:pt>
    <dgm:pt modelId="{AFEA96EB-BE69-4380-9A1F-EFB925A4E7B6}">
      <dgm:prSet/>
      <dgm:spPr/>
      <dgm:t>
        <a:bodyPr/>
        <a:lstStyle/>
        <a:p>
          <a:r>
            <a:rPr lang="en-US"/>
            <a:t>At least 2 members with expertise in broad field of study</a:t>
          </a:r>
        </a:p>
      </dgm:t>
    </dgm:pt>
    <dgm:pt modelId="{005E2FDB-869C-4FE9-9D59-9FC449B986F7}" type="parTrans" cxnId="{2C6A3541-8FF0-4278-94DD-072C19C40D41}">
      <dgm:prSet/>
      <dgm:spPr/>
      <dgm:t>
        <a:bodyPr/>
        <a:lstStyle/>
        <a:p>
          <a:endParaRPr lang="en-US"/>
        </a:p>
      </dgm:t>
    </dgm:pt>
    <dgm:pt modelId="{D46B4619-7EFC-4665-9CDB-1E64D5FB4162}" type="sibTrans" cxnId="{2C6A3541-8FF0-4278-94DD-072C19C40D41}">
      <dgm:prSet/>
      <dgm:spPr/>
      <dgm:t>
        <a:bodyPr/>
        <a:lstStyle/>
        <a:p>
          <a:endParaRPr lang="en-US"/>
        </a:p>
      </dgm:t>
    </dgm:pt>
    <dgm:pt modelId="{7CF55860-72AB-4A91-A462-340DEE795A7F}">
      <dgm:prSet/>
      <dgm:spPr/>
      <dgm:t>
        <a:bodyPr/>
        <a:lstStyle/>
        <a:p>
          <a:r>
            <a:rPr lang="en-US" dirty="0"/>
            <a:t>Balance of </a:t>
          </a:r>
        </a:p>
        <a:p>
          <a:r>
            <a:rPr lang="en-US" dirty="0"/>
            <a:t>Review Experience,</a:t>
          </a:r>
        </a:p>
        <a:p>
          <a:r>
            <a:rPr lang="en-US" dirty="0"/>
            <a:t>University,</a:t>
          </a:r>
        </a:p>
        <a:p>
          <a:r>
            <a:rPr lang="en-US" dirty="0"/>
            <a:t>&amp; Gender</a:t>
          </a:r>
        </a:p>
      </dgm:t>
    </dgm:pt>
    <dgm:pt modelId="{9EB0D3D2-5E7B-4CD0-AEDF-9EB31818D460}" type="parTrans" cxnId="{7B12C64E-6967-42C7-B36B-D5076D24ADD8}">
      <dgm:prSet/>
      <dgm:spPr/>
      <dgm:t>
        <a:bodyPr/>
        <a:lstStyle/>
        <a:p>
          <a:endParaRPr lang="en-US"/>
        </a:p>
      </dgm:t>
    </dgm:pt>
    <dgm:pt modelId="{51DAE835-8E7C-4C95-A62E-6776A2B4F4D5}" type="sibTrans" cxnId="{7B12C64E-6967-42C7-B36B-D5076D24ADD8}">
      <dgm:prSet/>
      <dgm:spPr/>
      <dgm:t>
        <a:bodyPr/>
        <a:lstStyle/>
        <a:p>
          <a:endParaRPr lang="en-US"/>
        </a:p>
      </dgm:t>
    </dgm:pt>
    <dgm:pt modelId="{26AC018D-92B0-4E69-B60F-F45DA2141715}">
      <dgm:prSet/>
      <dgm:spPr/>
      <dgm:t>
        <a:bodyPr/>
        <a:lstStyle/>
        <a:p>
          <a:r>
            <a:rPr lang="en-US"/>
            <a:t>Took into account:</a:t>
          </a:r>
        </a:p>
      </dgm:t>
    </dgm:pt>
    <dgm:pt modelId="{2034147B-E5A4-4027-B007-57818D87E6DA}" type="parTrans" cxnId="{F85BD185-C349-467F-8BF1-E72E0CB3708F}">
      <dgm:prSet/>
      <dgm:spPr/>
      <dgm:t>
        <a:bodyPr/>
        <a:lstStyle/>
        <a:p>
          <a:endParaRPr lang="en-US"/>
        </a:p>
      </dgm:t>
    </dgm:pt>
    <dgm:pt modelId="{0C692649-98B2-42B1-8658-CC7387363A05}" type="sibTrans" cxnId="{F85BD185-C349-467F-8BF1-E72E0CB3708F}">
      <dgm:prSet/>
      <dgm:spPr/>
      <dgm:t>
        <a:bodyPr/>
        <a:lstStyle/>
        <a:p>
          <a:endParaRPr lang="en-US"/>
        </a:p>
      </dgm:t>
    </dgm:pt>
    <dgm:pt modelId="{7C627E12-2917-48B4-994E-1BDB76B1786E}">
      <dgm:prSet/>
      <dgm:spPr/>
      <dgm:t>
        <a:bodyPr/>
        <a:lstStyle/>
        <a:p>
          <a:r>
            <a:rPr lang="en-US"/>
            <a:t>Declarations by reviewers of any conflict of interest</a:t>
          </a:r>
        </a:p>
      </dgm:t>
    </dgm:pt>
    <dgm:pt modelId="{D2EC28A1-B853-4EC2-B3DE-A315BAFC7870}" type="parTrans" cxnId="{E35323A4-3423-4E67-B8EA-E14C99706DC0}">
      <dgm:prSet/>
      <dgm:spPr/>
      <dgm:t>
        <a:bodyPr/>
        <a:lstStyle/>
        <a:p>
          <a:endParaRPr lang="en-US"/>
        </a:p>
      </dgm:t>
    </dgm:pt>
    <dgm:pt modelId="{BD0CB406-A55B-4837-AFDA-A3DA1EFDCA77}" type="sibTrans" cxnId="{E35323A4-3423-4E67-B8EA-E14C99706DC0}">
      <dgm:prSet/>
      <dgm:spPr/>
      <dgm:t>
        <a:bodyPr/>
        <a:lstStyle/>
        <a:p>
          <a:endParaRPr lang="en-US"/>
        </a:p>
      </dgm:t>
    </dgm:pt>
    <dgm:pt modelId="{5E01C052-8525-45D9-A30B-FB500A3F66EA}">
      <dgm:prSet/>
      <dgm:spPr/>
      <dgm:t>
        <a:bodyPr/>
        <a:lstStyle/>
        <a:p>
          <a:r>
            <a:rPr lang="en-US"/>
            <a:t>Concerns expressed by Faculty under review</a:t>
          </a:r>
        </a:p>
      </dgm:t>
    </dgm:pt>
    <dgm:pt modelId="{4DE64D0B-0B13-4A36-8081-F8B3C38842EC}" type="parTrans" cxnId="{0CADDC5D-BE15-4204-B2BC-B8232D29D20A}">
      <dgm:prSet/>
      <dgm:spPr/>
      <dgm:t>
        <a:bodyPr/>
        <a:lstStyle/>
        <a:p>
          <a:endParaRPr lang="en-US"/>
        </a:p>
      </dgm:t>
    </dgm:pt>
    <dgm:pt modelId="{E1E7F602-F1C4-41C2-AB4F-3BC42E212935}" type="sibTrans" cxnId="{0CADDC5D-BE15-4204-B2BC-B8232D29D20A}">
      <dgm:prSet/>
      <dgm:spPr/>
      <dgm:t>
        <a:bodyPr/>
        <a:lstStyle/>
        <a:p>
          <a:endParaRPr lang="en-US"/>
        </a:p>
      </dgm:t>
    </dgm:pt>
    <dgm:pt modelId="{1EEB5F22-BAA7-4502-8945-D27EE41920DD}" type="pres">
      <dgm:prSet presAssocID="{D9DF462D-C687-47D3-B0B7-DFF7A55BC1D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F6C26E7-3108-4A82-BD4F-2445A75B7770}" type="pres">
      <dgm:prSet presAssocID="{8DA71A0A-EDFA-4F03-9CBE-C3A9D975654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23A106-7728-4D66-BF14-91E0B1236BD9}" type="pres">
      <dgm:prSet presAssocID="{49E5FD5F-9ED3-498B-BFC7-FC91F74B692E}" presName="sibTrans" presStyleCnt="0"/>
      <dgm:spPr/>
    </dgm:pt>
    <dgm:pt modelId="{04D7CD0E-1F89-4540-82B7-C6C5E311E1A4}" type="pres">
      <dgm:prSet presAssocID="{AFEA96EB-BE69-4380-9A1F-EFB925A4E7B6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059370-BBC3-47FC-BE71-7DDEBB3D37B7}" type="pres">
      <dgm:prSet presAssocID="{D46B4619-7EFC-4665-9CDB-1E64D5FB4162}" presName="sibTrans" presStyleCnt="0"/>
      <dgm:spPr/>
    </dgm:pt>
    <dgm:pt modelId="{238DCB2B-E7F0-45C6-8614-8946667F420A}" type="pres">
      <dgm:prSet presAssocID="{7CF55860-72AB-4A91-A462-340DEE795A7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DE5E17-2E43-487C-B200-20517B880931}" type="pres">
      <dgm:prSet presAssocID="{51DAE835-8E7C-4C95-A62E-6776A2B4F4D5}" presName="sibTrans" presStyleCnt="0"/>
      <dgm:spPr/>
    </dgm:pt>
    <dgm:pt modelId="{8C94DEC6-5806-4C42-85AA-EDD73B915B74}" type="pres">
      <dgm:prSet presAssocID="{26AC018D-92B0-4E69-B60F-F45DA2141715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B56E1F-37CB-4EFE-8EF0-76B3A3811258}" type="pres">
      <dgm:prSet presAssocID="{0C692649-98B2-42B1-8658-CC7387363A05}" presName="sibTrans" presStyleCnt="0"/>
      <dgm:spPr/>
    </dgm:pt>
    <dgm:pt modelId="{3604EEDB-86A2-4AF3-A434-532F57F07340}" type="pres">
      <dgm:prSet presAssocID="{7C627E12-2917-48B4-994E-1BDB76B1786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A4001D-2AB5-48FF-B5B8-D97553DEC074}" type="pres">
      <dgm:prSet presAssocID="{BD0CB406-A55B-4837-AFDA-A3DA1EFDCA77}" presName="sibTrans" presStyleCnt="0"/>
      <dgm:spPr/>
    </dgm:pt>
    <dgm:pt modelId="{FA4F7465-B970-453A-8379-E5F61AAED391}" type="pres">
      <dgm:prSet presAssocID="{5E01C052-8525-45D9-A30B-FB500A3F66E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CA5B337-5260-4877-9A12-A8D4FCAA71D9}" type="presOf" srcId="{5E01C052-8525-45D9-A30B-FB500A3F66EA}" destId="{FA4F7465-B970-453A-8379-E5F61AAED391}" srcOrd="0" destOrd="0" presId="urn:microsoft.com/office/officeart/2005/8/layout/default"/>
    <dgm:cxn modelId="{733DF91D-F3F1-4BC5-8FF5-688C4843C078}" type="presOf" srcId="{7CF55860-72AB-4A91-A462-340DEE795A7F}" destId="{238DCB2B-E7F0-45C6-8614-8946667F420A}" srcOrd="0" destOrd="0" presId="urn:microsoft.com/office/officeart/2005/8/layout/default"/>
    <dgm:cxn modelId="{7B12C64E-6967-42C7-B36B-D5076D24ADD8}" srcId="{D9DF462D-C687-47D3-B0B7-DFF7A55BC1D3}" destId="{7CF55860-72AB-4A91-A462-340DEE795A7F}" srcOrd="2" destOrd="0" parTransId="{9EB0D3D2-5E7B-4CD0-AEDF-9EB31818D460}" sibTransId="{51DAE835-8E7C-4C95-A62E-6776A2B4F4D5}"/>
    <dgm:cxn modelId="{F129021A-9C34-4505-842D-7D08828D59EA}" type="presOf" srcId="{8DA71A0A-EDFA-4F03-9CBE-C3A9D9756544}" destId="{CF6C26E7-3108-4A82-BD4F-2445A75B7770}" srcOrd="0" destOrd="0" presId="urn:microsoft.com/office/officeart/2005/8/layout/default"/>
    <dgm:cxn modelId="{2E93F018-23B5-410A-830E-84465DE24C52}" type="presOf" srcId="{AFEA96EB-BE69-4380-9A1F-EFB925A4E7B6}" destId="{04D7CD0E-1F89-4540-82B7-C6C5E311E1A4}" srcOrd="0" destOrd="0" presId="urn:microsoft.com/office/officeart/2005/8/layout/default"/>
    <dgm:cxn modelId="{81D0374B-6901-454C-867D-15E0AFE70BC5}" type="presOf" srcId="{7C627E12-2917-48B4-994E-1BDB76B1786E}" destId="{3604EEDB-86A2-4AF3-A434-532F57F07340}" srcOrd="0" destOrd="0" presId="urn:microsoft.com/office/officeart/2005/8/layout/default"/>
    <dgm:cxn modelId="{CCE79B90-7B84-4128-99C8-EB3B4036438B}" type="presOf" srcId="{D9DF462D-C687-47D3-B0B7-DFF7A55BC1D3}" destId="{1EEB5F22-BAA7-4502-8945-D27EE41920DD}" srcOrd="0" destOrd="0" presId="urn:microsoft.com/office/officeart/2005/8/layout/default"/>
    <dgm:cxn modelId="{E35323A4-3423-4E67-B8EA-E14C99706DC0}" srcId="{D9DF462D-C687-47D3-B0B7-DFF7A55BC1D3}" destId="{7C627E12-2917-48B4-994E-1BDB76B1786E}" srcOrd="4" destOrd="0" parTransId="{D2EC28A1-B853-4EC2-B3DE-A315BAFC7870}" sibTransId="{BD0CB406-A55B-4837-AFDA-A3DA1EFDCA77}"/>
    <dgm:cxn modelId="{EFFC184E-D282-4634-83A3-A0EDBF72A125}" srcId="{D9DF462D-C687-47D3-B0B7-DFF7A55BC1D3}" destId="{8DA71A0A-EDFA-4F03-9CBE-C3A9D9756544}" srcOrd="0" destOrd="0" parTransId="{88278B3D-25F4-4B52-BAE6-9750731FA4E0}" sibTransId="{49E5FD5F-9ED3-498B-BFC7-FC91F74B692E}"/>
    <dgm:cxn modelId="{F85BD185-C349-467F-8BF1-E72E0CB3708F}" srcId="{D9DF462D-C687-47D3-B0B7-DFF7A55BC1D3}" destId="{26AC018D-92B0-4E69-B60F-F45DA2141715}" srcOrd="3" destOrd="0" parTransId="{2034147B-E5A4-4027-B007-57818D87E6DA}" sibTransId="{0C692649-98B2-42B1-8658-CC7387363A05}"/>
    <dgm:cxn modelId="{2C6A3541-8FF0-4278-94DD-072C19C40D41}" srcId="{D9DF462D-C687-47D3-B0B7-DFF7A55BC1D3}" destId="{AFEA96EB-BE69-4380-9A1F-EFB925A4E7B6}" srcOrd="1" destOrd="0" parTransId="{005E2FDB-869C-4FE9-9D59-9FC449B986F7}" sibTransId="{D46B4619-7EFC-4665-9CDB-1E64D5FB4162}"/>
    <dgm:cxn modelId="{0CADDC5D-BE15-4204-B2BC-B8232D29D20A}" srcId="{D9DF462D-C687-47D3-B0B7-DFF7A55BC1D3}" destId="{5E01C052-8525-45D9-A30B-FB500A3F66EA}" srcOrd="5" destOrd="0" parTransId="{4DE64D0B-0B13-4A36-8081-F8B3C38842EC}" sibTransId="{E1E7F602-F1C4-41C2-AB4F-3BC42E212935}"/>
    <dgm:cxn modelId="{353480F8-89FE-403D-8680-5C94CBAA3F90}" type="presOf" srcId="{26AC018D-92B0-4E69-B60F-F45DA2141715}" destId="{8C94DEC6-5806-4C42-85AA-EDD73B915B74}" srcOrd="0" destOrd="0" presId="urn:microsoft.com/office/officeart/2005/8/layout/default"/>
    <dgm:cxn modelId="{A924E9DC-1901-43AF-AB7F-4E817400FA66}" type="presParOf" srcId="{1EEB5F22-BAA7-4502-8945-D27EE41920DD}" destId="{CF6C26E7-3108-4A82-BD4F-2445A75B7770}" srcOrd="0" destOrd="0" presId="urn:microsoft.com/office/officeart/2005/8/layout/default"/>
    <dgm:cxn modelId="{CDB3D28B-9959-4850-AE0F-72AD74EC6E39}" type="presParOf" srcId="{1EEB5F22-BAA7-4502-8945-D27EE41920DD}" destId="{2523A106-7728-4D66-BF14-91E0B1236BD9}" srcOrd="1" destOrd="0" presId="urn:microsoft.com/office/officeart/2005/8/layout/default"/>
    <dgm:cxn modelId="{4A3D7F01-D9DD-4142-ACDB-9E9C8CD24A59}" type="presParOf" srcId="{1EEB5F22-BAA7-4502-8945-D27EE41920DD}" destId="{04D7CD0E-1F89-4540-82B7-C6C5E311E1A4}" srcOrd="2" destOrd="0" presId="urn:microsoft.com/office/officeart/2005/8/layout/default"/>
    <dgm:cxn modelId="{D2866DEE-A1F2-4256-A069-1DE03360080B}" type="presParOf" srcId="{1EEB5F22-BAA7-4502-8945-D27EE41920DD}" destId="{E1059370-BBC3-47FC-BE71-7DDEBB3D37B7}" srcOrd="3" destOrd="0" presId="urn:microsoft.com/office/officeart/2005/8/layout/default"/>
    <dgm:cxn modelId="{70AC6712-56A1-4403-98E9-227150AF655E}" type="presParOf" srcId="{1EEB5F22-BAA7-4502-8945-D27EE41920DD}" destId="{238DCB2B-E7F0-45C6-8614-8946667F420A}" srcOrd="4" destOrd="0" presId="urn:microsoft.com/office/officeart/2005/8/layout/default"/>
    <dgm:cxn modelId="{6E4351A2-DDCA-4CFC-9BF4-53C2BABB26B1}" type="presParOf" srcId="{1EEB5F22-BAA7-4502-8945-D27EE41920DD}" destId="{9EDE5E17-2E43-487C-B200-20517B880931}" srcOrd="5" destOrd="0" presId="urn:microsoft.com/office/officeart/2005/8/layout/default"/>
    <dgm:cxn modelId="{16073777-BBDA-42D9-A0D3-3DEBEABD38D1}" type="presParOf" srcId="{1EEB5F22-BAA7-4502-8945-D27EE41920DD}" destId="{8C94DEC6-5806-4C42-85AA-EDD73B915B74}" srcOrd="6" destOrd="0" presId="urn:microsoft.com/office/officeart/2005/8/layout/default"/>
    <dgm:cxn modelId="{64097CDC-2FEC-4AC2-80FD-8569BAFE2728}" type="presParOf" srcId="{1EEB5F22-BAA7-4502-8945-D27EE41920DD}" destId="{73B56E1F-37CB-4EFE-8EF0-76B3A3811258}" srcOrd="7" destOrd="0" presId="urn:microsoft.com/office/officeart/2005/8/layout/default"/>
    <dgm:cxn modelId="{11E00938-991C-4287-9DF0-FBA58EFD213E}" type="presParOf" srcId="{1EEB5F22-BAA7-4502-8945-D27EE41920DD}" destId="{3604EEDB-86A2-4AF3-A434-532F57F07340}" srcOrd="8" destOrd="0" presId="urn:microsoft.com/office/officeart/2005/8/layout/default"/>
    <dgm:cxn modelId="{375CB6B6-C8C5-4030-AF52-D7D28BC8DD00}" type="presParOf" srcId="{1EEB5F22-BAA7-4502-8945-D27EE41920DD}" destId="{BAA4001D-2AB5-48FF-B5B8-D97553DEC074}" srcOrd="9" destOrd="0" presId="urn:microsoft.com/office/officeart/2005/8/layout/default"/>
    <dgm:cxn modelId="{26320D0E-768C-4BC1-BDB9-DBC66E678DE0}" type="presParOf" srcId="{1EEB5F22-BAA7-4502-8945-D27EE41920DD}" destId="{FA4F7465-B970-453A-8379-E5F61AAED39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0470C4-90F0-4F86-AE91-50A5465489F3}" type="doc">
      <dgm:prSet loTypeId="urn:microsoft.com/office/officeart/2005/8/layout/process5" loCatId="process" qsTypeId="urn:microsoft.com/office/officeart/2005/8/quickstyle/simple1" qsCatId="simple" csTypeId="urn:microsoft.com/office/officeart/2005/8/colors/accent2_2" csCatId="accent2" phldr="1"/>
      <dgm:spPr/>
    </dgm:pt>
    <dgm:pt modelId="{4918FF94-E4EA-4ACC-BEAA-D04124814C51}">
      <dgm:prSet phldrT="[Text]"/>
      <dgm:spPr/>
      <dgm:t>
        <a:bodyPr/>
        <a:lstStyle/>
        <a:p>
          <a:r>
            <a:rPr lang="en-US" dirty="0"/>
            <a:t>Desk Evaluation of SER by reviewers</a:t>
          </a:r>
        </a:p>
      </dgm:t>
    </dgm:pt>
    <dgm:pt modelId="{99073680-ECA6-4765-84C9-230438E29D3A}" type="parTrans" cxnId="{A99BABA1-58BF-4344-8701-8D8BA8A75560}">
      <dgm:prSet/>
      <dgm:spPr/>
      <dgm:t>
        <a:bodyPr/>
        <a:lstStyle/>
        <a:p>
          <a:endParaRPr lang="en-US"/>
        </a:p>
      </dgm:t>
    </dgm:pt>
    <dgm:pt modelId="{584D7D64-7CDD-4F99-AE43-DD2880F5D815}" type="sibTrans" cxnId="{A99BABA1-58BF-4344-8701-8D8BA8A75560}">
      <dgm:prSet/>
      <dgm:spPr/>
      <dgm:t>
        <a:bodyPr/>
        <a:lstStyle/>
        <a:p>
          <a:endParaRPr lang="en-US"/>
        </a:p>
      </dgm:t>
    </dgm:pt>
    <dgm:pt modelId="{0112907A-096B-4D4C-8669-64D311419BCC}">
      <dgm:prSet phldrT="[Text]"/>
      <dgm:spPr/>
      <dgm:t>
        <a:bodyPr/>
        <a:lstStyle/>
        <a:p>
          <a:r>
            <a:rPr lang="en-US"/>
            <a:t>SITE VISIT TO VALIDATE CLAIMS IN SER</a:t>
          </a:r>
          <a:endParaRPr lang="en-US" dirty="0"/>
        </a:p>
      </dgm:t>
    </dgm:pt>
    <dgm:pt modelId="{57DA0944-A8D2-4A35-8E28-52230CDC7CD1}" type="parTrans" cxnId="{A020C5FE-6367-453A-BD8B-4DFB56C1BD70}">
      <dgm:prSet/>
      <dgm:spPr/>
      <dgm:t>
        <a:bodyPr/>
        <a:lstStyle/>
        <a:p>
          <a:endParaRPr lang="en-US"/>
        </a:p>
      </dgm:t>
    </dgm:pt>
    <dgm:pt modelId="{667BDD47-4DC7-48A9-8235-9F4383B2ABD9}" type="sibTrans" cxnId="{A020C5FE-6367-453A-BD8B-4DFB56C1BD70}">
      <dgm:prSet/>
      <dgm:spPr/>
      <dgm:t>
        <a:bodyPr/>
        <a:lstStyle/>
        <a:p>
          <a:endParaRPr lang="en-US"/>
        </a:p>
      </dgm:t>
    </dgm:pt>
    <dgm:pt modelId="{9E7BE0C3-B4D7-42D5-96B7-0E3C7224DC92}">
      <dgm:prSet/>
      <dgm:spPr/>
      <dgm:t>
        <a:bodyPr/>
        <a:lstStyle/>
        <a:p>
          <a:r>
            <a:rPr lang="en-US" dirty="0"/>
            <a:t>Preliminary report </a:t>
          </a:r>
        </a:p>
      </dgm:t>
    </dgm:pt>
    <dgm:pt modelId="{F5439264-031C-427B-8943-19AF34EF9B22}" type="parTrans" cxnId="{F275E337-47E1-4AE4-8F08-9B7ABF55410A}">
      <dgm:prSet/>
      <dgm:spPr/>
      <dgm:t>
        <a:bodyPr/>
        <a:lstStyle/>
        <a:p>
          <a:endParaRPr lang="en-US"/>
        </a:p>
      </dgm:t>
    </dgm:pt>
    <dgm:pt modelId="{79572E9F-FD25-4B63-8B4F-311664DC7807}" type="sibTrans" cxnId="{F275E337-47E1-4AE4-8F08-9B7ABF55410A}">
      <dgm:prSet/>
      <dgm:spPr/>
      <dgm:t>
        <a:bodyPr/>
        <a:lstStyle/>
        <a:p>
          <a:endParaRPr lang="en-US"/>
        </a:p>
      </dgm:t>
    </dgm:pt>
    <dgm:pt modelId="{FB60EE61-08BE-41CF-A30E-9523F5527FE5}">
      <dgm:prSet/>
      <dgm:spPr/>
      <dgm:t>
        <a:bodyPr/>
        <a:lstStyle/>
        <a:p>
          <a:r>
            <a:rPr lang="en-US" dirty="0"/>
            <a:t>Draft report </a:t>
          </a:r>
        </a:p>
      </dgm:t>
    </dgm:pt>
    <dgm:pt modelId="{879B310B-91A9-4DC9-B1EA-6147B34E91B7}" type="parTrans" cxnId="{41064B25-8790-49E7-8630-2D4F737BBA13}">
      <dgm:prSet/>
      <dgm:spPr/>
      <dgm:t>
        <a:bodyPr/>
        <a:lstStyle/>
        <a:p>
          <a:endParaRPr lang="en-US"/>
        </a:p>
      </dgm:t>
    </dgm:pt>
    <dgm:pt modelId="{77545F2D-54FC-4E0F-AB69-022BC586E3E3}" type="sibTrans" cxnId="{41064B25-8790-49E7-8630-2D4F737BBA13}">
      <dgm:prSet/>
      <dgm:spPr/>
      <dgm:t>
        <a:bodyPr/>
        <a:lstStyle/>
        <a:p>
          <a:endParaRPr lang="en-US"/>
        </a:p>
      </dgm:t>
    </dgm:pt>
    <dgm:pt modelId="{B303FEE4-A0CD-4806-9976-9E1058CFE7F2}">
      <dgm:prSet/>
      <dgm:spPr/>
      <dgm:t>
        <a:bodyPr/>
        <a:lstStyle/>
        <a:p>
          <a:r>
            <a:rPr lang="en-US" dirty="0"/>
            <a:t>Comments from Faculty on draft report</a:t>
          </a:r>
        </a:p>
      </dgm:t>
    </dgm:pt>
    <dgm:pt modelId="{E0636B97-323F-4722-BB2A-49D561160EA7}" type="parTrans" cxnId="{374EED74-5936-4BC8-9B29-54923D8F0C2A}">
      <dgm:prSet/>
      <dgm:spPr/>
      <dgm:t>
        <a:bodyPr/>
        <a:lstStyle/>
        <a:p>
          <a:endParaRPr lang="en-US"/>
        </a:p>
      </dgm:t>
    </dgm:pt>
    <dgm:pt modelId="{F0DB90E0-80D1-41FB-9236-08EAB2F8BEAF}" type="sibTrans" cxnId="{374EED74-5936-4BC8-9B29-54923D8F0C2A}">
      <dgm:prSet/>
      <dgm:spPr/>
      <dgm:t>
        <a:bodyPr/>
        <a:lstStyle/>
        <a:p>
          <a:endParaRPr lang="en-US"/>
        </a:p>
      </dgm:t>
    </dgm:pt>
    <dgm:pt modelId="{4EE1A306-A7F1-438E-AC54-818D40EF3148}">
      <dgm:prSet/>
      <dgm:spPr/>
      <dgm:t>
        <a:bodyPr/>
        <a:lstStyle/>
        <a:p>
          <a:r>
            <a:rPr lang="en-US"/>
            <a:t>FINAL REPORT</a:t>
          </a:r>
          <a:endParaRPr lang="en-US" dirty="0"/>
        </a:p>
      </dgm:t>
    </dgm:pt>
    <dgm:pt modelId="{C8503B4B-3DD9-4932-AF76-FC332F91D3E4}" type="parTrans" cxnId="{C49DECE6-34D5-43C9-A924-02A4FBFA430F}">
      <dgm:prSet/>
      <dgm:spPr/>
      <dgm:t>
        <a:bodyPr/>
        <a:lstStyle/>
        <a:p>
          <a:endParaRPr lang="en-US"/>
        </a:p>
      </dgm:t>
    </dgm:pt>
    <dgm:pt modelId="{AFF0F8F7-E102-44FF-96A3-5F7F59305A11}" type="sibTrans" cxnId="{C49DECE6-34D5-43C9-A924-02A4FBFA430F}">
      <dgm:prSet/>
      <dgm:spPr/>
      <dgm:t>
        <a:bodyPr/>
        <a:lstStyle/>
        <a:p>
          <a:endParaRPr lang="en-US"/>
        </a:p>
      </dgm:t>
    </dgm:pt>
    <dgm:pt modelId="{9BD745A2-3126-4234-846D-E58C3F2F225B}">
      <dgm:prSet/>
      <dgm:spPr/>
      <dgm:t>
        <a:bodyPr/>
        <a:lstStyle/>
        <a:p>
          <a:r>
            <a:rPr lang="en-US" dirty="0"/>
            <a:t>Faculty Action Plan for implementation of recommendations</a:t>
          </a:r>
        </a:p>
      </dgm:t>
    </dgm:pt>
    <dgm:pt modelId="{EFF613AC-31A7-43B1-AE2A-4D50D1B84451}" type="parTrans" cxnId="{8F0FC7E5-83C9-487E-ACB1-1860B0702C65}">
      <dgm:prSet/>
      <dgm:spPr/>
      <dgm:t>
        <a:bodyPr/>
        <a:lstStyle/>
        <a:p>
          <a:endParaRPr lang="en-US"/>
        </a:p>
      </dgm:t>
    </dgm:pt>
    <dgm:pt modelId="{0C829C7A-26EB-4772-9239-A8912465A4FE}" type="sibTrans" cxnId="{8F0FC7E5-83C9-487E-ACB1-1860B0702C65}">
      <dgm:prSet/>
      <dgm:spPr/>
      <dgm:t>
        <a:bodyPr/>
        <a:lstStyle/>
        <a:p>
          <a:endParaRPr lang="en-US"/>
        </a:p>
      </dgm:t>
    </dgm:pt>
    <dgm:pt modelId="{5B0C7B4D-6654-463C-91A6-AC8BA6ABD07C}">
      <dgm:prSet/>
      <dgm:spPr/>
      <dgm:t>
        <a:bodyPr/>
        <a:lstStyle/>
        <a:p>
          <a:r>
            <a:rPr lang="en-US" dirty="0"/>
            <a:t>FR edited and published by QAC</a:t>
          </a:r>
        </a:p>
      </dgm:t>
    </dgm:pt>
    <dgm:pt modelId="{37C5C5A9-B792-4CD2-BF5C-AC1397433A77}" type="parTrans" cxnId="{FCC734CB-6D14-464B-82A7-D08FA624828A}">
      <dgm:prSet/>
      <dgm:spPr/>
      <dgm:t>
        <a:bodyPr/>
        <a:lstStyle/>
        <a:p>
          <a:endParaRPr lang="en-US"/>
        </a:p>
      </dgm:t>
    </dgm:pt>
    <dgm:pt modelId="{6152C591-A657-41BF-A462-F4D7FCE05A84}" type="sibTrans" cxnId="{FCC734CB-6D14-464B-82A7-D08FA624828A}">
      <dgm:prSet/>
      <dgm:spPr/>
      <dgm:t>
        <a:bodyPr/>
        <a:lstStyle/>
        <a:p>
          <a:endParaRPr lang="en-US"/>
        </a:p>
      </dgm:t>
    </dgm:pt>
    <dgm:pt modelId="{7269A90B-4BD0-48F4-B90E-D5E460558BC9}" type="pres">
      <dgm:prSet presAssocID="{240470C4-90F0-4F86-AE91-50A5465489F3}" presName="diagram" presStyleCnt="0">
        <dgm:presLayoutVars>
          <dgm:dir/>
          <dgm:resizeHandles val="exact"/>
        </dgm:presLayoutVars>
      </dgm:prSet>
      <dgm:spPr/>
    </dgm:pt>
    <dgm:pt modelId="{EE6A4C97-777C-4AD7-A627-A68CC779987D}" type="pres">
      <dgm:prSet presAssocID="{4918FF94-E4EA-4ACC-BEAA-D04124814C51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ACA468-5EF9-4813-AF8F-815946C9947C}" type="pres">
      <dgm:prSet presAssocID="{584D7D64-7CDD-4F99-AE43-DD2880F5D815}" presName="sibTrans" presStyleLbl="sibTrans2D1" presStyleIdx="0" presStyleCnt="7"/>
      <dgm:spPr/>
      <dgm:t>
        <a:bodyPr/>
        <a:lstStyle/>
        <a:p>
          <a:endParaRPr lang="en-US"/>
        </a:p>
      </dgm:t>
    </dgm:pt>
    <dgm:pt modelId="{32BE007D-D202-4D07-B249-6164A9AA905F}" type="pres">
      <dgm:prSet presAssocID="{584D7D64-7CDD-4F99-AE43-DD2880F5D815}" presName="connectorText" presStyleLbl="sibTrans2D1" presStyleIdx="0" presStyleCnt="7"/>
      <dgm:spPr/>
      <dgm:t>
        <a:bodyPr/>
        <a:lstStyle/>
        <a:p>
          <a:endParaRPr lang="en-US"/>
        </a:p>
      </dgm:t>
    </dgm:pt>
    <dgm:pt modelId="{2B6D787F-5ACB-4E19-A209-17751650C0F8}" type="pres">
      <dgm:prSet presAssocID="{0112907A-096B-4D4C-8669-64D311419BCC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8CEAD3-FA5B-41DF-9DE3-D0C9BD76CB15}" type="pres">
      <dgm:prSet presAssocID="{667BDD47-4DC7-48A9-8235-9F4383B2ABD9}" presName="sibTrans" presStyleLbl="sibTrans2D1" presStyleIdx="1" presStyleCnt="7"/>
      <dgm:spPr/>
      <dgm:t>
        <a:bodyPr/>
        <a:lstStyle/>
        <a:p>
          <a:endParaRPr lang="en-US"/>
        </a:p>
      </dgm:t>
    </dgm:pt>
    <dgm:pt modelId="{C024366F-98DB-4D5A-9883-5CC73A4988D7}" type="pres">
      <dgm:prSet presAssocID="{667BDD47-4DC7-48A9-8235-9F4383B2ABD9}" presName="connectorText" presStyleLbl="sibTrans2D1" presStyleIdx="1" presStyleCnt="7"/>
      <dgm:spPr/>
      <dgm:t>
        <a:bodyPr/>
        <a:lstStyle/>
        <a:p>
          <a:endParaRPr lang="en-US"/>
        </a:p>
      </dgm:t>
    </dgm:pt>
    <dgm:pt modelId="{2160825B-D44F-4139-B5C5-185169511F93}" type="pres">
      <dgm:prSet presAssocID="{9E7BE0C3-B4D7-42D5-96B7-0E3C7224DC92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EAD7D5-F82C-46CF-BF9A-340400144C4C}" type="pres">
      <dgm:prSet presAssocID="{79572E9F-FD25-4B63-8B4F-311664DC7807}" presName="sibTrans" presStyleLbl="sibTrans2D1" presStyleIdx="2" presStyleCnt="7"/>
      <dgm:spPr/>
      <dgm:t>
        <a:bodyPr/>
        <a:lstStyle/>
        <a:p>
          <a:endParaRPr lang="en-US"/>
        </a:p>
      </dgm:t>
    </dgm:pt>
    <dgm:pt modelId="{FEEF8858-42E3-4F39-B8C3-07615049F282}" type="pres">
      <dgm:prSet presAssocID="{79572E9F-FD25-4B63-8B4F-311664DC7807}" presName="connectorText" presStyleLbl="sibTrans2D1" presStyleIdx="2" presStyleCnt="7"/>
      <dgm:spPr/>
      <dgm:t>
        <a:bodyPr/>
        <a:lstStyle/>
        <a:p>
          <a:endParaRPr lang="en-US"/>
        </a:p>
      </dgm:t>
    </dgm:pt>
    <dgm:pt modelId="{384E684D-942D-4734-B560-46F79E6EA3F1}" type="pres">
      <dgm:prSet presAssocID="{FB60EE61-08BE-41CF-A30E-9523F5527FE5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264D19-A3C0-4AB4-BBDD-EABDD586CD96}" type="pres">
      <dgm:prSet presAssocID="{77545F2D-54FC-4E0F-AB69-022BC586E3E3}" presName="sibTrans" presStyleLbl="sibTrans2D1" presStyleIdx="3" presStyleCnt="7"/>
      <dgm:spPr/>
      <dgm:t>
        <a:bodyPr/>
        <a:lstStyle/>
        <a:p>
          <a:endParaRPr lang="en-US"/>
        </a:p>
      </dgm:t>
    </dgm:pt>
    <dgm:pt modelId="{4D7A049F-BC94-4042-97DB-268982507ABB}" type="pres">
      <dgm:prSet presAssocID="{77545F2D-54FC-4E0F-AB69-022BC586E3E3}" presName="connectorText" presStyleLbl="sibTrans2D1" presStyleIdx="3" presStyleCnt="7"/>
      <dgm:spPr/>
      <dgm:t>
        <a:bodyPr/>
        <a:lstStyle/>
        <a:p>
          <a:endParaRPr lang="en-US"/>
        </a:p>
      </dgm:t>
    </dgm:pt>
    <dgm:pt modelId="{96C12E43-A544-4161-BEDA-C078AA903B71}" type="pres">
      <dgm:prSet presAssocID="{B303FEE4-A0CD-4806-9976-9E1058CFE7F2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CD601D-9253-4662-9DB3-37F92968FA50}" type="pres">
      <dgm:prSet presAssocID="{F0DB90E0-80D1-41FB-9236-08EAB2F8BEAF}" presName="sibTrans" presStyleLbl="sibTrans2D1" presStyleIdx="4" presStyleCnt="7"/>
      <dgm:spPr/>
      <dgm:t>
        <a:bodyPr/>
        <a:lstStyle/>
        <a:p>
          <a:endParaRPr lang="en-US"/>
        </a:p>
      </dgm:t>
    </dgm:pt>
    <dgm:pt modelId="{A4E38F72-16D5-4E9F-967E-966BEC516423}" type="pres">
      <dgm:prSet presAssocID="{F0DB90E0-80D1-41FB-9236-08EAB2F8BEAF}" presName="connectorText" presStyleLbl="sibTrans2D1" presStyleIdx="4" presStyleCnt="7"/>
      <dgm:spPr/>
      <dgm:t>
        <a:bodyPr/>
        <a:lstStyle/>
        <a:p>
          <a:endParaRPr lang="en-US"/>
        </a:p>
      </dgm:t>
    </dgm:pt>
    <dgm:pt modelId="{34DA2A6F-DC76-478F-814D-78AFCBF002B3}" type="pres">
      <dgm:prSet presAssocID="{4EE1A306-A7F1-438E-AC54-818D40EF314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54947F-20D3-4307-9B8F-3593AEEC709D}" type="pres">
      <dgm:prSet presAssocID="{AFF0F8F7-E102-44FF-96A3-5F7F59305A11}" presName="sibTrans" presStyleLbl="sibTrans2D1" presStyleIdx="5" presStyleCnt="7"/>
      <dgm:spPr/>
      <dgm:t>
        <a:bodyPr/>
        <a:lstStyle/>
        <a:p>
          <a:endParaRPr lang="en-US"/>
        </a:p>
      </dgm:t>
    </dgm:pt>
    <dgm:pt modelId="{DDB9FC46-AF38-4217-8C77-9C32816C83F7}" type="pres">
      <dgm:prSet presAssocID="{AFF0F8F7-E102-44FF-96A3-5F7F59305A11}" presName="connectorText" presStyleLbl="sibTrans2D1" presStyleIdx="5" presStyleCnt="7"/>
      <dgm:spPr/>
      <dgm:t>
        <a:bodyPr/>
        <a:lstStyle/>
        <a:p>
          <a:endParaRPr lang="en-US"/>
        </a:p>
      </dgm:t>
    </dgm:pt>
    <dgm:pt modelId="{562FF8F9-9791-4818-8660-D2ABD8DD7DBB}" type="pres">
      <dgm:prSet presAssocID="{5B0C7B4D-6654-463C-91A6-AC8BA6ABD07C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303ABD-D762-4535-8E60-19B76BE676DA}" type="pres">
      <dgm:prSet presAssocID="{6152C591-A657-41BF-A462-F4D7FCE05A84}" presName="sibTrans" presStyleLbl="sibTrans2D1" presStyleIdx="6" presStyleCnt="7"/>
      <dgm:spPr/>
      <dgm:t>
        <a:bodyPr/>
        <a:lstStyle/>
        <a:p>
          <a:endParaRPr lang="en-US"/>
        </a:p>
      </dgm:t>
    </dgm:pt>
    <dgm:pt modelId="{5FF058A6-D256-4CF0-B7B5-1A997A5C2E37}" type="pres">
      <dgm:prSet presAssocID="{6152C591-A657-41BF-A462-F4D7FCE05A84}" presName="connectorText" presStyleLbl="sibTrans2D1" presStyleIdx="6" presStyleCnt="7"/>
      <dgm:spPr/>
      <dgm:t>
        <a:bodyPr/>
        <a:lstStyle/>
        <a:p>
          <a:endParaRPr lang="en-US"/>
        </a:p>
      </dgm:t>
    </dgm:pt>
    <dgm:pt modelId="{88FCE3E6-9DE3-4B58-A059-B71298091D94}" type="pres">
      <dgm:prSet presAssocID="{9BD745A2-3126-4234-846D-E58C3F2F225B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34C9B5-E68E-4E9C-AFC7-9E2A94B40B5C}" type="presOf" srcId="{77545F2D-54FC-4E0F-AB69-022BC586E3E3}" destId="{4D7A049F-BC94-4042-97DB-268982507ABB}" srcOrd="1" destOrd="0" presId="urn:microsoft.com/office/officeart/2005/8/layout/process5"/>
    <dgm:cxn modelId="{D5AB091A-262D-4786-914A-E01E268A1473}" type="presOf" srcId="{5B0C7B4D-6654-463C-91A6-AC8BA6ABD07C}" destId="{562FF8F9-9791-4818-8660-D2ABD8DD7DBB}" srcOrd="0" destOrd="0" presId="urn:microsoft.com/office/officeart/2005/8/layout/process5"/>
    <dgm:cxn modelId="{A5646663-98A7-44A3-BBA9-B05A5BC64E09}" type="presOf" srcId="{FB60EE61-08BE-41CF-A30E-9523F5527FE5}" destId="{384E684D-942D-4734-B560-46F79E6EA3F1}" srcOrd="0" destOrd="0" presId="urn:microsoft.com/office/officeart/2005/8/layout/process5"/>
    <dgm:cxn modelId="{8F0FC7E5-83C9-487E-ACB1-1860B0702C65}" srcId="{240470C4-90F0-4F86-AE91-50A5465489F3}" destId="{9BD745A2-3126-4234-846D-E58C3F2F225B}" srcOrd="7" destOrd="0" parTransId="{EFF613AC-31A7-43B1-AE2A-4D50D1B84451}" sibTransId="{0C829C7A-26EB-4772-9239-A8912465A4FE}"/>
    <dgm:cxn modelId="{FE4CEF39-117F-4D0E-9E9F-E646BA58D466}" type="presOf" srcId="{79572E9F-FD25-4B63-8B4F-311664DC7807}" destId="{A9EAD7D5-F82C-46CF-BF9A-340400144C4C}" srcOrd="0" destOrd="0" presId="urn:microsoft.com/office/officeart/2005/8/layout/process5"/>
    <dgm:cxn modelId="{810D02DD-96A0-4E4E-8DFA-252C903F5D46}" type="presOf" srcId="{584D7D64-7CDD-4F99-AE43-DD2880F5D815}" destId="{32BE007D-D202-4D07-B249-6164A9AA905F}" srcOrd="1" destOrd="0" presId="urn:microsoft.com/office/officeart/2005/8/layout/process5"/>
    <dgm:cxn modelId="{41064B25-8790-49E7-8630-2D4F737BBA13}" srcId="{240470C4-90F0-4F86-AE91-50A5465489F3}" destId="{FB60EE61-08BE-41CF-A30E-9523F5527FE5}" srcOrd="3" destOrd="0" parTransId="{879B310B-91A9-4DC9-B1EA-6147B34E91B7}" sibTransId="{77545F2D-54FC-4E0F-AB69-022BC586E3E3}"/>
    <dgm:cxn modelId="{DF729D59-74A4-44AD-838C-6B5F70046B2D}" type="presOf" srcId="{6152C591-A657-41BF-A462-F4D7FCE05A84}" destId="{5FF058A6-D256-4CF0-B7B5-1A997A5C2E37}" srcOrd="1" destOrd="0" presId="urn:microsoft.com/office/officeart/2005/8/layout/process5"/>
    <dgm:cxn modelId="{9D404DC3-CF30-405D-A5A4-BDFAE3724417}" type="presOf" srcId="{79572E9F-FD25-4B63-8B4F-311664DC7807}" destId="{FEEF8858-42E3-4F39-B8C3-07615049F282}" srcOrd="1" destOrd="0" presId="urn:microsoft.com/office/officeart/2005/8/layout/process5"/>
    <dgm:cxn modelId="{374EED74-5936-4BC8-9B29-54923D8F0C2A}" srcId="{240470C4-90F0-4F86-AE91-50A5465489F3}" destId="{B303FEE4-A0CD-4806-9976-9E1058CFE7F2}" srcOrd="4" destOrd="0" parTransId="{E0636B97-323F-4722-BB2A-49D561160EA7}" sibTransId="{F0DB90E0-80D1-41FB-9236-08EAB2F8BEAF}"/>
    <dgm:cxn modelId="{B0EF9707-D3FE-4BFA-ADA4-6AE1DC6394E2}" type="presOf" srcId="{4EE1A306-A7F1-438E-AC54-818D40EF3148}" destId="{34DA2A6F-DC76-478F-814D-78AFCBF002B3}" srcOrd="0" destOrd="0" presId="urn:microsoft.com/office/officeart/2005/8/layout/process5"/>
    <dgm:cxn modelId="{A99BABA1-58BF-4344-8701-8D8BA8A75560}" srcId="{240470C4-90F0-4F86-AE91-50A5465489F3}" destId="{4918FF94-E4EA-4ACC-BEAA-D04124814C51}" srcOrd="0" destOrd="0" parTransId="{99073680-ECA6-4765-84C9-230438E29D3A}" sibTransId="{584D7D64-7CDD-4F99-AE43-DD2880F5D815}"/>
    <dgm:cxn modelId="{3BBE2657-048C-42F6-9EB4-AE0619262D5F}" type="presOf" srcId="{6152C591-A657-41BF-A462-F4D7FCE05A84}" destId="{AC303ABD-D762-4535-8E60-19B76BE676DA}" srcOrd="0" destOrd="0" presId="urn:microsoft.com/office/officeart/2005/8/layout/process5"/>
    <dgm:cxn modelId="{4D83245A-7F62-42C4-A62B-D7F8D68F5877}" type="presOf" srcId="{F0DB90E0-80D1-41FB-9236-08EAB2F8BEAF}" destId="{ABCD601D-9253-4662-9DB3-37F92968FA50}" srcOrd="0" destOrd="0" presId="urn:microsoft.com/office/officeart/2005/8/layout/process5"/>
    <dgm:cxn modelId="{E9EE35D7-FEB9-443E-A98C-A77DA09CA860}" type="presOf" srcId="{667BDD47-4DC7-48A9-8235-9F4383B2ABD9}" destId="{C024366F-98DB-4D5A-9883-5CC73A4988D7}" srcOrd="1" destOrd="0" presId="urn:microsoft.com/office/officeart/2005/8/layout/process5"/>
    <dgm:cxn modelId="{7CD9FC20-DF3C-4569-8B2E-41BCFEE78537}" type="presOf" srcId="{B303FEE4-A0CD-4806-9976-9E1058CFE7F2}" destId="{96C12E43-A544-4161-BEDA-C078AA903B71}" srcOrd="0" destOrd="0" presId="urn:microsoft.com/office/officeart/2005/8/layout/process5"/>
    <dgm:cxn modelId="{4C01B2BA-3F06-42EA-8758-1773E3FE8C1C}" type="presOf" srcId="{240470C4-90F0-4F86-AE91-50A5465489F3}" destId="{7269A90B-4BD0-48F4-B90E-D5E460558BC9}" srcOrd="0" destOrd="0" presId="urn:microsoft.com/office/officeart/2005/8/layout/process5"/>
    <dgm:cxn modelId="{7BFCF9BB-18FA-4A63-ADCE-1C36565212E6}" type="presOf" srcId="{77545F2D-54FC-4E0F-AB69-022BC586E3E3}" destId="{7F264D19-A3C0-4AB4-BBDD-EABDD586CD96}" srcOrd="0" destOrd="0" presId="urn:microsoft.com/office/officeart/2005/8/layout/process5"/>
    <dgm:cxn modelId="{6F14CB51-C029-4CAB-8769-62942AF2447A}" type="presOf" srcId="{9E7BE0C3-B4D7-42D5-96B7-0E3C7224DC92}" destId="{2160825B-D44F-4139-B5C5-185169511F93}" srcOrd="0" destOrd="0" presId="urn:microsoft.com/office/officeart/2005/8/layout/process5"/>
    <dgm:cxn modelId="{30EB2D56-9228-4127-A2E6-EAA64741D525}" type="presOf" srcId="{584D7D64-7CDD-4F99-AE43-DD2880F5D815}" destId="{C8ACA468-5EF9-4813-AF8F-815946C9947C}" srcOrd="0" destOrd="0" presId="urn:microsoft.com/office/officeart/2005/8/layout/process5"/>
    <dgm:cxn modelId="{FCC734CB-6D14-464B-82A7-D08FA624828A}" srcId="{240470C4-90F0-4F86-AE91-50A5465489F3}" destId="{5B0C7B4D-6654-463C-91A6-AC8BA6ABD07C}" srcOrd="6" destOrd="0" parTransId="{37C5C5A9-B792-4CD2-BF5C-AC1397433A77}" sibTransId="{6152C591-A657-41BF-A462-F4D7FCE05A84}"/>
    <dgm:cxn modelId="{4395EF3F-5808-4BE9-835B-CB9898E8602D}" type="presOf" srcId="{0112907A-096B-4D4C-8669-64D311419BCC}" destId="{2B6D787F-5ACB-4E19-A209-17751650C0F8}" srcOrd="0" destOrd="0" presId="urn:microsoft.com/office/officeart/2005/8/layout/process5"/>
    <dgm:cxn modelId="{E5C4D445-EE2F-40B1-8CC8-8A0AB374EF38}" type="presOf" srcId="{AFF0F8F7-E102-44FF-96A3-5F7F59305A11}" destId="{DDB9FC46-AF38-4217-8C77-9C32816C83F7}" srcOrd="1" destOrd="0" presId="urn:microsoft.com/office/officeart/2005/8/layout/process5"/>
    <dgm:cxn modelId="{0C8F5681-B3E9-4B6C-A148-82AFD283BD05}" type="presOf" srcId="{9BD745A2-3126-4234-846D-E58C3F2F225B}" destId="{88FCE3E6-9DE3-4B58-A059-B71298091D94}" srcOrd="0" destOrd="0" presId="urn:microsoft.com/office/officeart/2005/8/layout/process5"/>
    <dgm:cxn modelId="{7C16F0E4-8715-4FA0-93F7-3D0DFB97205D}" type="presOf" srcId="{AFF0F8F7-E102-44FF-96A3-5F7F59305A11}" destId="{8254947F-20D3-4307-9B8F-3593AEEC709D}" srcOrd="0" destOrd="0" presId="urn:microsoft.com/office/officeart/2005/8/layout/process5"/>
    <dgm:cxn modelId="{F275E337-47E1-4AE4-8F08-9B7ABF55410A}" srcId="{240470C4-90F0-4F86-AE91-50A5465489F3}" destId="{9E7BE0C3-B4D7-42D5-96B7-0E3C7224DC92}" srcOrd="2" destOrd="0" parTransId="{F5439264-031C-427B-8943-19AF34EF9B22}" sibTransId="{79572E9F-FD25-4B63-8B4F-311664DC7807}"/>
    <dgm:cxn modelId="{0107DDD2-4CBD-46A8-B2B2-317E459377C9}" type="presOf" srcId="{667BDD47-4DC7-48A9-8235-9F4383B2ABD9}" destId="{6C8CEAD3-FA5B-41DF-9DE3-D0C9BD76CB15}" srcOrd="0" destOrd="0" presId="urn:microsoft.com/office/officeart/2005/8/layout/process5"/>
    <dgm:cxn modelId="{C49DECE6-34D5-43C9-A924-02A4FBFA430F}" srcId="{240470C4-90F0-4F86-AE91-50A5465489F3}" destId="{4EE1A306-A7F1-438E-AC54-818D40EF3148}" srcOrd="5" destOrd="0" parTransId="{C8503B4B-3DD9-4932-AF76-FC332F91D3E4}" sibTransId="{AFF0F8F7-E102-44FF-96A3-5F7F59305A11}"/>
    <dgm:cxn modelId="{B97D6F15-12A0-4CC5-BC90-3D2F3472877F}" type="presOf" srcId="{4918FF94-E4EA-4ACC-BEAA-D04124814C51}" destId="{EE6A4C97-777C-4AD7-A627-A68CC779987D}" srcOrd="0" destOrd="0" presId="urn:microsoft.com/office/officeart/2005/8/layout/process5"/>
    <dgm:cxn modelId="{4EF70C6C-B5B7-4DB7-850D-A23445D0AE10}" type="presOf" srcId="{F0DB90E0-80D1-41FB-9236-08EAB2F8BEAF}" destId="{A4E38F72-16D5-4E9F-967E-966BEC516423}" srcOrd="1" destOrd="0" presId="urn:microsoft.com/office/officeart/2005/8/layout/process5"/>
    <dgm:cxn modelId="{A020C5FE-6367-453A-BD8B-4DFB56C1BD70}" srcId="{240470C4-90F0-4F86-AE91-50A5465489F3}" destId="{0112907A-096B-4D4C-8669-64D311419BCC}" srcOrd="1" destOrd="0" parTransId="{57DA0944-A8D2-4A35-8E28-52230CDC7CD1}" sibTransId="{667BDD47-4DC7-48A9-8235-9F4383B2ABD9}"/>
    <dgm:cxn modelId="{488712C7-4BA8-4E62-A9F2-120DA2E6E982}" type="presParOf" srcId="{7269A90B-4BD0-48F4-B90E-D5E460558BC9}" destId="{EE6A4C97-777C-4AD7-A627-A68CC779987D}" srcOrd="0" destOrd="0" presId="urn:microsoft.com/office/officeart/2005/8/layout/process5"/>
    <dgm:cxn modelId="{0BF9830A-ED4C-42EF-917B-4DEBA2795CFC}" type="presParOf" srcId="{7269A90B-4BD0-48F4-B90E-D5E460558BC9}" destId="{C8ACA468-5EF9-4813-AF8F-815946C9947C}" srcOrd="1" destOrd="0" presId="urn:microsoft.com/office/officeart/2005/8/layout/process5"/>
    <dgm:cxn modelId="{FBF5F847-D0EC-4B2B-BC68-959A212C4579}" type="presParOf" srcId="{C8ACA468-5EF9-4813-AF8F-815946C9947C}" destId="{32BE007D-D202-4D07-B249-6164A9AA905F}" srcOrd="0" destOrd="0" presId="urn:microsoft.com/office/officeart/2005/8/layout/process5"/>
    <dgm:cxn modelId="{1DD534A5-A1FB-4AB8-AEF2-29D2F40A936D}" type="presParOf" srcId="{7269A90B-4BD0-48F4-B90E-D5E460558BC9}" destId="{2B6D787F-5ACB-4E19-A209-17751650C0F8}" srcOrd="2" destOrd="0" presId="urn:microsoft.com/office/officeart/2005/8/layout/process5"/>
    <dgm:cxn modelId="{E420EE33-A4FA-4D19-BE86-262CBCC36EC3}" type="presParOf" srcId="{7269A90B-4BD0-48F4-B90E-D5E460558BC9}" destId="{6C8CEAD3-FA5B-41DF-9DE3-D0C9BD76CB15}" srcOrd="3" destOrd="0" presId="urn:microsoft.com/office/officeart/2005/8/layout/process5"/>
    <dgm:cxn modelId="{C704784E-D0BC-4489-B7A4-670D334AD284}" type="presParOf" srcId="{6C8CEAD3-FA5B-41DF-9DE3-D0C9BD76CB15}" destId="{C024366F-98DB-4D5A-9883-5CC73A4988D7}" srcOrd="0" destOrd="0" presId="urn:microsoft.com/office/officeart/2005/8/layout/process5"/>
    <dgm:cxn modelId="{45D146E2-C834-4208-8F62-0D79F8C0A485}" type="presParOf" srcId="{7269A90B-4BD0-48F4-B90E-D5E460558BC9}" destId="{2160825B-D44F-4139-B5C5-185169511F93}" srcOrd="4" destOrd="0" presId="urn:microsoft.com/office/officeart/2005/8/layout/process5"/>
    <dgm:cxn modelId="{A0374D69-5E50-4429-843F-D2E001AC0558}" type="presParOf" srcId="{7269A90B-4BD0-48F4-B90E-D5E460558BC9}" destId="{A9EAD7D5-F82C-46CF-BF9A-340400144C4C}" srcOrd="5" destOrd="0" presId="urn:microsoft.com/office/officeart/2005/8/layout/process5"/>
    <dgm:cxn modelId="{6CA9702F-B1A4-4B41-A0E4-2EEAA1AA0D05}" type="presParOf" srcId="{A9EAD7D5-F82C-46CF-BF9A-340400144C4C}" destId="{FEEF8858-42E3-4F39-B8C3-07615049F282}" srcOrd="0" destOrd="0" presId="urn:microsoft.com/office/officeart/2005/8/layout/process5"/>
    <dgm:cxn modelId="{C8D69C30-6651-479F-AEC7-AEF85F34F9C0}" type="presParOf" srcId="{7269A90B-4BD0-48F4-B90E-D5E460558BC9}" destId="{384E684D-942D-4734-B560-46F79E6EA3F1}" srcOrd="6" destOrd="0" presId="urn:microsoft.com/office/officeart/2005/8/layout/process5"/>
    <dgm:cxn modelId="{63CE274E-2C9C-4E9B-9BA4-F18FFDE7B262}" type="presParOf" srcId="{7269A90B-4BD0-48F4-B90E-D5E460558BC9}" destId="{7F264D19-A3C0-4AB4-BBDD-EABDD586CD96}" srcOrd="7" destOrd="0" presId="urn:microsoft.com/office/officeart/2005/8/layout/process5"/>
    <dgm:cxn modelId="{86575BD1-22A2-420C-9444-DCAE10632C16}" type="presParOf" srcId="{7F264D19-A3C0-4AB4-BBDD-EABDD586CD96}" destId="{4D7A049F-BC94-4042-97DB-268982507ABB}" srcOrd="0" destOrd="0" presId="urn:microsoft.com/office/officeart/2005/8/layout/process5"/>
    <dgm:cxn modelId="{6CA00DCC-9220-44AE-9C74-6B878ADBEF10}" type="presParOf" srcId="{7269A90B-4BD0-48F4-B90E-D5E460558BC9}" destId="{96C12E43-A544-4161-BEDA-C078AA903B71}" srcOrd="8" destOrd="0" presId="urn:microsoft.com/office/officeart/2005/8/layout/process5"/>
    <dgm:cxn modelId="{E48FFD64-C0FE-4ECE-9930-FCE8B524D679}" type="presParOf" srcId="{7269A90B-4BD0-48F4-B90E-D5E460558BC9}" destId="{ABCD601D-9253-4662-9DB3-37F92968FA50}" srcOrd="9" destOrd="0" presId="urn:microsoft.com/office/officeart/2005/8/layout/process5"/>
    <dgm:cxn modelId="{82AF4483-071C-4B16-88EA-1D1502FD7902}" type="presParOf" srcId="{ABCD601D-9253-4662-9DB3-37F92968FA50}" destId="{A4E38F72-16D5-4E9F-967E-966BEC516423}" srcOrd="0" destOrd="0" presId="urn:microsoft.com/office/officeart/2005/8/layout/process5"/>
    <dgm:cxn modelId="{5FD064B7-EB09-43B1-94CA-2D07766B1B5F}" type="presParOf" srcId="{7269A90B-4BD0-48F4-B90E-D5E460558BC9}" destId="{34DA2A6F-DC76-478F-814D-78AFCBF002B3}" srcOrd="10" destOrd="0" presId="urn:microsoft.com/office/officeart/2005/8/layout/process5"/>
    <dgm:cxn modelId="{03CCA78F-B6D1-4091-BE26-84FABB70FCB3}" type="presParOf" srcId="{7269A90B-4BD0-48F4-B90E-D5E460558BC9}" destId="{8254947F-20D3-4307-9B8F-3593AEEC709D}" srcOrd="11" destOrd="0" presId="urn:microsoft.com/office/officeart/2005/8/layout/process5"/>
    <dgm:cxn modelId="{F686A076-049F-4EE2-AF36-8A688C6BA149}" type="presParOf" srcId="{8254947F-20D3-4307-9B8F-3593AEEC709D}" destId="{DDB9FC46-AF38-4217-8C77-9C32816C83F7}" srcOrd="0" destOrd="0" presId="urn:microsoft.com/office/officeart/2005/8/layout/process5"/>
    <dgm:cxn modelId="{CEA5171B-A159-4475-BCD0-6C3A4AE57B14}" type="presParOf" srcId="{7269A90B-4BD0-48F4-B90E-D5E460558BC9}" destId="{562FF8F9-9791-4818-8660-D2ABD8DD7DBB}" srcOrd="12" destOrd="0" presId="urn:microsoft.com/office/officeart/2005/8/layout/process5"/>
    <dgm:cxn modelId="{3D2B01F4-751B-40A4-B333-D9418D1FAB9D}" type="presParOf" srcId="{7269A90B-4BD0-48F4-B90E-D5E460558BC9}" destId="{AC303ABD-D762-4535-8E60-19B76BE676DA}" srcOrd="13" destOrd="0" presId="urn:microsoft.com/office/officeart/2005/8/layout/process5"/>
    <dgm:cxn modelId="{D835C8B6-DCBF-4D02-928D-9F5918D5397C}" type="presParOf" srcId="{AC303ABD-D762-4535-8E60-19B76BE676DA}" destId="{5FF058A6-D256-4CF0-B7B5-1A997A5C2E37}" srcOrd="0" destOrd="0" presId="urn:microsoft.com/office/officeart/2005/8/layout/process5"/>
    <dgm:cxn modelId="{4718AE6E-10C9-430C-B14C-40DA6304AC9E}" type="presParOf" srcId="{7269A90B-4BD0-48F4-B90E-D5E460558BC9}" destId="{88FCE3E6-9DE3-4B58-A059-B71298091D94}" srcOrd="1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45FCAB-AA9C-4D56-B9DC-68DEE3FBAB1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2C0ADFD8-9FA9-4EA7-A44F-F8A008D82972}">
      <dgm:prSet phldrT="[Text]"/>
      <dgm:spPr/>
      <dgm:t>
        <a:bodyPr/>
        <a:lstStyle/>
        <a:p>
          <a:r>
            <a:rPr lang="en-US" dirty="0"/>
            <a:t>Claim of internalization of best practice </a:t>
          </a:r>
        </a:p>
      </dgm:t>
    </dgm:pt>
    <dgm:pt modelId="{7B207827-3E69-45BC-821C-63B3B4A423E6}" type="parTrans" cxnId="{2F364918-DEFF-47A0-973A-6BFD456C0C6D}">
      <dgm:prSet/>
      <dgm:spPr/>
      <dgm:t>
        <a:bodyPr/>
        <a:lstStyle/>
        <a:p>
          <a:endParaRPr lang="en-US"/>
        </a:p>
      </dgm:t>
    </dgm:pt>
    <dgm:pt modelId="{7021F373-7AEB-494A-B81B-F74E3E144576}" type="sibTrans" cxnId="{2F364918-DEFF-47A0-973A-6BFD456C0C6D}">
      <dgm:prSet/>
      <dgm:spPr/>
      <dgm:t>
        <a:bodyPr/>
        <a:lstStyle/>
        <a:p>
          <a:endParaRPr lang="en-US"/>
        </a:p>
      </dgm:t>
    </dgm:pt>
    <dgm:pt modelId="{150237A7-293C-445F-8C8A-E7C0B9AA9DFA}">
      <dgm:prSet phldrT="[Text]"/>
      <dgm:spPr/>
      <dgm:t>
        <a:bodyPr/>
        <a:lstStyle/>
        <a:p>
          <a:r>
            <a:rPr lang="en-US" dirty="0"/>
            <a:t>Meets standard</a:t>
          </a:r>
        </a:p>
      </dgm:t>
    </dgm:pt>
    <dgm:pt modelId="{6C1C0900-B925-45D8-A6C0-FF59603E1BA5}" type="parTrans" cxnId="{8B8F8FAD-A7F7-434D-8AA4-4A12348525ED}">
      <dgm:prSet/>
      <dgm:spPr/>
      <dgm:t>
        <a:bodyPr/>
        <a:lstStyle/>
        <a:p>
          <a:endParaRPr lang="en-US"/>
        </a:p>
      </dgm:t>
    </dgm:pt>
    <dgm:pt modelId="{C7B671D9-567F-4894-A826-717228A74E32}" type="sibTrans" cxnId="{8B8F8FAD-A7F7-434D-8AA4-4A12348525ED}">
      <dgm:prSet/>
      <dgm:spPr/>
      <dgm:t>
        <a:bodyPr/>
        <a:lstStyle/>
        <a:p>
          <a:endParaRPr lang="en-US"/>
        </a:p>
      </dgm:t>
    </dgm:pt>
    <dgm:pt modelId="{65723639-92C8-415B-A598-EA4872B8F02C}">
      <dgm:prSet phldrT="[Text]"/>
      <dgm:spPr/>
      <dgm:t>
        <a:bodyPr/>
        <a:lstStyle/>
        <a:p>
          <a:r>
            <a:rPr lang="en-US" dirty="0"/>
            <a:t>Evidence sufficient to support claim</a:t>
          </a:r>
        </a:p>
      </dgm:t>
    </dgm:pt>
    <dgm:pt modelId="{01C9F3D9-22D6-4E39-9603-33518473E8ED}" type="parTrans" cxnId="{3B8CC4AE-3821-40B4-AA49-8B4086DD3621}">
      <dgm:prSet/>
      <dgm:spPr/>
      <dgm:t>
        <a:bodyPr/>
        <a:lstStyle/>
        <a:p>
          <a:endParaRPr lang="en-US"/>
        </a:p>
      </dgm:t>
    </dgm:pt>
    <dgm:pt modelId="{B83C3D74-0EAF-4B4F-B956-6FED506E67A2}" type="sibTrans" cxnId="{3B8CC4AE-3821-40B4-AA49-8B4086DD3621}">
      <dgm:prSet/>
      <dgm:spPr/>
      <dgm:t>
        <a:bodyPr/>
        <a:lstStyle/>
        <a:p>
          <a:endParaRPr lang="en-US"/>
        </a:p>
      </dgm:t>
    </dgm:pt>
    <dgm:pt modelId="{3C3550E6-47A1-472E-990D-6890A71F6D7F}">
      <dgm:prSet phldrT="[Text]"/>
      <dgm:spPr/>
      <dgm:t>
        <a:bodyPr/>
        <a:lstStyle/>
        <a:p>
          <a:r>
            <a:rPr lang="en-US" dirty="0"/>
            <a:t>Evidence not sufficient to support claim</a:t>
          </a:r>
        </a:p>
      </dgm:t>
    </dgm:pt>
    <dgm:pt modelId="{17B70E0C-63C0-4526-898B-BD9FDB1F9671}" type="parTrans" cxnId="{820667CA-34D9-428A-9CD8-C8DC0068532A}">
      <dgm:prSet/>
      <dgm:spPr/>
      <dgm:t>
        <a:bodyPr/>
        <a:lstStyle/>
        <a:p>
          <a:endParaRPr lang="en-US"/>
        </a:p>
      </dgm:t>
    </dgm:pt>
    <dgm:pt modelId="{DDDFC711-07FA-4EAE-A1E5-A5DF94446580}" type="sibTrans" cxnId="{820667CA-34D9-428A-9CD8-C8DC0068532A}">
      <dgm:prSet/>
      <dgm:spPr/>
      <dgm:t>
        <a:bodyPr/>
        <a:lstStyle/>
        <a:p>
          <a:endParaRPr lang="en-US"/>
        </a:p>
      </dgm:t>
    </dgm:pt>
    <dgm:pt modelId="{4753C4DF-9A4C-4474-A1AD-58E6FBF2EF00}">
      <dgm:prSet phldrT="[Text]"/>
      <dgm:spPr/>
      <dgm:t>
        <a:bodyPr/>
        <a:lstStyle/>
        <a:p>
          <a:r>
            <a:rPr lang="en-US" dirty="0"/>
            <a:t>Below standard</a:t>
          </a:r>
        </a:p>
      </dgm:t>
    </dgm:pt>
    <dgm:pt modelId="{734D7E8C-B1A9-4202-87A3-F61AFDF5406B}" type="parTrans" cxnId="{085ADD23-12DA-4DB9-8AB1-B5A97D30D75D}">
      <dgm:prSet/>
      <dgm:spPr/>
      <dgm:t>
        <a:bodyPr/>
        <a:lstStyle/>
        <a:p>
          <a:endParaRPr lang="en-US"/>
        </a:p>
      </dgm:t>
    </dgm:pt>
    <dgm:pt modelId="{50B520B8-36E9-44D7-9373-7D7A3BD880D7}" type="sibTrans" cxnId="{085ADD23-12DA-4DB9-8AB1-B5A97D30D75D}">
      <dgm:prSet/>
      <dgm:spPr/>
      <dgm:t>
        <a:bodyPr/>
        <a:lstStyle/>
        <a:p>
          <a:endParaRPr lang="en-US"/>
        </a:p>
      </dgm:t>
    </dgm:pt>
    <dgm:pt modelId="{168B527F-84CD-4433-AAB4-891C57907DBC}">
      <dgm:prSet phldrT="[Text]"/>
      <dgm:spPr/>
      <dgm:t>
        <a:bodyPr/>
        <a:lstStyle/>
        <a:p>
          <a:r>
            <a:rPr lang="en-US" dirty="0"/>
            <a:t>Evidence sufficient to support claim</a:t>
          </a:r>
        </a:p>
      </dgm:t>
    </dgm:pt>
    <dgm:pt modelId="{88E05D5A-633C-4801-89A2-A42DC6CAB4C2}" type="parTrans" cxnId="{A4A58BB2-2EA0-4CD3-9D26-966B34CAFB59}">
      <dgm:prSet/>
      <dgm:spPr/>
      <dgm:t>
        <a:bodyPr/>
        <a:lstStyle/>
        <a:p>
          <a:endParaRPr lang="en-US"/>
        </a:p>
      </dgm:t>
    </dgm:pt>
    <dgm:pt modelId="{35FD8C7D-84E8-4EC1-B93B-85852E27BDEC}" type="sibTrans" cxnId="{A4A58BB2-2EA0-4CD3-9D26-966B34CAFB59}">
      <dgm:prSet/>
      <dgm:spPr/>
      <dgm:t>
        <a:bodyPr/>
        <a:lstStyle/>
        <a:p>
          <a:endParaRPr lang="en-US"/>
        </a:p>
      </dgm:t>
    </dgm:pt>
    <dgm:pt modelId="{FDF99E75-B8B5-473F-9FD5-6FE7AF778E56}">
      <dgm:prSet/>
      <dgm:spPr/>
      <dgm:t>
        <a:bodyPr/>
        <a:lstStyle/>
        <a:p>
          <a:r>
            <a:rPr lang="en-US" dirty="0"/>
            <a:t>1 or 2 marks</a:t>
          </a:r>
        </a:p>
      </dgm:t>
    </dgm:pt>
    <dgm:pt modelId="{243B0012-4F63-41F0-9F07-EE4685ED0A21}" type="parTrans" cxnId="{0A80F414-4B15-49A4-A8EA-6AD33FE614C6}">
      <dgm:prSet/>
      <dgm:spPr/>
      <dgm:t>
        <a:bodyPr/>
        <a:lstStyle/>
        <a:p>
          <a:endParaRPr lang="en-US"/>
        </a:p>
      </dgm:t>
    </dgm:pt>
    <dgm:pt modelId="{880093D2-8412-4295-A2E2-7E331F2A12BF}" type="sibTrans" cxnId="{0A80F414-4B15-49A4-A8EA-6AD33FE614C6}">
      <dgm:prSet/>
      <dgm:spPr/>
      <dgm:t>
        <a:bodyPr/>
        <a:lstStyle/>
        <a:p>
          <a:endParaRPr lang="en-US"/>
        </a:p>
      </dgm:t>
    </dgm:pt>
    <dgm:pt modelId="{49877E38-186A-4D5B-84AD-22B85EEC0ED0}">
      <dgm:prSet/>
      <dgm:spPr/>
      <dgm:t>
        <a:bodyPr/>
        <a:lstStyle/>
        <a:p>
          <a:r>
            <a:rPr lang="en-US" dirty="0"/>
            <a:t>Evidence not sufficient to support claim</a:t>
          </a:r>
        </a:p>
      </dgm:t>
    </dgm:pt>
    <dgm:pt modelId="{339A1C9E-8366-4C10-A44F-CA05A91FFBBC}" type="parTrans" cxnId="{D8DECF9F-F725-4367-B4D5-2C9B4AD82BC1}">
      <dgm:prSet/>
      <dgm:spPr/>
      <dgm:t>
        <a:bodyPr/>
        <a:lstStyle/>
        <a:p>
          <a:endParaRPr lang="en-US"/>
        </a:p>
      </dgm:t>
    </dgm:pt>
    <dgm:pt modelId="{D6245584-E99B-41E7-AA7D-BDE7F121A904}" type="sibTrans" cxnId="{D8DECF9F-F725-4367-B4D5-2C9B4AD82BC1}">
      <dgm:prSet/>
      <dgm:spPr/>
      <dgm:t>
        <a:bodyPr/>
        <a:lstStyle/>
        <a:p>
          <a:endParaRPr lang="en-US"/>
        </a:p>
      </dgm:t>
    </dgm:pt>
    <dgm:pt modelId="{DA2BCB74-5F2F-42D4-A0FF-9381EBFF27E3}">
      <dgm:prSet/>
      <dgm:spPr/>
      <dgm:t>
        <a:bodyPr/>
        <a:lstStyle/>
        <a:p>
          <a:r>
            <a:rPr lang="en-US" dirty="0"/>
            <a:t>No claim of achievement</a:t>
          </a:r>
        </a:p>
      </dgm:t>
    </dgm:pt>
    <dgm:pt modelId="{E4ADE958-6961-4181-B8FC-03DE8EDA8BF6}" type="parTrans" cxnId="{08FD1ED0-E339-48FC-B153-63218CD3B511}">
      <dgm:prSet/>
      <dgm:spPr/>
      <dgm:t>
        <a:bodyPr/>
        <a:lstStyle/>
        <a:p>
          <a:endParaRPr lang="en-US"/>
        </a:p>
      </dgm:t>
    </dgm:pt>
    <dgm:pt modelId="{76A290F4-450F-4045-B547-B6619B56E178}" type="sibTrans" cxnId="{08FD1ED0-E339-48FC-B153-63218CD3B511}">
      <dgm:prSet/>
      <dgm:spPr/>
      <dgm:t>
        <a:bodyPr/>
        <a:lstStyle/>
        <a:p>
          <a:endParaRPr lang="en-US"/>
        </a:p>
      </dgm:t>
    </dgm:pt>
    <dgm:pt modelId="{60A58292-84A3-4948-B5A4-E869FB735E9A}">
      <dgm:prSet/>
      <dgm:spPr/>
      <dgm:t>
        <a:bodyPr/>
        <a:lstStyle/>
        <a:p>
          <a:r>
            <a:rPr lang="en-US" dirty="0"/>
            <a:t>3 marks</a:t>
          </a:r>
        </a:p>
      </dgm:t>
    </dgm:pt>
    <dgm:pt modelId="{8550DACE-29C1-41BD-8B37-AEC988F1DC05}" type="parTrans" cxnId="{C9CFA4B9-A28A-4A37-82CD-3CE32B34B928}">
      <dgm:prSet/>
      <dgm:spPr/>
      <dgm:t>
        <a:bodyPr/>
        <a:lstStyle/>
        <a:p>
          <a:endParaRPr lang="en-US"/>
        </a:p>
      </dgm:t>
    </dgm:pt>
    <dgm:pt modelId="{37722476-BA3D-4C16-93EF-58B75CBF1B45}" type="sibTrans" cxnId="{C9CFA4B9-A28A-4A37-82CD-3CE32B34B928}">
      <dgm:prSet/>
      <dgm:spPr/>
      <dgm:t>
        <a:bodyPr/>
        <a:lstStyle/>
        <a:p>
          <a:endParaRPr lang="en-US"/>
        </a:p>
      </dgm:t>
    </dgm:pt>
    <dgm:pt modelId="{CC05DECB-6993-4472-9ADA-1CCB7AD73657}">
      <dgm:prSet/>
      <dgm:spPr/>
      <dgm:t>
        <a:bodyPr/>
        <a:lstStyle/>
        <a:p>
          <a:r>
            <a:rPr lang="en-US" dirty="0"/>
            <a:t>1 or 2 marks</a:t>
          </a:r>
        </a:p>
      </dgm:t>
    </dgm:pt>
    <dgm:pt modelId="{7C57F2D7-EDC7-49AB-B2E1-B1E8D0893428}" type="parTrans" cxnId="{7E0DBFFA-7FFB-4FE0-BA0C-F4226F5DACF1}">
      <dgm:prSet/>
      <dgm:spPr/>
      <dgm:t>
        <a:bodyPr/>
        <a:lstStyle/>
        <a:p>
          <a:endParaRPr lang="en-US"/>
        </a:p>
      </dgm:t>
    </dgm:pt>
    <dgm:pt modelId="{5838C2CD-E3DB-444C-BB07-4080CEC3138B}" type="sibTrans" cxnId="{7E0DBFFA-7FFB-4FE0-BA0C-F4226F5DACF1}">
      <dgm:prSet/>
      <dgm:spPr/>
      <dgm:t>
        <a:bodyPr/>
        <a:lstStyle/>
        <a:p>
          <a:endParaRPr lang="en-US"/>
        </a:p>
      </dgm:t>
    </dgm:pt>
    <dgm:pt modelId="{50E59412-417A-4E5C-BA71-1BA52D80EFAB}">
      <dgm:prSet/>
      <dgm:spPr/>
      <dgm:t>
        <a:bodyPr/>
        <a:lstStyle/>
        <a:p>
          <a:r>
            <a:rPr lang="en-US" dirty="0"/>
            <a:t>1 mark</a:t>
          </a:r>
        </a:p>
      </dgm:t>
    </dgm:pt>
    <dgm:pt modelId="{54E2EAA8-BCEB-4FB8-AF10-E4D66B9393AF}" type="parTrans" cxnId="{C1C69513-6E84-49E3-9EF6-F25DD2DEFCD9}">
      <dgm:prSet/>
      <dgm:spPr/>
      <dgm:t>
        <a:bodyPr/>
        <a:lstStyle/>
        <a:p>
          <a:endParaRPr lang="en-US"/>
        </a:p>
      </dgm:t>
    </dgm:pt>
    <dgm:pt modelId="{7F0B5AEA-259B-4968-B172-B780A178E9CE}" type="sibTrans" cxnId="{C1C69513-6E84-49E3-9EF6-F25DD2DEFCD9}">
      <dgm:prSet/>
      <dgm:spPr/>
      <dgm:t>
        <a:bodyPr/>
        <a:lstStyle/>
        <a:p>
          <a:endParaRPr lang="en-US"/>
        </a:p>
      </dgm:t>
    </dgm:pt>
    <dgm:pt modelId="{3B704974-2ACD-45D4-953A-4F16FA63B197}">
      <dgm:prSet/>
      <dgm:spPr/>
      <dgm:t>
        <a:bodyPr/>
        <a:lstStyle/>
        <a:p>
          <a:r>
            <a:rPr lang="en-US" dirty="0"/>
            <a:t>0 marks</a:t>
          </a:r>
        </a:p>
      </dgm:t>
    </dgm:pt>
    <dgm:pt modelId="{1B4B58B8-3E84-4434-BA5E-0FAC780D1C91}" type="parTrans" cxnId="{830E63C8-4679-4134-BC9D-4385076E8C47}">
      <dgm:prSet/>
      <dgm:spPr/>
      <dgm:t>
        <a:bodyPr/>
        <a:lstStyle/>
        <a:p>
          <a:endParaRPr lang="en-US"/>
        </a:p>
      </dgm:t>
    </dgm:pt>
    <dgm:pt modelId="{9CC5129C-2061-4A2E-8789-49D502186055}" type="sibTrans" cxnId="{830E63C8-4679-4134-BC9D-4385076E8C47}">
      <dgm:prSet/>
      <dgm:spPr/>
      <dgm:t>
        <a:bodyPr/>
        <a:lstStyle/>
        <a:p>
          <a:endParaRPr lang="en-US"/>
        </a:p>
      </dgm:t>
    </dgm:pt>
    <dgm:pt modelId="{415C86ED-47D1-4E01-A7FB-EB8EC639DB46}" type="pres">
      <dgm:prSet presAssocID="{A245FCAB-AA9C-4D56-B9DC-68DEE3FBAB1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673A79E-CBCC-4265-B005-E9F02C24652C}" type="pres">
      <dgm:prSet presAssocID="{2C0ADFD8-9FA9-4EA7-A44F-F8A008D82972}" presName="root1" presStyleCnt="0"/>
      <dgm:spPr/>
    </dgm:pt>
    <dgm:pt modelId="{EB2EB88A-523D-41EC-98D6-48C121539154}" type="pres">
      <dgm:prSet presAssocID="{2C0ADFD8-9FA9-4EA7-A44F-F8A008D8297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E5EACF-FA1C-4B59-AE5D-B6BC380276F0}" type="pres">
      <dgm:prSet presAssocID="{2C0ADFD8-9FA9-4EA7-A44F-F8A008D82972}" presName="level2hierChild" presStyleCnt="0"/>
      <dgm:spPr/>
    </dgm:pt>
    <dgm:pt modelId="{70EBC9BA-8313-45F4-949E-F0C13691DA70}" type="pres">
      <dgm:prSet presAssocID="{6C1C0900-B925-45D8-A6C0-FF59603E1BA5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D67040B3-B38A-4A73-B090-05AA79609F91}" type="pres">
      <dgm:prSet presAssocID="{6C1C0900-B925-45D8-A6C0-FF59603E1BA5}" presName="connTx" presStyleLbl="parChTrans1D2" presStyleIdx="0" presStyleCnt="3"/>
      <dgm:spPr/>
      <dgm:t>
        <a:bodyPr/>
        <a:lstStyle/>
        <a:p>
          <a:endParaRPr lang="en-US"/>
        </a:p>
      </dgm:t>
    </dgm:pt>
    <dgm:pt modelId="{F07B59DC-8E75-4C49-B4B0-92C766B40DE0}" type="pres">
      <dgm:prSet presAssocID="{150237A7-293C-445F-8C8A-E7C0B9AA9DFA}" presName="root2" presStyleCnt="0"/>
      <dgm:spPr/>
    </dgm:pt>
    <dgm:pt modelId="{220211DF-F022-4609-B8E2-A3524F8B9CB8}" type="pres">
      <dgm:prSet presAssocID="{150237A7-293C-445F-8C8A-E7C0B9AA9DFA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7A076C-2CAE-40F2-8823-CA903379FB13}" type="pres">
      <dgm:prSet presAssocID="{150237A7-293C-445F-8C8A-E7C0B9AA9DFA}" presName="level3hierChild" presStyleCnt="0"/>
      <dgm:spPr/>
    </dgm:pt>
    <dgm:pt modelId="{47021162-3EFF-4815-B167-613CC0C27290}" type="pres">
      <dgm:prSet presAssocID="{01C9F3D9-22D6-4E39-9603-33518473E8ED}" presName="conn2-1" presStyleLbl="parChTrans1D3" presStyleIdx="0" presStyleCnt="5"/>
      <dgm:spPr/>
      <dgm:t>
        <a:bodyPr/>
        <a:lstStyle/>
        <a:p>
          <a:endParaRPr lang="en-US"/>
        </a:p>
      </dgm:t>
    </dgm:pt>
    <dgm:pt modelId="{4A235825-633B-4293-94EE-E53F70DD5DA0}" type="pres">
      <dgm:prSet presAssocID="{01C9F3D9-22D6-4E39-9603-33518473E8ED}" presName="connTx" presStyleLbl="parChTrans1D3" presStyleIdx="0" presStyleCnt="5"/>
      <dgm:spPr/>
      <dgm:t>
        <a:bodyPr/>
        <a:lstStyle/>
        <a:p>
          <a:endParaRPr lang="en-US"/>
        </a:p>
      </dgm:t>
    </dgm:pt>
    <dgm:pt modelId="{717214F9-2911-4AB9-9F1D-485D1D897C30}" type="pres">
      <dgm:prSet presAssocID="{65723639-92C8-415B-A598-EA4872B8F02C}" presName="root2" presStyleCnt="0"/>
      <dgm:spPr/>
    </dgm:pt>
    <dgm:pt modelId="{9FAFB90C-5ACA-413D-ADDA-58A468E243C3}" type="pres">
      <dgm:prSet presAssocID="{65723639-92C8-415B-A598-EA4872B8F02C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E432C7-2758-4A91-865C-EAE2B2B6DC9D}" type="pres">
      <dgm:prSet presAssocID="{65723639-92C8-415B-A598-EA4872B8F02C}" presName="level3hierChild" presStyleCnt="0"/>
      <dgm:spPr/>
    </dgm:pt>
    <dgm:pt modelId="{07C90F0F-B7D0-4038-BFA8-92CDAA65D615}" type="pres">
      <dgm:prSet presAssocID="{8550DACE-29C1-41BD-8B37-AEC988F1DC05}" presName="conn2-1" presStyleLbl="parChTrans1D4" presStyleIdx="0" presStyleCnt="4"/>
      <dgm:spPr/>
      <dgm:t>
        <a:bodyPr/>
        <a:lstStyle/>
        <a:p>
          <a:endParaRPr lang="en-US"/>
        </a:p>
      </dgm:t>
    </dgm:pt>
    <dgm:pt modelId="{899B4E4C-3CE1-4F3A-BC0C-9794C5A0F338}" type="pres">
      <dgm:prSet presAssocID="{8550DACE-29C1-41BD-8B37-AEC988F1DC05}" presName="connTx" presStyleLbl="parChTrans1D4" presStyleIdx="0" presStyleCnt="4"/>
      <dgm:spPr/>
      <dgm:t>
        <a:bodyPr/>
        <a:lstStyle/>
        <a:p>
          <a:endParaRPr lang="en-US"/>
        </a:p>
      </dgm:t>
    </dgm:pt>
    <dgm:pt modelId="{CF5EF08C-C2C2-4B97-9E6F-2C57CB73DEC8}" type="pres">
      <dgm:prSet presAssocID="{60A58292-84A3-4948-B5A4-E869FB735E9A}" presName="root2" presStyleCnt="0"/>
      <dgm:spPr/>
    </dgm:pt>
    <dgm:pt modelId="{D7435D64-EF6D-4CA4-A1B0-7D71E6CD8176}" type="pres">
      <dgm:prSet presAssocID="{60A58292-84A3-4948-B5A4-E869FB735E9A}" presName="LevelTwoTextNode" presStyleLbl="node4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745285-0520-4AA1-8F70-0AD6EB93FC87}" type="pres">
      <dgm:prSet presAssocID="{60A58292-84A3-4948-B5A4-E869FB735E9A}" presName="level3hierChild" presStyleCnt="0"/>
      <dgm:spPr/>
    </dgm:pt>
    <dgm:pt modelId="{4C32643C-FD20-4EE5-8AD6-3EE59F7D8FFC}" type="pres">
      <dgm:prSet presAssocID="{17B70E0C-63C0-4526-898B-BD9FDB1F9671}" presName="conn2-1" presStyleLbl="parChTrans1D3" presStyleIdx="1" presStyleCnt="5"/>
      <dgm:spPr/>
      <dgm:t>
        <a:bodyPr/>
        <a:lstStyle/>
        <a:p>
          <a:endParaRPr lang="en-US"/>
        </a:p>
      </dgm:t>
    </dgm:pt>
    <dgm:pt modelId="{B61F9F8E-A09C-4018-9553-F99F8E516A0A}" type="pres">
      <dgm:prSet presAssocID="{17B70E0C-63C0-4526-898B-BD9FDB1F9671}" presName="connTx" presStyleLbl="parChTrans1D3" presStyleIdx="1" presStyleCnt="5"/>
      <dgm:spPr/>
      <dgm:t>
        <a:bodyPr/>
        <a:lstStyle/>
        <a:p>
          <a:endParaRPr lang="en-US"/>
        </a:p>
      </dgm:t>
    </dgm:pt>
    <dgm:pt modelId="{6F638D17-F630-48EF-BFFA-E6264D0198A3}" type="pres">
      <dgm:prSet presAssocID="{3C3550E6-47A1-472E-990D-6890A71F6D7F}" presName="root2" presStyleCnt="0"/>
      <dgm:spPr/>
    </dgm:pt>
    <dgm:pt modelId="{194EABFC-E1A9-46C3-9391-3671AF39B2E6}" type="pres">
      <dgm:prSet presAssocID="{3C3550E6-47A1-472E-990D-6890A71F6D7F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8C62CB-91F2-4E7A-AD02-E1BDB4D09FB8}" type="pres">
      <dgm:prSet presAssocID="{3C3550E6-47A1-472E-990D-6890A71F6D7F}" presName="level3hierChild" presStyleCnt="0"/>
      <dgm:spPr/>
    </dgm:pt>
    <dgm:pt modelId="{4CE77C04-EEA9-408B-BD59-DC81971222C4}" type="pres">
      <dgm:prSet presAssocID="{7C57F2D7-EDC7-49AB-B2E1-B1E8D0893428}" presName="conn2-1" presStyleLbl="parChTrans1D4" presStyleIdx="1" presStyleCnt="4"/>
      <dgm:spPr/>
      <dgm:t>
        <a:bodyPr/>
        <a:lstStyle/>
        <a:p>
          <a:endParaRPr lang="en-US"/>
        </a:p>
      </dgm:t>
    </dgm:pt>
    <dgm:pt modelId="{E15B205D-4DDC-4DC4-A75C-5339C4BB2992}" type="pres">
      <dgm:prSet presAssocID="{7C57F2D7-EDC7-49AB-B2E1-B1E8D0893428}" presName="connTx" presStyleLbl="parChTrans1D4" presStyleIdx="1" presStyleCnt="4"/>
      <dgm:spPr/>
      <dgm:t>
        <a:bodyPr/>
        <a:lstStyle/>
        <a:p>
          <a:endParaRPr lang="en-US"/>
        </a:p>
      </dgm:t>
    </dgm:pt>
    <dgm:pt modelId="{9CBF502C-BCEA-4790-A32C-460A6EA912F4}" type="pres">
      <dgm:prSet presAssocID="{CC05DECB-6993-4472-9ADA-1CCB7AD73657}" presName="root2" presStyleCnt="0"/>
      <dgm:spPr/>
    </dgm:pt>
    <dgm:pt modelId="{B577F250-C1CE-4426-8897-0C1945E28E71}" type="pres">
      <dgm:prSet presAssocID="{CC05DECB-6993-4472-9ADA-1CCB7AD73657}" presName="LevelTwoTextNode" presStyleLbl="node4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52ABF5A-9D54-47B3-920B-E2AC6A8FDF0C}" type="pres">
      <dgm:prSet presAssocID="{CC05DECB-6993-4472-9ADA-1CCB7AD73657}" presName="level3hierChild" presStyleCnt="0"/>
      <dgm:spPr/>
    </dgm:pt>
    <dgm:pt modelId="{94A39EEE-05C4-4C58-9B73-851C5A8FAD9F}" type="pres">
      <dgm:prSet presAssocID="{734D7E8C-B1A9-4202-87A3-F61AFDF5406B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760410AF-2272-41B1-A281-F14E213EE8F6}" type="pres">
      <dgm:prSet presAssocID="{734D7E8C-B1A9-4202-87A3-F61AFDF5406B}" presName="connTx" presStyleLbl="parChTrans1D2" presStyleIdx="1" presStyleCnt="3"/>
      <dgm:spPr/>
      <dgm:t>
        <a:bodyPr/>
        <a:lstStyle/>
        <a:p>
          <a:endParaRPr lang="en-US"/>
        </a:p>
      </dgm:t>
    </dgm:pt>
    <dgm:pt modelId="{4AC06646-56AD-4A39-B5B8-57FDD0731EE7}" type="pres">
      <dgm:prSet presAssocID="{4753C4DF-9A4C-4474-A1AD-58E6FBF2EF00}" presName="root2" presStyleCnt="0"/>
      <dgm:spPr/>
    </dgm:pt>
    <dgm:pt modelId="{68B23BA7-3E97-41B0-AFED-16D7459547A7}" type="pres">
      <dgm:prSet presAssocID="{4753C4DF-9A4C-4474-A1AD-58E6FBF2EF00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089F9F-984B-4822-A106-82718975C45A}" type="pres">
      <dgm:prSet presAssocID="{4753C4DF-9A4C-4474-A1AD-58E6FBF2EF00}" presName="level3hierChild" presStyleCnt="0"/>
      <dgm:spPr/>
    </dgm:pt>
    <dgm:pt modelId="{FBC81AD2-1399-4D93-B337-6E6F8BBBDC0B}" type="pres">
      <dgm:prSet presAssocID="{88E05D5A-633C-4801-89A2-A42DC6CAB4C2}" presName="conn2-1" presStyleLbl="parChTrans1D3" presStyleIdx="2" presStyleCnt="5"/>
      <dgm:spPr/>
      <dgm:t>
        <a:bodyPr/>
        <a:lstStyle/>
        <a:p>
          <a:endParaRPr lang="en-US"/>
        </a:p>
      </dgm:t>
    </dgm:pt>
    <dgm:pt modelId="{A828B236-7D65-4E55-8E48-451AFDEDD9A9}" type="pres">
      <dgm:prSet presAssocID="{88E05D5A-633C-4801-89A2-A42DC6CAB4C2}" presName="connTx" presStyleLbl="parChTrans1D3" presStyleIdx="2" presStyleCnt="5"/>
      <dgm:spPr/>
      <dgm:t>
        <a:bodyPr/>
        <a:lstStyle/>
        <a:p>
          <a:endParaRPr lang="en-US"/>
        </a:p>
      </dgm:t>
    </dgm:pt>
    <dgm:pt modelId="{3DA529F0-C2D2-405E-BAE7-69BCE122B17C}" type="pres">
      <dgm:prSet presAssocID="{168B527F-84CD-4433-AAB4-891C57907DBC}" presName="root2" presStyleCnt="0"/>
      <dgm:spPr/>
    </dgm:pt>
    <dgm:pt modelId="{C25170B5-F4C4-43FC-9AD1-DBE3F09D57F4}" type="pres">
      <dgm:prSet presAssocID="{168B527F-84CD-4433-AAB4-891C57907DBC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4E682D-F0E6-4735-9DE9-4BDDFCDC9069}" type="pres">
      <dgm:prSet presAssocID="{168B527F-84CD-4433-AAB4-891C57907DBC}" presName="level3hierChild" presStyleCnt="0"/>
      <dgm:spPr/>
    </dgm:pt>
    <dgm:pt modelId="{7AD81A05-36B3-4678-873D-E04E0EE197AA}" type="pres">
      <dgm:prSet presAssocID="{243B0012-4F63-41F0-9F07-EE4685ED0A21}" presName="conn2-1" presStyleLbl="parChTrans1D4" presStyleIdx="2" presStyleCnt="4"/>
      <dgm:spPr/>
      <dgm:t>
        <a:bodyPr/>
        <a:lstStyle/>
        <a:p>
          <a:endParaRPr lang="en-US"/>
        </a:p>
      </dgm:t>
    </dgm:pt>
    <dgm:pt modelId="{17F61D26-1ABB-4FF6-A78F-7E8C075F1875}" type="pres">
      <dgm:prSet presAssocID="{243B0012-4F63-41F0-9F07-EE4685ED0A21}" presName="connTx" presStyleLbl="parChTrans1D4" presStyleIdx="2" presStyleCnt="4"/>
      <dgm:spPr/>
      <dgm:t>
        <a:bodyPr/>
        <a:lstStyle/>
        <a:p>
          <a:endParaRPr lang="en-US"/>
        </a:p>
      </dgm:t>
    </dgm:pt>
    <dgm:pt modelId="{3F594C82-D88C-49AA-9224-D8828B73F4D0}" type="pres">
      <dgm:prSet presAssocID="{FDF99E75-B8B5-473F-9FD5-6FE7AF778E56}" presName="root2" presStyleCnt="0"/>
      <dgm:spPr/>
    </dgm:pt>
    <dgm:pt modelId="{3CEC2A1C-A10D-4717-8968-B32677DD1F2F}" type="pres">
      <dgm:prSet presAssocID="{FDF99E75-B8B5-473F-9FD5-6FE7AF778E56}" presName="LevelTwoTextNode" presStyleLbl="node4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29E9B8-589F-4613-A362-96880853E32E}" type="pres">
      <dgm:prSet presAssocID="{FDF99E75-B8B5-473F-9FD5-6FE7AF778E56}" presName="level3hierChild" presStyleCnt="0"/>
      <dgm:spPr/>
    </dgm:pt>
    <dgm:pt modelId="{524C5D23-5FF7-4A99-A8E4-110B26F28729}" type="pres">
      <dgm:prSet presAssocID="{339A1C9E-8366-4C10-A44F-CA05A91FFBBC}" presName="conn2-1" presStyleLbl="parChTrans1D3" presStyleIdx="3" presStyleCnt="5"/>
      <dgm:spPr/>
      <dgm:t>
        <a:bodyPr/>
        <a:lstStyle/>
        <a:p>
          <a:endParaRPr lang="en-US"/>
        </a:p>
      </dgm:t>
    </dgm:pt>
    <dgm:pt modelId="{A5AEC98A-C9CC-4567-87C4-B0CE041CB613}" type="pres">
      <dgm:prSet presAssocID="{339A1C9E-8366-4C10-A44F-CA05A91FFBBC}" presName="connTx" presStyleLbl="parChTrans1D3" presStyleIdx="3" presStyleCnt="5"/>
      <dgm:spPr/>
      <dgm:t>
        <a:bodyPr/>
        <a:lstStyle/>
        <a:p>
          <a:endParaRPr lang="en-US"/>
        </a:p>
      </dgm:t>
    </dgm:pt>
    <dgm:pt modelId="{AC2FC824-46EE-4AB7-B010-9ED88F1309D1}" type="pres">
      <dgm:prSet presAssocID="{49877E38-186A-4D5B-84AD-22B85EEC0ED0}" presName="root2" presStyleCnt="0"/>
      <dgm:spPr/>
    </dgm:pt>
    <dgm:pt modelId="{6C01209B-0CFF-4941-9B72-98747CEBE8C2}" type="pres">
      <dgm:prSet presAssocID="{49877E38-186A-4D5B-84AD-22B85EEC0ED0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1C2476-9180-46B0-8F2C-F122C604C9F2}" type="pres">
      <dgm:prSet presAssocID="{49877E38-186A-4D5B-84AD-22B85EEC0ED0}" presName="level3hierChild" presStyleCnt="0"/>
      <dgm:spPr/>
    </dgm:pt>
    <dgm:pt modelId="{A52133C5-FF38-4EF9-9064-DCE219BF1C5D}" type="pres">
      <dgm:prSet presAssocID="{54E2EAA8-BCEB-4FB8-AF10-E4D66B9393AF}" presName="conn2-1" presStyleLbl="parChTrans1D4" presStyleIdx="3" presStyleCnt="4"/>
      <dgm:spPr/>
      <dgm:t>
        <a:bodyPr/>
        <a:lstStyle/>
        <a:p>
          <a:endParaRPr lang="en-US"/>
        </a:p>
      </dgm:t>
    </dgm:pt>
    <dgm:pt modelId="{78047D40-8690-49FC-9F9E-02FE79619B1A}" type="pres">
      <dgm:prSet presAssocID="{54E2EAA8-BCEB-4FB8-AF10-E4D66B9393AF}" presName="connTx" presStyleLbl="parChTrans1D4" presStyleIdx="3" presStyleCnt="4"/>
      <dgm:spPr/>
      <dgm:t>
        <a:bodyPr/>
        <a:lstStyle/>
        <a:p>
          <a:endParaRPr lang="en-US"/>
        </a:p>
      </dgm:t>
    </dgm:pt>
    <dgm:pt modelId="{995E0228-D51F-4B5A-950F-D5736C9957B7}" type="pres">
      <dgm:prSet presAssocID="{50E59412-417A-4E5C-BA71-1BA52D80EFAB}" presName="root2" presStyleCnt="0"/>
      <dgm:spPr/>
    </dgm:pt>
    <dgm:pt modelId="{BAE49179-AB9D-4B34-A6DD-E0683CF17BC1}" type="pres">
      <dgm:prSet presAssocID="{50E59412-417A-4E5C-BA71-1BA52D80EFAB}" presName="LevelTwoTextNode" presStyleLbl="node4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3AF74E-5262-46D5-A39B-06203822660F}" type="pres">
      <dgm:prSet presAssocID="{50E59412-417A-4E5C-BA71-1BA52D80EFAB}" presName="level3hierChild" presStyleCnt="0"/>
      <dgm:spPr/>
    </dgm:pt>
    <dgm:pt modelId="{1389A0B9-660F-4452-AE77-FAEC3415A612}" type="pres">
      <dgm:prSet presAssocID="{E4ADE958-6961-4181-B8FC-03DE8EDA8BF6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BBC07F01-326D-46B6-B6B0-F31F5E125B70}" type="pres">
      <dgm:prSet presAssocID="{E4ADE958-6961-4181-B8FC-03DE8EDA8BF6}" presName="connTx" presStyleLbl="parChTrans1D2" presStyleIdx="2" presStyleCnt="3"/>
      <dgm:spPr/>
      <dgm:t>
        <a:bodyPr/>
        <a:lstStyle/>
        <a:p>
          <a:endParaRPr lang="en-US"/>
        </a:p>
      </dgm:t>
    </dgm:pt>
    <dgm:pt modelId="{5A3DD746-1D64-40FA-A1A7-B6F6F91D73F0}" type="pres">
      <dgm:prSet presAssocID="{DA2BCB74-5F2F-42D4-A0FF-9381EBFF27E3}" presName="root2" presStyleCnt="0"/>
      <dgm:spPr/>
    </dgm:pt>
    <dgm:pt modelId="{51D24A47-ED6D-4899-8EF8-CD00873FFBA2}" type="pres">
      <dgm:prSet presAssocID="{DA2BCB74-5F2F-42D4-A0FF-9381EBFF27E3}" presName="LevelTwoTextNode" presStyleLbl="node2" presStyleIdx="2" presStyleCnt="3" custLinFactNeighborY="143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B9F366-C6E7-48BC-A5D9-5A3E0E5E207B}" type="pres">
      <dgm:prSet presAssocID="{DA2BCB74-5F2F-42D4-A0FF-9381EBFF27E3}" presName="level3hierChild" presStyleCnt="0"/>
      <dgm:spPr/>
    </dgm:pt>
    <dgm:pt modelId="{0A1EC560-BDB1-4F12-9ABB-03F6A43B18F8}" type="pres">
      <dgm:prSet presAssocID="{1B4B58B8-3E84-4434-BA5E-0FAC780D1C91}" presName="conn2-1" presStyleLbl="parChTrans1D3" presStyleIdx="4" presStyleCnt="5"/>
      <dgm:spPr/>
      <dgm:t>
        <a:bodyPr/>
        <a:lstStyle/>
        <a:p>
          <a:endParaRPr lang="en-US"/>
        </a:p>
      </dgm:t>
    </dgm:pt>
    <dgm:pt modelId="{DAD515D2-602B-4FC2-9B53-9624CCC0BA64}" type="pres">
      <dgm:prSet presAssocID="{1B4B58B8-3E84-4434-BA5E-0FAC780D1C91}" presName="connTx" presStyleLbl="parChTrans1D3" presStyleIdx="4" presStyleCnt="5"/>
      <dgm:spPr/>
      <dgm:t>
        <a:bodyPr/>
        <a:lstStyle/>
        <a:p>
          <a:endParaRPr lang="en-US"/>
        </a:p>
      </dgm:t>
    </dgm:pt>
    <dgm:pt modelId="{EA96C0F3-EA94-44F5-A5B5-88D313F5DBBB}" type="pres">
      <dgm:prSet presAssocID="{3B704974-2ACD-45D4-953A-4F16FA63B197}" presName="root2" presStyleCnt="0"/>
      <dgm:spPr/>
    </dgm:pt>
    <dgm:pt modelId="{02521888-BBD1-45E8-AEAD-03F9062A32D6}" type="pres">
      <dgm:prSet presAssocID="{3B704974-2ACD-45D4-953A-4F16FA63B197}" presName="LevelTwoTextNode" presStyleLbl="node3" presStyleIdx="4" presStyleCnt="5" custLinFactX="39549" custLinFactNeighborX="100000" custLinFactNeighborY="1033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500883D-9520-4A8E-9310-3F93874B170E}" type="pres">
      <dgm:prSet presAssocID="{3B704974-2ACD-45D4-953A-4F16FA63B197}" presName="level3hierChild" presStyleCnt="0"/>
      <dgm:spPr/>
    </dgm:pt>
  </dgm:ptLst>
  <dgm:cxnLst>
    <dgm:cxn modelId="{2F364918-DEFF-47A0-973A-6BFD456C0C6D}" srcId="{A245FCAB-AA9C-4D56-B9DC-68DEE3FBAB17}" destId="{2C0ADFD8-9FA9-4EA7-A44F-F8A008D82972}" srcOrd="0" destOrd="0" parTransId="{7B207827-3E69-45BC-821C-63B3B4A423E6}" sibTransId="{7021F373-7AEB-494A-B81B-F74E3E144576}"/>
    <dgm:cxn modelId="{4E717987-D86C-46B5-8E81-FA6FB64A780C}" type="presOf" srcId="{2C0ADFD8-9FA9-4EA7-A44F-F8A008D82972}" destId="{EB2EB88A-523D-41EC-98D6-48C121539154}" srcOrd="0" destOrd="0" presId="urn:microsoft.com/office/officeart/2005/8/layout/hierarchy2"/>
    <dgm:cxn modelId="{4D98037F-2F11-4464-B889-01E0BC91D661}" type="presOf" srcId="{1B4B58B8-3E84-4434-BA5E-0FAC780D1C91}" destId="{DAD515D2-602B-4FC2-9B53-9624CCC0BA64}" srcOrd="1" destOrd="0" presId="urn:microsoft.com/office/officeart/2005/8/layout/hierarchy2"/>
    <dgm:cxn modelId="{FF72866E-5A2B-4545-AE43-1B9FB78FBBEB}" type="presOf" srcId="{3B704974-2ACD-45D4-953A-4F16FA63B197}" destId="{02521888-BBD1-45E8-AEAD-03F9062A32D6}" srcOrd="0" destOrd="0" presId="urn:microsoft.com/office/officeart/2005/8/layout/hierarchy2"/>
    <dgm:cxn modelId="{11030039-4EBE-41D4-8EC2-C7269C5CEA81}" type="presOf" srcId="{7C57F2D7-EDC7-49AB-B2E1-B1E8D0893428}" destId="{4CE77C04-EEA9-408B-BD59-DC81971222C4}" srcOrd="0" destOrd="0" presId="urn:microsoft.com/office/officeart/2005/8/layout/hierarchy2"/>
    <dgm:cxn modelId="{C4F2C6F5-2955-49A2-A32C-0C6C265C6D36}" type="presOf" srcId="{8550DACE-29C1-41BD-8B37-AEC988F1DC05}" destId="{07C90F0F-B7D0-4038-BFA8-92CDAA65D615}" srcOrd="0" destOrd="0" presId="urn:microsoft.com/office/officeart/2005/8/layout/hierarchy2"/>
    <dgm:cxn modelId="{A4A58BB2-2EA0-4CD3-9D26-966B34CAFB59}" srcId="{4753C4DF-9A4C-4474-A1AD-58E6FBF2EF00}" destId="{168B527F-84CD-4433-AAB4-891C57907DBC}" srcOrd="0" destOrd="0" parTransId="{88E05D5A-633C-4801-89A2-A42DC6CAB4C2}" sibTransId="{35FD8C7D-84E8-4EC1-B93B-85852E27BDEC}"/>
    <dgm:cxn modelId="{9E235E5B-FBE7-4B02-9D81-A4F860A29DE2}" type="presOf" srcId="{150237A7-293C-445F-8C8A-E7C0B9AA9DFA}" destId="{220211DF-F022-4609-B8E2-A3524F8B9CB8}" srcOrd="0" destOrd="0" presId="urn:microsoft.com/office/officeart/2005/8/layout/hierarchy2"/>
    <dgm:cxn modelId="{5E11EE73-0D5E-4C71-A5B9-5D7A57673DAC}" type="presOf" srcId="{8550DACE-29C1-41BD-8B37-AEC988F1DC05}" destId="{899B4E4C-3CE1-4F3A-BC0C-9794C5A0F338}" srcOrd="1" destOrd="0" presId="urn:microsoft.com/office/officeart/2005/8/layout/hierarchy2"/>
    <dgm:cxn modelId="{085ADD23-12DA-4DB9-8AB1-B5A97D30D75D}" srcId="{2C0ADFD8-9FA9-4EA7-A44F-F8A008D82972}" destId="{4753C4DF-9A4C-4474-A1AD-58E6FBF2EF00}" srcOrd="1" destOrd="0" parTransId="{734D7E8C-B1A9-4202-87A3-F61AFDF5406B}" sibTransId="{50B520B8-36E9-44D7-9373-7D7A3BD880D7}"/>
    <dgm:cxn modelId="{278A1683-B703-41A0-A93A-451198EE8ABB}" type="presOf" srcId="{243B0012-4F63-41F0-9F07-EE4685ED0A21}" destId="{7AD81A05-36B3-4678-873D-E04E0EE197AA}" srcOrd="0" destOrd="0" presId="urn:microsoft.com/office/officeart/2005/8/layout/hierarchy2"/>
    <dgm:cxn modelId="{D8DECF9F-F725-4367-B4D5-2C9B4AD82BC1}" srcId="{4753C4DF-9A4C-4474-A1AD-58E6FBF2EF00}" destId="{49877E38-186A-4D5B-84AD-22B85EEC0ED0}" srcOrd="1" destOrd="0" parTransId="{339A1C9E-8366-4C10-A44F-CA05A91FFBBC}" sibTransId="{D6245584-E99B-41E7-AA7D-BDE7F121A904}"/>
    <dgm:cxn modelId="{3B8CC4AE-3821-40B4-AA49-8B4086DD3621}" srcId="{150237A7-293C-445F-8C8A-E7C0B9AA9DFA}" destId="{65723639-92C8-415B-A598-EA4872B8F02C}" srcOrd="0" destOrd="0" parTransId="{01C9F3D9-22D6-4E39-9603-33518473E8ED}" sibTransId="{B83C3D74-0EAF-4B4F-B956-6FED506E67A2}"/>
    <dgm:cxn modelId="{FB0D4DF0-C742-4797-942B-EA3E2531E3D9}" type="presOf" srcId="{60A58292-84A3-4948-B5A4-E869FB735E9A}" destId="{D7435D64-EF6D-4CA4-A1B0-7D71E6CD8176}" srcOrd="0" destOrd="0" presId="urn:microsoft.com/office/officeart/2005/8/layout/hierarchy2"/>
    <dgm:cxn modelId="{880774E0-0E89-4557-A26E-D476B6D40521}" type="presOf" srcId="{6C1C0900-B925-45D8-A6C0-FF59603E1BA5}" destId="{D67040B3-B38A-4A73-B090-05AA79609F91}" srcOrd="1" destOrd="0" presId="urn:microsoft.com/office/officeart/2005/8/layout/hierarchy2"/>
    <dgm:cxn modelId="{790B56AE-622B-4746-84F8-3D1B843AC908}" type="presOf" srcId="{3C3550E6-47A1-472E-990D-6890A71F6D7F}" destId="{194EABFC-E1A9-46C3-9391-3671AF39B2E6}" srcOrd="0" destOrd="0" presId="urn:microsoft.com/office/officeart/2005/8/layout/hierarchy2"/>
    <dgm:cxn modelId="{0A80F414-4B15-49A4-A8EA-6AD33FE614C6}" srcId="{168B527F-84CD-4433-AAB4-891C57907DBC}" destId="{FDF99E75-B8B5-473F-9FD5-6FE7AF778E56}" srcOrd="0" destOrd="0" parTransId="{243B0012-4F63-41F0-9F07-EE4685ED0A21}" sibTransId="{880093D2-8412-4295-A2E2-7E331F2A12BF}"/>
    <dgm:cxn modelId="{B726F052-D705-4837-8939-BD506CCBFD91}" type="presOf" srcId="{54E2EAA8-BCEB-4FB8-AF10-E4D66B9393AF}" destId="{A52133C5-FF38-4EF9-9064-DCE219BF1C5D}" srcOrd="0" destOrd="0" presId="urn:microsoft.com/office/officeart/2005/8/layout/hierarchy2"/>
    <dgm:cxn modelId="{DAD2B303-6A61-4AFD-9FAB-A21DDFB8B67F}" type="presOf" srcId="{734D7E8C-B1A9-4202-87A3-F61AFDF5406B}" destId="{94A39EEE-05C4-4C58-9B73-851C5A8FAD9F}" srcOrd="0" destOrd="0" presId="urn:microsoft.com/office/officeart/2005/8/layout/hierarchy2"/>
    <dgm:cxn modelId="{838EF0E4-B2DE-43F1-A1F0-65E90D95D727}" type="presOf" srcId="{54E2EAA8-BCEB-4FB8-AF10-E4D66B9393AF}" destId="{78047D40-8690-49FC-9F9E-02FE79619B1A}" srcOrd="1" destOrd="0" presId="urn:microsoft.com/office/officeart/2005/8/layout/hierarchy2"/>
    <dgm:cxn modelId="{830E63C8-4679-4134-BC9D-4385076E8C47}" srcId="{DA2BCB74-5F2F-42D4-A0FF-9381EBFF27E3}" destId="{3B704974-2ACD-45D4-953A-4F16FA63B197}" srcOrd="0" destOrd="0" parTransId="{1B4B58B8-3E84-4434-BA5E-0FAC780D1C91}" sibTransId="{9CC5129C-2061-4A2E-8789-49D502186055}"/>
    <dgm:cxn modelId="{C9CFA4B9-A28A-4A37-82CD-3CE32B34B928}" srcId="{65723639-92C8-415B-A598-EA4872B8F02C}" destId="{60A58292-84A3-4948-B5A4-E869FB735E9A}" srcOrd="0" destOrd="0" parTransId="{8550DACE-29C1-41BD-8B37-AEC988F1DC05}" sibTransId="{37722476-BA3D-4C16-93EF-58B75CBF1B45}"/>
    <dgm:cxn modelId="{DA071E45-A119-4858-8912-049F1FA03F3E}" type="presOf" srcId="{88E05D5A-633C-4801-89A2-A42DC6CAB4C2}" destId="{FBC81AD2-1399-4D93-B337-6E6F8BBBDC0B}" srcOrd="0" destOrd="0" presId="urn:microsoft.com/office/officeart/2005/8/layout/hierarchy2"/>
    <dgm:cxn modelId="{5DE16890-5F90-49A9-9EE8-71F37F417E03}" type="presOf" srcId="{339A1C9E-8366-4C10-A44F-CA05A91FFBBC}" destId="{A5AEC98A-C9CC-4567-87C4-B0CE041CB613}" srcOrd="1" destOrd="0" presId="urn:microsoft.com/office/officeart/2005/8/layout/hierarchy2"/>
    <dgm:cxn modelId="{26759BD6-A466-4235-9D36-0D79F1224F95}" type="presOf" srcId="{243B0012-4F63-41F0-9F07-EE4685ED0A21}" destId="{17F61D26-1ABB-4FF6-A78F-7E8C075F1875}" srcOrd="1" destOrd="0" presId="urn:microsoft.com/office/officeart/2005/8/layout/hierarchy2"/>
    <dgm:cxn modelId="{1FFEA5D7-12EC-4E58-A1B6-8F2D4665578A}" type="presOf" srcId="{17B70E0C-63C0-4526-898B-BD9FDB1F9671}" destId="{B61F9F8E-A09C-4018-9553-F99F8E516A0A}" srcOrd="1" destOrd="0" presId="urn:microsoft.com/office/officeart/2005/8/layout/hierarchy2"/>
    <dgm:cxn modelId="{5073F96E-0B7E-4DCD-9726-704A3BACD752}" type="presOf" srcId="{7C57F2D7-EDC7-49AB-B2E1-B1E8D0893428}" destId="{E15B205D-4DDC-4DC4-A75C-5339C4BB2992}" srcOrd="1" destOrd="0" presId="urn:microsoft.com/office/officeart/2005/8/layout/hierarchy2"/>
    <dgm:cxn modelId="{6EB80902-CE48-4769-AC80-CA8720131605}" type="presOf" srcId="{50E59412-417A-4E5C-BA71-1BA52D80EFAB}" destId="{BAE49179-AB9D-4B34-A6DD-E0683CF17BC1}" srcOrd="0" destOrd="0" presId="urn:microsoft.com/office/officeart/2005/8/layout/hierarchy2"/>
    <dgm:cxn modelId="{75C88031-76D6-4533-BDFF-B660B04E86A1}" type="presOf" srcId="{49877E38-186A-4D5B-84AD-22B85EEC0ED0}" destId="{6C01209B-0CFF-4941-9B72-98747CEBE8C2}" srcOrd="0" destOrd="0" presId="urn:microsoft.com/office/officeart/2005/8/layout/hierarchy2"/>
    <dgm:cxn modelId="{09F4F42A-9214-4655-A645-99609DD2A6DE}" type="presOf" srcId="{65723639-92C8-415B-A598-EA4872B8F02C}" destId="{9FAFB90C-5ACA-413D-ADDA-58A468E243C3}" srcOrd="0" destOrd="0" presId="urn:microsoft.com/office/officeart/2005/8/layout/hierarchy2"/>
    <dgm:cxn modelId="{5DE4A1D3-4FED-4F30-A1F6-D5A3D7B8A85B}" type="presOf" srcId="{FDF99E75-B8B5-473F-9FD5-6FE7AF778E56}" destId="{3CEC2A1C-A10D-4717-8968-B32677DD1F2F}" srcOrd="0" destOrd="0" presId="urn:microsoft.com/office/officeart/2005/8/layout/hierarchy2"/>
    <dgm:cxn modelId="{08FD1ED0-E339-48FC-B153-63218CD3B511}" srcId="{2C0ADFD8-9FA9-4EA7-A44F-F8A008D82972}" destId="{DA2BCB74-5F2F-42D4-A0FF-9381EBFF27E3}" srcOrd="2" destOrd="0" parTransId="{E4ADE958-6961-4181-B8FC-03DE8EDA8BF6}" sibTransId="{76A290F4-450F-4045-B547-B6619B56E178}"/>
    <dgm:cxn modelId="{26E2E433-9EF4-4A81-9A7C-BE1711E2E5A0}" type="presOf" srcId="{734D7E8C-B1A9-4202-87A3-F61AFDF5406B}" destId="{760410AF-2272-41B1-A281-F14E213EE8F6}" srcOrd="1" destOrd="0" presId="urn:microsoft.com/office/officeart/2005/8/layout/hierarchy2"/>
    <dgm:cxn modelId="{D012F1F9-2829-4C6B-B799-33DF803FDF43}" type="presOf" srcId="{17B70E0C-63C0-4526-898B-BD9FDB1F9671}" destId="{4C32643C-FD20-4EE5-8AD6-3EE59F7D8FFC}" srcOrd="0" destOrd="0" presId="urn:microsoft.com/office/officeart/2005/8/layout/hierarchy2"/>
    <dgm:cxn modelId="{BF91D348-5A8C-4A58-A16E-AF3E5214581E}" type="presOf" srcId="{01C9F3D9-22D6-4E39-9603-33518473E8ED}" destId="{4A235825-633B-4293-94EE-E53F70DD5DA0}" srcOrd="1" destOrd="0" presId="urn:microsoft.com/office/officeart/2005/8/layout/hierarchy2"/>
    <dgm:cxn modelId="{A0DC1733-3B7B-47B9-A4F9-67B1499B33B7}" type="presOf" srcId="{6C1C0900-B925-45D8-A6C0-FF59603E1BA5}" destId="{70EBC9BA-8313-45F4-949E-F0C13691DA70}" srcOrd="0" destOrd="0" presId="urn:microsoft.com/office/officeart/2005/8/layout/hierarchy2"/>
    <dgm:cxn modelId="{7913EAE5-AD9D-4228-BDA7-C8E8A0428103}" type="presOf" srcId="{A245FCAB-AA9C-4D56-B9DC-68DEE3FBAB17}" destId="{415C86ED-47D1-4E01-A7FB-EB8EC639DB46}" srcOrd="0" destOrd="0" presId="urn:microsoft.com/office/officeart/2005/8/layout/hierarchy2"/>
    <dgm:cxn modelId="{C1C69513-6E84-49E3-9EF6-F25DD2DEFCD9}" srcId="{49877E38-186A-4D5B-84AD-22B85EEC0ED0}" destId="{50E59412-417A-4E5C-BA71-1BA52D80EFAB}" srcOrd="0" destOrd="0" parTransId="{54E2EAA8-BCEB-4FB8-AF10-E4D66B9393AF}" sibTransId="{7F0B5AEA-259B-4968-B172-B780A178E9CE}"/>
    <dgm:cxn modelId="{679FC1BA-6153-4D7C-833A-FA71525798E5}" type="presOf" srcId="{CC05DECB-6993-4472-9ADA-1CCB7AD73657}" destId="{B577F250-C1CE-4426-8897-0C1945E28E71}" srcOrd="0" destOrd="0" presId="urn:microsoft.com/office/officeart/2005/8/layout/hierarchy2"/>
    <dgm:cxn modelId="{8B8F8FAD-A7F7-434D-8AA4-4A12348525ED}" srcId="{2C0ADFD8-9FA9-4EA7-A44F-F8A008D82972}" destId="{150237A7-293C-445F-8C8A-E7C0B9AA9DFA}" srcOrd="0" destOrd="0" parTransId="{6C1C0900-B925-45D8-A6C0-FF59603E1BA5}" sibTransId="{C7B671D9-567F-4894-A826-717228A74E32}"/>
    <dgm:cxn modelId="{9BA8475F-6228-457C-AE56-E0FCAAAEDD75}" type="presOf" srcId="{DA2BCB74-5F2F-42D4-A0FF-9381EBFF27E3}" destId="{51D24A47-ED6D-4899-8EF8-CD00873FFBA2}" srcOrd="0" destOrd="0" presId="urn:microsoft.com/office/officeart/2005/8/layout/hierarchy2"/>
    <dgm:cxn modelId="{148C0B4B-6381-42CA-A969-03C13409B90B}" type="presOf" srcId="{168B527F-84CD-4433-AAB4-891C57907DBC}" destId="{C25170B5-F4C4-43FC-9AD1-DBE3F09D57F4}" srcOrd="0" destOrd="0" presId="urn:microsoft.com/office/officeart/2005/8/layout/hierarchy2"/>
    <dgm:cxn modelId="{820667CA-34D9-428A-9CD8-C8DC0068532A}" srcId="{150237A7-293C-445F-8C8A-E7C0B9AA9DFA}" destId="{3C3550E6-47A1-472E-990D-6890A71F6D7F}" srcOrd="1" destOrd="0" parTransId="{17B70E0C-63C0-4526-898B-BD9FDB1F9671}" sibTransId="{DDDFC711-07FA-4EAE-A1E5-A5DF94446580}"/>
    <dgm:cxn modelId="{E0DBCA93-E772-4052-842D-71B5C97F13E9}" type="presOf" srcId="{1B4B58B8-3E84-4434-BA5E-0FAC780D1C91}" destId="{0A1EC560-BDB1-4F12-9ABB-03F6A43B18F8}" srcOrd="0" destOrd="0" presId="urn:microsoft.com/office/officeart/2005/8/layout/hierarchy2"/>
    <dgm:cxn modelId="{7E0DBFFA-7FFB-4FE0-BA0C-F4226F5DACF1}" srcId="{3C3550E6-47A1-472E-990D-6890A71F6D7F}" destId="{CC05DECB-6993-4472-9ADA-1CCB7AD73657}" srcOrd="0" destOrd="0" parTransId="{7C57F2D7-EDC7-49AB-B2E1-B1E8D0893428}" sibTransId="{5838C2CD-E3DB-444C-BB07-4080CEC3138B}"/>
    <dgm:cxn modelId="{1607B9EA-64C8-4464-97DA-D864A04C2E97}" type="presOf" srcId="{01C9F3D9-22D6-4E39-9603-33518473E8ED}" destId="{47021162-3EFF-4815-B167-613CC0C27290}" srcOrd="0" destOrd="0" presId="urn:microsoft.com/office/officeart/2005/8/layout/hierarchy2"/>
    <dgm:cxn modelId="{23C31B85-459C-42FE-8900-456C09470B4F}" type="presOf" srcId="{E4ADE958-6961-4181-B8FC-03DE8EDA8BF6}" destId="{BBC07F01-326D-46B6-B6B0-F31F5E125B70}" srcOrd="1" destOrd="0" presId="urn:microsoft.com/office/officeart/2005/8/layout/hierarchy2"/>
    <dgm:cxn modelId="{F6AD87F8-8BA5-45F2-97C8-E5E0E0719689}" type="presOf" srcId="{88E05D5A-633C-4801-89A2-A42DC6CAB4C2}" destId="{A828B236-7D65-4E55-8E48-451AFDEDD9A9}" srcOrd="1" destOrd="0" presId="urn:microsoft.com/office/officeart/2005/8/layout/hierarchy2"/>
    <dgm:cxn modelId="{791A5B9C-F78E-47CD-8119-B88F3B11B438}" type="presOf" srcId="{E4ADE958-6961-4181-B8FC-03DE8EDA8BF6}" destId="{1389A0B9-660F-4452-AE77-FAEC3415A612}" srcOrd="0" destOrd="0" presId="urn:microsoft.com/office/officeart/2005/8/layout/hierarchy2"/>
    <dgm:cxn modelId="{6074359E-6200-4C26-B4CE-11180DD1832E}" type="presOf" srcId="{339A1C9E-8366-4C10-A44F-CA05A91FFBBC}" destId="{524C5D23-5FF7-4A99-A8E4-110B26F28729}" srcOrd="0" destOrd="0" presId="urn:microsoft.com/office/officeart/2005/8/layout/hierarchy2"/>
    <dgm:cxn modelId="{7B3EE90D-8636-4BF9-A221-D2D9299E3F37}" type="presOf" srcId="{4753C4DF-9A4C-4474-A1AD-58E6FBF2EF00}" destId="{68B23BA7-3E97-41B0-AFED-16D7459547A7}" srcOrd="0" destOrd="0" presId="urn:microsoft.com/office/officeart/2005/8/layout/hierarchy2"/>
    <dgm:cxn modelId="{3DE2B89A-0AC8-4237-935F-AAE2329034B6}" type="presParOf" srcId="{415C86ED-47D1-4E01-A7FB-EB8EC639DB46}" destId="{2673A79E-CBCC-4265-B005-E9F02C24652C}" srcOrd="0" destOrd="0" presId="urn:microsoft.com/office/officeart/2005/8/layout/hierarchy2"/>
    <dgm:cxn modelId="{E2A30B57-2C99-48CA-AEAB-1F5EFA0B8BAE}" type="presParOf" srcId="{2673A79E-CBCC-4265-B005-E9F02C24652C}" destId="{EB2EB88A-523D-41EC-98D6-48C121539154}" srcOrd="0" destOrd="0" presId="urn:microsoft.com/office/officeart/2005/8/layout/hierarchy2"/>
    <dgm:cxn modelId="{53073325-73C1-467B-914E-64A504F74318}" type="presParOf" srcId="{2673A79E-CBCC-4265-B005-E9F02C24652C}" destId="{69E5EACF-FA1C-4B59-AE5D-B6BC380276F0}" srcOrd="1" destOrd="0" presId="urn:microsoft.com/office/officeart/2005/8/layout/hierarchy2"/>
    <dgm:cxn modelId="{25D30CEF-3FC2-47D0-BE8D-72FDFC24C558}" type="presParOf" srcId="{69E5EACF-FA1C-4B59-AE5D-B6BC380276F0}" destId="{70EBC9BA-8313-45F4-949E-F0C13691DA70}" srcOrd="0" destOrd="0" presId="urn:microsoft.com/office/officeart/2005/8/layout/hierarchy2"/>
    <dgm:cxn modelId="{69072665-2B1D-4870-9939-97A26BD3A3F5}" type="presParOf" srcId="{70EBC9BA-8313-45F4-949E-F0C13691DA70}" destId="{D67040B3-B38A-4A73-B090-05AA79609F91}" srcOrd="0" destOrd="0" presId="urn:microsoft.com/office/officeart/2005/8/layout/hierarchy2"/>
    <dgm:cxn modelId="{FD3169BB-EB73-41B8-B922-98DA8F119752}" type="presParOf" srcId="{69E5EACF-FA1C-4B59-AE5D-B6BC380276F0}" destId="{F07B59DC-8E75-4C49-B4B0-92C766B40DE0}" srcOrd="1" destOrd="0" presId="urn:microsoft.com/office/officeart/2005/8/layout/hierarchy2"/>
    <dgm:cxn modelId="{E10FC3FC-DDD9-4B0C-8193-83EA833117D6}" type="presParOf" srcId="{F07B59DC-8E75-4C49-B4B0-92C766B40DE0}" destId="{220211DF-F022-4609-B8E2-A3524F8B9CB8}" srcOrd="0" destOrd="0" presId="urn:microsoft.com/office/officeart/2005/8/layout/hierarchy2"/>
    <dgm:cxn modelId="{A8D0051E-28BB-4DBC-9C0C-370608C31748}" type="presParOf" srcId="{F07B59DC-8E75-4C49-B4B0-92C766B40DE0}" destId="{FF7A076C-2CAE-40F2-8823-CA903379FB13}" srcOrd="1" destOrd="0" presId="urn:microsoft.com/office/officeart/2005/8/layout/hierarchy2"/>
    <dgm:cxn modelId="{47C93B09-B572-43A5-96F2-FE676A3A5A61}" type="presParOf" srcId="{FF7A076C-2CAE-40F2-8823-CA903379FB13}" destId="{47021162-3EFF-4815-B167-613CC0C27290}" srcOrd="0" destOrd="0" presId="urn:microsoft.com/office/officeart/2005/8/layout/hierarchy2"/>
    <dgm:cxn modelId="{4DF2E62C-259C-414D-AB3A-23F5EC7FA516}" type="presParOf" srcId="{47021162-3EFF-4815-B167-613CC0C27290}" destId="{4A235825-633B-4293-94EE-E53F70DD5DA0}" srcOrd="0" destOrd="0" presId="urn:microsoft.com/office/officeart/2005/8/layout/hierarchy2"/>
    <dgm:cxn modelId="{5B180DB9-9DA9-44EE-A24D-41189A1C34FE}" type="presParOf" srcId="{FF7A076C-2CAE-40F2-8823-CA903379FB13}" destId="{717214F9-2911-4AB9-9F1D-485D1D897C30}" srcOrd="1" destOrd="0" presId="urn:microsoft.com/office/officeart/2005/8/layout/hierarchy2"/>
    <dgm:cxn modelId="{347A641D-7E2E-4627-ACE6-6ECBA974D663}" type="presParOf" srcId="{717214F9-2911-4AB9-9F1D-485D1D897C30}" destId="{9FAFB90C-5ACA-413D-ADDA-58A468E243C3}" srcOrd="0" destOrd="0" presId="urn:microsoft.com/office/officeart/2005/8/layout/hierarchy2"/>
    <dgm:cxn modelId="{0A189D7D-5CB6-49D9-9B6D-A0C2CF02D796}" type="presParOf" srcId="{717214F9-2911-4AB9-9F1D-485D1D897C30}" destId="{BFE432C7-2758-4A91-865C-EAE2B2B6DC9D}" srcOrd="1" destOrd="0" presId="urn:microsoft.com/office/officeart/2005/8/layout/hierarchy2"/>
    <dgm:cxn modelId="{BD21442D-6CF7-410E-9E10-AD953683A84B}" type="presParOf" srcId="{BFE432C7-2758-4A91-865C-EAE2B2B6DC9D}" destId="{07C90F0F-B7D0-4038-BFA8-92CDAA65D615}" srcOrd="0" destOrd="0" presId="urn:microsoft.com/office/officeart/2005/8/layout/hierarchy2"/>
    <dgm:cxn modelId="{9C1E9823-DF09-4B58-982C-3FFD439629A7}" type="presParOf" srcId="{07C90F0F-B7D0-4038-BFA8-92CDAA65D615}" destId="{899B4E4C-3CE1-4F3A-BC0C-9794C5A0F338}" srcOrd="0" destOrd="0" presId="urn:microsoft.com/office/officeart/2005/8/layout/hierarchy2"/>
    <dgm:cxn modelId="{CB1EC0E1-144D-4F6F-B815-DCF16F13311A}" type="presParOf" srcId="{BFE432C7-2758-4A91-865C-EAE2B2B6DC9D}" destId="{CF5EF08C-C2C2-4B97-9E6F-2C57CB73DEC8}" srcOrd="1" destOrd="0" presId="urn:microsoft.com/office/officeart/2005/8/layout/hierarchy2"/>
    <dgm:cxn modelId="{7D2621DA-D5B1-4C82-BCC2-B160C8D0E790}" type="presParOf" srcId="{CF5EF08C-C2C2-4B97-9E6F-2C57CB73DEC8}" destId="{D7435D64-EF6D-4CA4-A1B0-7D71E6CD8176}" srcOrd="0" destOrd="0" presId="urn:microsoft.com/office/officeart/2005/8/layout/hierarchy2"/>
    <dgm:cxn modelId="{FA2DBD15-9834-45DD-8AF3-E6CD29B66393}" type="presParOf" srcId="{CF5EF08C-C2C2-4B97-9E6F-2C57CB73DEC8}" destId="{A5745285-0520-4AA1-8F70-0AD6EB93FC87}" srcOrd="1" destOrd="0" presId="urn:microsoft.com/office/officeart/2005/8/layout/hierarchy2"/>
    <dgm:cxn modelId="{74898A10-C59F-4F08-9303-83DAD4A0DFE3}" type="presParOf" srcId="{FF7A076C-2CAE-40F2-8823-CA903379FB13}" destId="{4C32643C-FD20-4EE5-8AD6-3EE59F7D8FFC}" srcOrd="2" destOrd="0" presId="urn:microsoft.com/office/officeart/2005/8/layout/hierarchy2"/>
    <dgm:cxn modelId="{51EA7D79-6553-494C-B5A3-D2B7453112B9}" type="presParOf" srcId="{4C32643C-FD20-4EE5-8AD6-3EE59F7D8FFC}" destId="{B61F9F8E-A09C-4018-9553-F99F8E516A0A}" srcOrd="0" destOrd="0" presId="urn:microsoft.com/office/officeart/2005/8/layout/hierarchy2"/>
    <dgm:cxn modelId="{577773B7-FE75-4D8E-8792-4B728002E9D5}" type="presParOf" srcId="{FF7A076C-2CAE-40F2-8823-CA903379FB13}" destId="{6F638D17-F630-48EF-BFFA-E6264D0198A3}" srcOrd="3" destOrd="0" presId="urn:microsoft.com/office/officeart/2005/8/layout/hierarchy2"/>
    <dgm:cxn modelId="{05F0A0D0-F583-4718-8CC3-14294BB75A2F}" type="presParOf" srcId="{6F638D17-F630-48EF-BFFA-E6264D0198A3}" destId="{194EABFC-E1A9-46C3-9391-3671AF39B2E6}" srcOrd="0" destOrd="0" presId="urn:microsoft.com/office/officeart/2005/8/layout/hierarchy2"/>
    <dgm:cxn modelId="{ED052849-B5E0-430C-8AA9-D93F4A93ED46}" type="presParOf" srcId="{6F638D17-F630-48EF-BFFA-E6264D0198A3}" destId="{608C62CB-91F2-4E7A-AD02-E1BDB4D09FB8}" srcOrd="1" destOrd="0" presId="urn:microsoft.com/office/officeart/2005/8/layout/hierarchy2"/>
    <dgm:cxn modelId="{608FB5A7-176D-4142-94AA-56DBEDE48204}" type="presParOf" srcId="{608C62CB-91F2-4E7A-AD02-E1BDB4D09FB8}" destId="{4CE77C04-EEA9-408B-BD59-DC81971222C4}" srcOrd="0" destOrd="0" presId="urn:microsoft.com/office/officeart/2005/8/layout/hierarchy2"/>
    <dgm:cxn modelId="{EA4E4B84-E8E2-4DBA-B5E6-9F837039EFA7}" type="presParOf" srcId="{4CE77C04-EEA9-408B-BD59-DC81971222C4}" destId="{E15B205D-4DDC-4DC4-A75C-5339C4BB2992}" srcOrd="0" destOrd="0" presId="urn:microsoft.com/office/officeart/2005/8/layout/hierarchy2"/>
    <dgm:cxn modelId="{6FECCDE6-15BA-4A5F-99CD-6B6A982AB4B1}" type="presParOf" srcId="{608C62CB-91F2-4E7A-AD02-E1BDB4D09FB8}" destId="{9CBF502C-BCEA-4790-A32C-460A6EA912F4}" srcOrd="1" destOrd="0" presId="urn:microsoft.com/office/officeart/2005/8/layout/hierarchy2"/>
    <dgm:cxn modelId="{594B7A29-D46D-4DEB-BB0A-1B786A868964}" type="presParOf" srcId="{9CBF502C-BCEA-4790-A32C-460A6EA912F4}" destId="{B577F250-C1CE-4426-8897-0C1945E28E71}" srcOrd="0" destOrd="0" presId="urn:microsoft.com/office/officeart/2005/8/layout/hierarchy2"/>
    <dgm:cxn modelId="{582AA9C2-A057-4A6B-B231-51E502856946}" type="presParOf" srcId="{9CBF502C-BCEA-4790-A32C-460A6EA912F4}" destId="{052ABF5A-9D54-47B3-920B-E2AC6A8FDF0C}" srcOrd="1" destOrd="0" presId="urn:microsoft.com/office/officeart/2005/8/layout/hierarchy2"/>
    <dgm:cxn modelId="{3958AE6B-A467-4D69-B9E4-7D4E3FA1BD61}" type="presParOf" srcId="{69E5EACF-FA1C-4B59-AE5D-B6BC380276F0}" destId="{94A39EEE-05C4-4C58-9B73-851C5A8FAD9F}" srcOrd="2" destOrd="0" presId="urn:microsoft.com/office/officeart/2005/8/layout/hierarchy2"/>
    <dgm:cxn modelId="{E8BDDBB6-14AB-4472-BC7D-16EE893892FB}" type="presParOf" srcId="{94A39EEE-05C4-4C58-9B73-851C5A8FAD9F}" destId="{760410AF-2272-41B1-A281-F14E213EE8F6}" srcOrd="0" destOrd="0" presId="urn:microsoft.com/office/officeart/2005/8/layout/hierarchy2"/>
    <dgm:cxn modelId="{01ACD3DC-EBCF-4FF6-A6BD-483FE8486298}" type="presParOf" srcId="{69E5EACF-FA1C-4B59-AE5D-B6BC380276F0}" destId="{4AC06646-56AD-4A39-B5B8-57FDD0731EE7}" srcOrd="3" destOrd="0" presId="urn:microsoft.com/office/officeart/2005/8/layout/hierarchy2"/>
    <dgm:cxn modelId="{BF23F8BE-F811-4095-91AD-557FC0DC2D0E}" type="presParOf" srcId="{4AC06646-56AD-4A39-B5B8-57FDD0731EE7}" destId="{68B23BA7-3E97-41B0-AFED-16D7459547A7}" srcOrd="0" destOrd="0" presId="urn:microsoft.com/office/officeart/2005/8/layout/hierarchy2"/>
    <dgm:cxn modelId="{8AB57C11-4FBF-49F0-91FF-65E0D2D32E5E}" type="presParOf" srcId="{4AC06646-56AD-4A39-B5B8-57FDD0731EE7}" destId="{E3089F9F-984B-4822-A106-82718975C45A}" srcOrd="1" destOrd="0" presId="urn:microsoft.com/office/officeart/2005/8/layout/hierarchy2"/>
    <dgm:cxn modelId="{D718B813-685B-4998-AF68-6FBC0D9FBE9C}" type="presParOf" srcId="{E3089F9F-984B-4822-A106-82718975C45A}" destId="{FBC81AD2-1399-4D93-B337-6E6F8BBBDC0B}" srcOrd="0" destOrd="0" presId="urn:microsoft.com/office/officeart/2005/8/layout/hierarchy2"/>
    <dgm:cxn modelId="{D25A17A2-F228-42E3-9AA3-17B45ECB1CF7}" type="presParOf" srcId="{FBC81AD2-1399-4D93-B337-6E6F8BBBDC0B}" destId="{A828B236-7D65-4E55-8E48-451AFDEDD9A9}" srcOrd="0" destOrd="0" presId="urn:microsoft.com/office/officeart/2005/8/layout/hierarchy2"/>
    <dgm:cxn modelId="{BCD77E67-BF68-4ADE-83E1-D58E86191EDB}" type="presParOf" srcId="{E3089F9F-984B-4822-A106-82718975C45A}" destId="{3DA529F0-C2D2-405E-BAE7-69BCE122B17C}" srcOrd="1" destOrd="0" presId="urn:microsoft.com/office/officeart/2005/8/layout/hierarchy2"/>
    <dgm:cxn modelId="{C9C14A0B-105A-4641-9C08-F82384CAFA69}" type="presParOf" srcId="{3DA529F0-C2D2-405E-BAE7-69BCE122B17C}" destId="{C25170B5-F4C4-43FC-9AD1-DBE3F09D57F4}" srcOrd="0" destOrd="0" presId="urn:microsoft.com/office/officeart/2005/8/layout/hierarchy2"/>
    <dgm:cxn modelId="{EF5C2666-07DE-49AB-8828-DDEF25CE6115}" type="presParOf" srcId="{3DA529F0-C2D2-405E-BAE7-69BCE122B17C}" destId="{874E682D-F0E6-4735-9DE9-4BDDFCDC9069}" srcOrd="1" destOrd="0" presId="urn:microsoft.com/office/officeart/2005/8/layout/hierarchy2"/>
    <dgm:cxn modelId="{9A453EF7-0973-4738-B48E-705921BEE371}" type="presParOf" srcId="{874E682D-F0E6-4735-9DE9-4BDDFCDC9069}" destId="{7AD81A05-36B3-4678-873D-E04E0EE197AA}" srcOrd="0" destOrd="0" presId="urn:microsoft.com/office/officeart/2005/8/layout/hierarchy2"/>
    <dgm:cxn modelId="{CD849CAE-D1F7-42A4-BFED-F479EA2061F1}" type="presParOf" srcId="{7AD81A05-36B3-4678-873D-E04E0EE197AA}" destId="{17F61D26-1ABB-4FF6-A78F-7E8C075F1875}" srcOrd="0" destOrd="0" presId="urn:microsoft.com/office/officeart/2005/8/layout/hierarchy2"/>
    <dgm:cxn modelId="{E26A5D9F-8B26-4AF4-BE23-4A8CD2F6BE4E}" type="presParOf" srcId="{874E682D-F0E6-4735-9DE9-4BDDFCDC9069}" destId="{3F594C82-D88C-49AA-9224-D8828B73F4D0}" srcOrd="1" destOrd="0" presId="urn:microsoft.com/office/officeart/2005/8/layout/hierarchy2"/>
    <dgm:cxn modelId="{EE18E719-6CBA-4B63-AF4F-A4DD04B1F7EF}" type="presParOf" srcId="{3F594C82-D88C-49AA-9224-D8828B73F4D0}" destId="{3CEC2A1C-A10D-4717-8968-B32677DD1F2F}" srcOrd="0" destOrd="0" presId="urn:microsoft.com/office/officeart/2005/8/layout/hierarchy2"/>
    <dgm:cxn modelId="{E3C0EDDA-A09A-4B22-9396-01D7B3B965F4}" type="presParOf" srcId="{3F594C82-D88C-49AA-9224-D8828B73F4D0}" destId="{2829E9B8-589F-4613-A362-96880853E32E}" srcOrd="1" destOrd="0" presId="urn:microsoft.com/office/officeart/2005/8/layout/hierarchy2"/>
    <dgm:cxn modelId="{4F75F054-7AE5-4D95-A8A6-DAB7569692F3}" type="presParOf" srcId="{E3089F9F-984B-4822-A106-82718975C45A}" destId="{524C5D23-5FF7-4A99-A8E4-110B26F28729}" srcOrd="2" destOrd="0" presId="urn:microsoft.com/office/officeart/2005/8/layout/hierarchy2"/>
    <dgm:cxn modelId="{C3A684F4-4E05-4670-A578-11B2213D32E0}" type="presParOf" srcId="{524C5D23-5FF7-4A99-A8E4-110B26F28729}" destId="{A5AEC98A-C9CC-4567-87C4-B0CE041CB613}" srcOrd="0" destOrd="0" presId="urn:microsoft.com/office/officeart/2005/8/layout/hierarchy2"/>
    <dgm:cxn modelId="{CC28FFD1-1E74-41D9-BC22-33D518C6BEE6}" type="presParOf" srcId="{E3089F9F-984B-4822-A106-82718975C45A}" destId="{AC2FC824-46EE-4AB7-B010-9ED88F1309D1}" srcOrd="3" destOrd="0" presId="urn:microsoft.com/office/officeart/2005/8/layout/hierarchy2"/>
    <dgm:cxn modelId="{BAF59EC6-322F-407D-99D1-45E838CF7279}" type="presParOf" srcId="{AC2FC824-46EE-4AB7-B010-9ED88F1309D1}" destId="{6C01209B-0CFF-4941-9B72-98747CEBE8C2}" srcOrd="0" destOrd="0" presId="urn:microsoft.com/office/officeart/2005/8/layout/hierarchy2"/>
    <dgm:cxn modelId="{C8A635BC-8739-46B2-8B6F-0709642A8C74}" type="presParOf" srcId="{AC2FC824-46EE-4AB7-B010-9ED88F1309D1}" destId="{AE1C2476-9180-46B0-8F2C-F122C604C9F2}" srcOrd="1" destOrd="0" presId="urn:microsoft.com/office/officeart/2005/8/layout/hierarchy2"/>
    <dgm:cxn modelId="{AA2AE6B0-FA3E-435A-8CAC-A12FB1C6EA9E}" type="presParOf" srcId="{AE1C2476-9180-46B0-8F2C-F122C604C9F2}" destId="{A52133C5-FF38-4EF9-9064-DCE219BF1C5D}" srcOrd="0" destOrd="0" presId="urn:microsoft.com/office/officeart/2005/8/layout/hierarchy2"/>
    <dgm:cxn modelId="{20C34874-8C8E-4D93-9DAD-FB2082B65BB1}" type="presParOf" srcId="{A52133C5-FF38-4EF9-9064-DCE219BF1C5D}" destId="{78047D40-8690-49FC-9F9E-02FE79619B1A}" srcOrd="0" destOrd="0" presId="urn:microsoft.com/office/officeart/2005/8/layout/hierarchy2"/>
    <dgm:cxn modelId="{18BBC99F-21D2-4CD0-8041-F4AF2F0BEBD3}" type="presParOf" srcId="{AE1C2476-9180-46B0-8F2C-F122C604C9F2}" destId="{995E0228-D51F-4B5A-950F-D5736C9957B7}" srcOrd="1" destOrd="0" presId="urn:microsoft.com/office/officeart/2005/8/layout/hierarchy2"/>
    <dgm:cxn modelId="{01EDFB78-04C0-43D0-AD97-247C4ADD85E5}" type="presParOf" srcId="{995E0228-D51F-4B5A-950F-D5736C9957B7}" destId="{BAE49179-AB9D-4B34-A6DD-E0683CF17BC1}" srcOrd="0" destOrd="0" presId="urn:microsoft.com/office/officeart/2005/8/layout/hierarchy2"/>
    <dgm:cxn modelId="{B989DD16-C8E8-4C07-BAB8-B00B44BDCF16}" type="presParOf" srcId="{995E0228-D51F-4B5A-950F-D5736C9957B7}" destId="{123AF74E-5262-46D5-A39B-06203822660F}" srcOrd="1" destOrd="0" presId="urn:microsoft.com/office/officeart/2005/8/layout/hierarchy2"/>
    <dgm:cxn modelId="{05250E99-4361-451E-A1F0-665FF2D61884}" type="presParOf" srcId="{69E5EACF-FA1C-4B59-AE5D-B6BC380276F0}" destId="{1389A0B9-660F-4452-AE77-FAEC3415A612}" srcOrd="4" destOrd="0" presId="urn:microsoft.com/office/officeart/2005/8/layout/hierarchy2"/>
    <dgm:cxn modelId="{26C9E1FE-964A-4E09-93FD-709984DA1E51}" type="presParOf" srcId="{1389A0B9-660F-4452-AE77-FAEC3415A612}" destId="{BBC07F01-326D-46B6-B6B0-F31F5E125B70}" srcOrd="0" destOrd="0" presId="urn:microsoft.com/office/officeart/2005/8/layout/hierarchy2"/>
    <dgm:cxn modelId="{345A9FEC-7602-4A92-AEBE-B4034110D20D}" type="presParOf" srcId="{69E5EACF-FA1C-4B59-AE5D-B6BC380276F0}" destId="{5A3DD746-1D64-40FA-A1A7-B6F6F91D73F0}" srcOrd="5" destOrd="0" presId="urn:microsoft.com/office/officeart/2005/8/layout/hierarchy2"/>
    <dgm:cxn modelId="{F58E5961-3222-4EB7-BD78-2C4B4DCAE454}" type="presParOf" srcId="{5A3DD746-1D64-40FA-A1A7-B6F6F91D73F0}" destId="{51D24A47-ED6D-4899-8EF8-CD00873FFBA2}" srcOrd="0" destOrd="0" presId="urn:microsoft.com/office/officeart/2005/8/layout/hierarchy2"/>
    <dgm:cxn modelId="{9132B887-6837-4412-91E0-5AB85546978C}" type="presParOf" srcId="{5A3DD746-1D64-40FA-A1A7-B6F6F91D73F0}" destId="{B2B9F366-C6E7-48BC-A5D9-5A3E0E5E207B}" srcOrd="1" destOrd="0" presId="urn:microsoft.com/office/officeart/2005/8/layout/hierarchy2"/>
    <dgm:cxn modelId="{CAB9D673-6C2F-485A-B87C-A3D991AE9F18}" type="presParOf" srcId="{B2B9F366-C6E7-48BC-A5D9-5A3E0E5E207B}" destId="{0A1EC560-BDB1-4F12-9ABB-03F6A43B18F8}" srcOrd="0" destOrd="0" presId="urn:microsoft.com/office/officeart/2005/8/layout/hierarchy2"/>
    <dgm:cxn modelId="{D1CD46AA-DA18-4527-A2E1-C8F8DC59C362}" type="presParOf" srcId="{0A1EC560-BDB1-4F12-9ABB-03F6A43B18F8}" destId="{DAD515D2-602B-4FC2-9B53-9624CCC0BA64}" srcOrd="0" destOrd="0" presId="urn:microsoft.com/office/officeart/2005/8/layout/hierarchy2"/>
    <dgm:cxn modelId="{2B0E717A-8F26-4B0E-8EC2-90DDE9C0C75F}" type="presParOf" srcId="{B2B9F366-C6E7-48BC-A5D9-5A3E0E5E207B}" destId="{EA96C0F3-EA94-44F5-A5B5-88D313F5DBBB}" srcOrd="1" destOrd="0" presId="urn:microsoft.com/office/officeart/2005/8/layout/hierarchy2"/>
    <dgm:cxn modelId="{DC51F83C-6C4E-4A2A-BBC3-A6ACC61FCCD9}" type="presParOf" srcId="{EA96C0F3-EA94-44F5-A5B5-88D313F5DBBB}" destId="{02521888-BBD1-45E8-AEAD-03F9062A32D6}" srcOrd="0" destOrd="0" presId="urn:microsoft.com/office/officeart/2005/8/layout/hierarchy2"/>
    <dgm:cxn modelId="{D695D4BB-B833-4F86-99F2-A582E5E10E6B}" type="presParOf" srcId="{EA96C0F3-EA94-44F5-A5B5-88D313F5DBBB}" destId="{C500883D-9520-4A8E-9310-3F93874B170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6C26E7-3108-4A82-BD4F-2445A75B7770}">
      <dsp:nvSpPr>
        <dsp:cNvPr id="0" name=""/>
        <dsp:cNvSpPr/>
      </dsp:nvSpPr>
      <dsp:spPr>
        <a:xfrm>
          <a:off x="989988" y="1640"/>
          <a:ext cx="2765832" cy="165949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/>
            <a:t>Tried to include: </a:t>
          </a:r>
        </a:p>
      </dsp:txBody>
      <dsp:txXfrm>
        <a:off x="989988" y="1640"/>
        <a:ext cx="2765832" cy="1659499"/>
      </dsp:txXfrm>
    </dsp:sp>
    <dsp:sp modelId="{04D7CD0E-1F89-4540-82B7-C6C5E311E1A4}">
      <dsp:nvSpPr>
        <dsp:cNvPr id="0" name=""/>
        <dsp:cNvSpPr/>
      </dsp:nvSpPr>
      <dsp:spPr>
        <a:xfrm>
          <a:off x="4032404" y="1640"/>
          <a:ext cx="2765832" cy="1659499"/>
        </a:xfrm>
        <a:prstGeom prst="rect">
          <a:avLst/>
        </a:prstGeom>
        <a:gradFill rotWithShape="0">
          <a:gsLst>
            <a:gs pos="0">
              <a:schemeClr val="accent2">
                <a:hueOff val="-924019"/>
                <a:satOff val="-321"/>
                <a:lumOff val="118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924019"/>
                <a:satOff val="-321"/>
                <a:lumOff val="118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924019"/>
                <a:satOff val="-321"/>
                <a:lumOff val="118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/>
            <a:t>At least 2 members with expertise in broad field of study</a:t>
          </a:r>
        </a:p>
      </dsp:txBody>
      <dsp:txXfrm>
        <a:off x="4032404" y="1640"/>
        <a:ext cx="2765832" cy="1659499"/>
      </dsp:txXfrm>
    </dsp:sp>
    <dsp:sp modelId="{238DCB2B-E7F0-45C6-8614-8946667F420A}">
      <dsp:nvSpPr>
        <dsp:cNvPr id="0" name=""/>
        <dsp:cNvSpPr/>
      </dsp:nvSpPr>
      <dsp:spPr>
        <a:xfrm>
          <a:off x="7074820" y="1640"/>
          <a:ext cx="2765832" cy="1659499"/>
        </a:xfrm>
        <a:prstGeom prst="rect">
          <a:avLst/>
        </a:prstGeom>
        <a:gradFill rotWithShape="0">
          <a:gsLst>
            <a:gs pos="0">
              <a:schemeClr val="accent2">
                <a:hueOff val="-1848037"/>
                <a:satOff val="-641"/>
                <a:lumOff val="235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1848037"/>
                <a:satOff val="-641"/>
                <a:lumOff val="235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1848037"/>
                <a:satOff val="-641"/>
                <a:lumOff val="235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Balance of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Review Experience,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University,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&amp; Gender</a:t>
          </a:r>
        </a:p>
      </dsp:txBody>
      <dsp:txXfrm>
        <a:off x="7074820" y="1640"/>
        <a:ext cx="2765832" cy="1659499"/>
      </dsp:txXfrm>
    </dsp:sp>
    <dsp:sp modelId="{8C94DEC6-5806-4C42-85AA-EDD73B915B74}">
      <dsp:nvSpPr>
        <dsp:cNvPr id="0" name=""/>
        <dsp:cNvSpPr/>
      </dsp:nvSpPr>
      <dsp:spPr>
        <a:xfrm>
          <a:off x="989988" y="1937723"/>
          <a:ext cx="2765832" cy="1659499"/>
        </a:xfrm>
        <a:prstGeom prst="rect">
          <a:avLst/>
        </a:prstGeom>
        <a:gradFill rotWithShape="0">
          <a:gsLst>
            <a:gs pos="0">
              <a:schemeClr val="accent2">
                <a:hueOff val="-2772056"/>
                <a:satOff val="-962"/>
                <a:lumOff val="353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2772056"/>
                <a:satOff val="-962"/>
                <a:lumOff val="353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2772056"/>
                <a:satOff val="-962"/>
                <a:lumOff val="353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/>
            <a:t>Took into account:</a:t>
          </a:r>
        </a:p>
      </dsp:txBody>
      <dsp:txXfrm>
        <a:off x="989988" y="1937723"/>
        <a:ext cx="2765832" cy="1659499"/>
      </dsp:txXfrm>
    </dsp:sp>
    <dsp:sp modelId="{3604EEDB-86A2-4AF3-A434-532F57F07340}">
      <dsp:nvSpPr>
        <dsp:cNvPr id="0" name=""/>
        <dsp:cNvSpPr/>
      </dsp:nvSpPr>
      <dsp:spPr>
        <a:xfrm>
          <a:off x="4032404" y="1937723"/>
          <a:ext cx="2765832" cy="1659499"/>
        </a:xfrm>
        <a:prstGeom prst="rect">
          <a:avLst/>
        </a:prstGeom>
        <a:gradFill rotWithShape="0">
          <a:gsLst>
            <a:gs pos="0">
              <a:schemeClr val="accent2">
                <a:hueOff val="-3696074"/>
                <a:satOff val="-1282"/>
                <a:lumOff val="47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3696074"/>
                <a:satOff val="-1282"/>
                <a:lumOff val="47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3696074"/>
                <a:satOff val="-1282"/>
                <a:lumOff val="47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/>
            <a:t>Declarations by reviewers of any conflict of interest</a:t>
          </a:r>
        </a:p>
      </dsp:txBody>
      <dsp:txXfrm>
        <a:off x="4032404" y="1937723"/>
        <a:ext cx="2765832" cy="1659499"/>
      </dsp:txXfrm>
    </dsp:sp>
    <dsp:sp modelId="{FA4F7465-B970-453A-8379-E5F61AAED391}">
      <dsp:nvSpPr>
        <dsp:cNvPr id="0" name=""/>
        <dsp:cNvSpPr/>
      </dsp:nvSpPr>
      <dsp:spPr>
        <a:xfrm>
          <a:off x="7074820" y="1937723"/>
          <a:ext cx="2765832" cy="1659499"/>
        </a:xfrm>
        <a:prstGeom prst="rect">
          <a:avLst/>
        </a:prstGeom>
        <a:gradFill rotWithShape="0">
          <a:gsLst>
            <a:gs pos="0">
              <a:schemeClr val="accent2">
                <a:hueOff val="-4620092"/>
                <a:satOff val="-1603"/>
                <a:lumOff val="588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4620092"/>
                <a:satOff val="-1603"/>
                <a:lumOff val="588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4620092"/>
                <a:satOff val="-1603"/>
                <a:lumOff val="588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/>
            <a:t>Concerns expressed by Faculty under review</a:t>
          </a:r>
        </a:p>
      </dsp:txBody>
      <dsp:txXfrm>
        <a:off x="7074820" y="1937723"/>
        <a:ext cx="2765832" cy="16594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6A4C97-777C-4AD7-A627-A68CC779987D}">
      <dsp:nvSpPr>
        <dsp:cNvPr id="0" name=""/>
        <dsp:cNvSpPr/>
      </dsp:nvSpPr>
      <dsp:spPr>
        <a:xfrm>
          <a:off x="4942" y="70810"/>
          <a:ext cx="2160775" cy="12964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Desk Evaluation of SER by reviewers</a:t>
          </a:r>
        </a:p>
      </dsp:txBody>
      <dsp:txXfrm>
        <a:off x="42914" y="108782"/>
        <a:ext cx="2084831" cy="1220521"/>
      </dsp:txXfrm>
    </dsp:sp>
    <dsp:sp modelId="{C8ACA468-5EF9-4813-AF8F-815946C9947C}">
      <dsp:nvSpPr>
        <dsp:cNvPr id="0" name=""/>
        <dsp:cNvSpPr/>
      </dsp:nvSpPr>
      <dsp:spPr>
        <a:xfrm>
          <a:off x="2355866" y="451107"/>
          <a:ext cx="458084" cy="535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2355866" y="558281"/>
        <a:ext cx="320659" cy="321524"/>
      </dsp:txXfrm>
    </dsp:sp>
    <dsp:sp modelId="{2B6D787F-5ACB-4E19-A209-17751650C0F8}">
      <dsp:nvSpPr>
        <dsp:cNvPr id="0" name=""/>
        <dsp:cNvSpPr/>
      </dsp:nvSpPr>
      <dsp:spPr>
        <a:xfrm>
          <a:off x="3030028" y="70810"/>
          <a:ext cx="2160775" cy="12964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SITE VISIT TO VALIDATE CLAIMS IN SER</a:t>
          </a:r>
          <a:endParaRPr lang="en-US" sz="1800" kern="1200" dirty="0"/>
        </a:p>
      </dsp:txBody>
      <dsp:txXfrm>
        <a:off x="3068000" y="108782"/>
        <a:ext cx="2084831" cy="1220521"/>
      </dsp:txXfrm>
    </dsp:sp>
    <dsp:sp modelId="{6C8CEAD3-FA5B-41DF-9DE3-D0C9BD76CB15}">
      <dsp:nvSpPr>
        <dsp:cNvPr id="0" name=""/>
        <dsp:cNvSpPr/>
      </dsp:nvSpPr>
      <dsp:spPr>
        <a:xfrm>
          <a:off x="5380952" y="451107"/>
          <a:ext cx="458084" cy="535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5380952" y="558281"/>
        <a:ext cx="320659" cy="321524"/>
      </dsp:txXfrm>
    </dsp:sp>
    <dsp:sp modelId="{2160825B-D44F-4139-B5C5-185169511F93}">
      <dsp:nvSpPr>
        <dsp:cNvPr id="0" name=""/>
        <dsp:cNvSpPr/>
      </dsp:nvSpPr>
      <dsp:spPr>
        <a:xfrm>
          <a:off x="6055114" y="70810"/>
          <a:ext cx="2160775" cy="12964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Preliminary report </a:t>
          </a:r>
        </a:p>
      </dsp:txBody>
      <dsp:txXfrm>
        <a:off x="6093086" y="108782"/>
        <a:ext cx="2084831" cy="1220521"/>
      </dsp:txXfrm>
    </dsp:sp>
    <dsp:sp modelId="{A9EAD7D5-F82C-46CF-BF9A-340400144C4C}">
      <dsp:nvSpPr>
        <dsp:cNvPr id="0" name=""/>
        <dsp:cNvSpPr/>
      </dsp:nvSpPr>
      <dsp:spPr>
        <a:xfrm>
          <a:off x="8406038" y="451107"/>
          <a:ext cx="458084" cy="535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8406038" y="558281"/>
        <a:ext cx="320659" cy="321524"/>
      </dsp:txXfrm>
    </dsp:sp>
    <dsp:sp modelId="{384E684D-942D-4734-B560-46F79E6EA3F1}">
      <dsp:nvSpPr>
        <dsp:cNvPr id="0" name=""/>
        <dsp:cNvSpPr/>
      </dsp:nvSpPr>
      <dsp:spPr>
        <a:xfrm>
          <a:off x="9080201" y="70810"/>
          <a:ext cx="2160775" cy="12964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Draft report </a:t>
          </a:r>
        </a:p>
      </dsp:txBody>
      <dsp:txXfrm>
        <a:off x="9118173" y="108782"/>
        <a:ext cx="2084831" cy="1220521"/>
      </dsp:txXfrm>
    </dsp:sp>
    <dsp:sp modelId="{7F264D19-A3C0-4AB4-BBDD-EABDD586CD96}">
      <dsp:nvSpPr>
        <dsp:cNvPr id="0" name=""/>
        <dsp:cNvSpPr/>
      </dsp:nvSpPr>
      <dsp:spPr>
        <a:xfrm rot="5400000">
          <a:off x="9931546" y="1518530"/>
          <a:ext cx="458084" cy="535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-5400000">
        <a:off x="9999827" y="1557424"/>
        <a:ext cx="321524" cy="320659"/>
      </dsp:txXfrm>
    </dsp:sp>
    <dsp:sp modelId="{96C12E43-A544-4161-BEDA-C078AA903B71}">
      <dsp:nvSpPr>
        <dsp:cNvPr id="0" name=""/>
        <dsp:cNvSpPr/>
      </dsp:nvSpPr>
      <dsp:spPr>
        <a:xfrm>
          <a:off x="9080201" y="2231586"/>
          <a:ext cx="2160775" cy="12964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Comments from Faculty on draft report</a:t>
          </a:r>
        </a:p>
      </dsp:txBody>
      <dsp:txXfrm>
        <a:off x="9118173" y="2269558"/>
        <a:ext cx="2084831" cy="1220521"/>
      </dsp:txXfrm>
    </dsp:sp>
    <dsp:sp modelId="{ABCD601D-9253-4662-9DB3-37F92968FA50}">
      <dsp:nvSpPr>
        <dsp:cNvPr id="0" name=""/>
        <dsp:cNvSpPr/>
      </dsp:nvSpPr>
      <dsp:spPr>
        <a:xfrm rot="10800000">
          <a:off x="8431968" y="2611883"/>
          <a:ext cx="458084" cy="535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10800000">
        <a:off x="8569393" y="2719057"/>
        <a:ext cx="320659" cy="321524"/>
      </dsp:txXfrm>
    </dsp:sp>
    <dsp:sp modelId="{34DA2A6F-DC76-478F-814D-78AFCBF002B3}">
      <dsp:nvSpPr>
        <dsp:cNvPr id="0" name=""/>
        <dsp:cNvSpPr/>
      </dsp:nvSpPr>
      <dsp:spPr>
        <a:xfrm>
          <a:off x="6055114" y="2231586"/>
          <a:ext cx="2160775" cy="12964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FINAL REPORT</a:t>
          </a:r>
          <a:endParaRPr lang="en-US" sz="1800" kern="1200" dirty="0"/>
        </a:p>
      </dsp:txBody>
      <dsp:txXfrm>
        <a:off x="6093086" y="2269558"/>
        <a:ext cx="2084831" cy="1220521"/>
      </dsp:txXfrm>
    </dsp:sp>
    <dsp:sp modelId="{8254947F-20D3-4307-9B8F-3593AEEC709D}">
      <dsp:nvSpPr>
        <dsp:cNvPr id="0" name=""/>
        <dsp:cNvSpPr/>
      </dsp:nvSpPr>
      <dsp:spPr>
        <a:xfrm rot="10800000">
          <a:off x="5406881" y="2611883"/>
          <a:ext cx="458084" cy="535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10800000">
        <a:off x="5544306" y="2719057"/>
        <a:ext cx="320659" cy="321524"/>
      </dsp:txXfrm>
    </dsp:sp>
    <dsp:sp modelId="{562FF8F9-9791-4818-8660-D2ABD8DD7DBB}">
      <dsp:nvSpPr>
        <dsp:cNvPr id="0" name=""/>
        <dsp:cNvSpPr/>
      </dsp:nvSpPr>
      <dsp:spPr>
        <a:xfrm>
          <a:off x="3030028" y="2231586"/>
          <a:ext cx="2160775" cy="12964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FR edited and published by QAC</a:t>
          </a:r>
        </a:p>
      </dsp:txBody>
      <dsp:txXfrm>
        <a:off x="3068000" y="2269558"/>
        <a:ext cx="2084831" cy="1220521"/>
      </dsp:txXfrm>
    </dsp:sp>
    <dsp:sp modelId="{AC303ABD-D762-4535-8E60-19B76BE676DA}">
      <dsp:nvSpPr>
        <dsp:cNvPr id="0" name=""/>
        <dsp:cNvSpPr/>
      </dsp:nvSpPr>
      <dsp:spPr>
        <a:xfrm rot="10800000">
          <a:off x="2381795" y="2611883"/>
          <a:ext cx="458084" cy="535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10800000">
        <a:off x="2519220" y="2719057"/>
        <a:ext cx="320659" cy="321524"/>
      </dsp:txXfrm>
    </dsp:sp>
    <dsp:sp modelId="{88FCE3E6-9DE3-4B58-A059-B71298091D94}">
      <dsp:nvSpPr>
        <dsp:cNvPr id="0" name=""/>
        <dsp:cNvSpPr/>
      </dsp:nvSpPr>
      <dsp:spPr>
        <a:xfrm>
          <a:off x="4942" y="2231586"/>
          <a:ext cx="2160775" cy="12964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Faculty Action Plan for implementation of recommendations</a:t>
          </a:r>
        </a:p>
      </dsp:txBody>
      <dsp:txXfrm>
        <a:off x="42914" y="2269558"/>
        <a:ext cx="2084831" cy="12205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2EB88A-523D-41EC-98D6-48C121539154}">
      <dsp:nvSpPr>
        <dsp:cNvPr id="0" name=""/>
        <dsp:cNvSpPr/>
      </dsp:nvSpPr>
      <dsp:spPr>
        <a:xfrm>
          <a:off x="6101" y="2813672"/>
          <a:ext cx="1905715" cy="9528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Claim of internalization of best practice </a:t>
          </a:r>
        </a:p>
      </dsp:txBody>
      <dsp:txXfrm>
        <a:off x="34009" y="2841580"/>
        <a:ext cx="1849899" cy="897041"/>
      </dsp:txXfrm>
    </dsp:sp>
    <dsp:sp modelId="{70EBC9BA-8313-45F4-949E-F0C13691DA70}">
      <dsp:nvSpPr>
        <dsp:cNvPr id="0" name=""/>
        <dsp:cNvSpPr/>
      </dsp:nvSpPr>
      <dsp:spPr>
        <a:xfrm rot="17500715">
          <a:off x="1261169" y="2317072"/>
          <a:ext cx="2063581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2063581" y="142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2241370" y="2279699"/>
        <a:ext cx="103179" cy="103179"/>
      </dsp:txXfrm>
    </dsp:sp>
    <dsp:sp modelId="{220211DF-F022-4609-B8E2-A3524F8B9CB8}">
      <dsp:nvSpPr>
        <dsp:cNvPr id="0" name=""/>
        <dsp:cNvSpPr/>
      </dsp:nvSpPr>
      <dsp:spPr>
        <a:xfrm>
          <a:off x="2674102" y="896046"/>
          <a:ext cx="1905715" cy="9528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Meets standard</a:t>
          </a:r>
        </a:p>
      </dsp:txBody>
      <dsp:txXfrm>
        <a:off x="2702010" y="923954"/>
        <a:ext cx="1849899" cy="897041"/>
      </dsp:txXfrm>
    </dsp:sp>
    <dsp:sp modelId="{47021162-3EFF-4815-B167-613CC0C27290}">
      <dsp:nvSpPr>
        <dsp:cNvPr id="0" name=""/>
        <dsp:cNvSpPr/>
      </dsp:nvSpPr>
      <dsp:spPr>
        <a:xfrm rot="19457599">
          <a:off x="4491581" y="1084312"/>
          <a:ext cx="938758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938758" y="142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937492" y="1075060"/>
        <a:ext cx="46937" cy="46937"/>
      </dsp:txXfrm>
    </dsp:sp>
    <dsp:sp modelId="{9FAFB90C-5ACA-413D-ADDA-58A468E243C3}">
      <dsp:nvSpPr>
        <dsp:cNvPr id="0" name=""/>
        <dsp:cNvSpPr/>
      </dsp:nvSpPr>
      <dsp:spPr>
        <a:xfrm>
          <a:off x="5342104" y="348153"/>
          <a:ext cx="1905715" cy="9528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Evidence sufficient to support claim</a:t>
          </a:r>
        </a:p>
      </dsp:txBody>
      <dsp:txXfrm>
        <a:off x="5370012" y="376061"/>
        <a:ext cx="1849899" cy="897041"/>
      </dsp:txXfrm>
    </dsp:sp>
    <dsp:sp modelId="{07C90F0F-B7D0-4038-BFA8-92CDAA65D615}">
      <dsp:nvSpPr>
        <dsp:cNvPr id="0" name=""/>
        <dsp:cNvSpPr/>
      </dsp:nvSpPr>
      <dsp:spPr>
        <a:xfrm>
          <a:off x="7247819" y="810366"/>
          <a:ext cx="762286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762286" y="142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609905" y="805525"/>
        <a:ext cx="38114" cy="38114"/>
      </dsp:txXfrm>
    </dsp:sp>
    <dsp:sp modelId="{D7435D64-EF6D-4CA4-A1B0-7D71E6CD8176}">
      <dsp:nvSpPr>
        <dsp:cNvPr id="0" name=""/>
        <dsp:cNvSpPr/>
      </dsp:nvSpPr>
      <dsp:spPr>
        <a:xfrm>
          <a:off x="8010105" y="348153"/>
          <a:ext cx="1905715" cy="9528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3 marks</a:t>
          </a:r>
        </a:p>
      </dsp:txBody>
      <dsp:txXfrm>
        <a:off x="8038013" y="376061"/>
        <a:ext cx="1849899" cy="897041"/>
      </dsp:txXfrm>
    </dsp:sp>
    <dsp:sp modelId="{4C32643C-FD20-4EE5-8AD6-3EE59F7D8FFC}">
      <dsp:nvSpPr>
        <dsp:cNvPr id="0" name=""/>
        <dsp:cNvSpPr/>
      </dsp:nvSpPr>
      <dsp:spPr>
        <a:xfrm rot="2142401">
          <a:off x="4491581" y="1632205"/>
          <a:ext cx="938758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938758" y="142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937492" y="1622953"/>
        <a:ext cx="46937" cy="46937"/>
      </dsp:txXfrm>
    </dsp:sp>
    <dsp:sp modelId="{194EABFC-E1A9-46C3-9391-3671AF39B2E6}">
      <dsp:nvSpPr>
        <dsp:cNvPr id="0" name=""/>
        <dsp:cNvSpPr/>
      </dsp:nvSpPr>
      <dsp:spPr>
        <a:xfrm>
          <a:off x="5342104" y="1443940"/>
          <a:ext cx="1905715" cy="9528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Evidence not sufficient to support claim</a:t>
          </a:r>
        </a:p>
      </dsp:txBody>
      <dsp:txXfrm>
        <a:off x="5370012" y="1471848"/>
        <a:ext cx="1849899" cy="897041"/>
      </dsp:txXfrm>
    </dsp:sp>
    <dsp:sp modelId="{4CE77C04-EEA9-408B-BD59-DC81971222C4}">
      <dsp:nvSpPr>
        <dsp:cNvPr id="0" name=""/>
        <dsp:cNvSpPr/>
      </dsp:nvSpPr>
      <dsp:spPr>
        <a:xfrm>
          <a:off x="7247819" y="1906152"/>
          <a:ext cx="762286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762286" y="142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609905" y="1901311"/>
        <a:ext cx="38114" cy="38114"/>
      </dsp:txXfrm>
    </dsp:sp>
    <dsp:sp modelId="{B577F250-C1CE-4426-8897-0C1945E28E71}">
      <dsp:nvSpPr>
        <dsp:cNvPr id="0" name=""/>
        <dsp:cNvSpPr/>
      </dsp:nvSpPr>
      <dsp:spPr>
        <a:xfrm>
          <a:off x="8010105" y="1443940"/>
          <a:ext cx="1905715" cy="9528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1 or 2 marks</a:t>
          </a:r>
        </a:p>
      </dsp:txBody>
      <dsp:txXfrm>
        <a:off x="8038013" y="1471848"/>
        <a:ext cx="1849899" cy="897041"/>
      </dsp:txXfrm>
    </dsp:sp>
    <dsp:sp modelId="{94A39EEE-05C4-4C58-9B73-851C5A8FAD9F}">
      <dsp:nvSpPr>
        <dsp:cNvPr id="0" name=""/>
        <dsp:cNvSpPr/>
      </dsp:nvSpPr>
      <dsp:spPr>
        <a:xfrm rot="1186030">
          <a:off x="1887951" y="3412858"/>
          <a:ext cx="810016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810016" y="142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72709" y="3406824"/>
        <a:ext cx="40500" cy="40500"/>
      </dsp:txXfrm>
    </dsp:sp>
    <dsp:sp modelId="{68B23BA7-3E97-41B0-AFED-16D7459547A7}">
      <dsp:nvSpPr>
        <dsp:cNvPr id="0" name=""/>
        <dsp:cNvSpPr/>
      </dsp:nvSpPr>
      <dsp:spPr>
        <a:xfrm>
          <a:off x="2674102" y="3087619"/>
          <a:ext cx="1905715" cy="9528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Below standard</a:t>
          </a:r>
        </a:p>
      </dsp:txBody>
      <dsp:txXfrm>
        <a:off x="2702010" y="3115527"/>
        <a:ext cx="1849899" cy="897041"/>
      </dsp:txXfrm>
    </dsp:sp>
    <dsp:sp modelId="{FBC81AD2-1399-4D93-B337-6E6F8BBBDC0B}">
      <dsp:nvSpPr>
        <dsp:cNvPr id="0" name=""/>
        <dsp:cNvSpPr/>
      </dsp:nvSpPr>
      <dsp:spPr>
        <a:xfrm rot="19457599">
          <a:off x="4491581" y="3275885"/>
          <a:ext cx="938758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938758" y="142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937492" y="3266632"/>
        <a:ext cx="46937" cy="46937"/>
      </dsp:txXfrm>
    </dsp:sp>
    <dsp:sp modelId="{C25170B5-F4C4-43FC-9AD1-DBE3F09D57F4}">
      <dsp:nvSpPr>
        <dsp:cNvPr id="0" name=""/>
        <dsp:cNvSpPr/>
      </dsp:nvSpPr>
      <dsp:spPr>
        <a:xfrm>
          <a:off x="5342104" y="2539726"/>
          <a:ext cx="1905715" cy="9528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Evidence sufficient to support claim</a:t>
          </a:r>
        </a:p>
      </dsp:txBody>
      <dsp:txXfrm>
        <a:off x="5370012" y="2567634"/>
        <a:ext cx="1849899" cy="897041"/>
      </dsp:txXfrm>
    </dsp:sp>
    <dsp:sp modelId="{7AD81A05-36B3-4678-873D-E04E0EE197AA}">
      <dsp:nvSpPr>
        <dsp:cNvPr id="0" name=""/>
        <dsp:cNvSpPr/>
      </dsp:nvSpPr>
      <dsp:spPr>
        <a:xfrm>
          <a:off x="7247819" y="3001938"/>
          <a:ext cx="762286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762286" y="142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609905" y="2997097"/>
        <a:ext cx="38114" cy="38114"/>
      </dsp:txXfrm>
    </dsp:sp>
    <dsp:sp modelId="{3CEC2A1C-A10D-4717-8968-B32677DD1F2F}">
      <dsp:nvSpPr>
        <dsp:cNvPr id="0" name=""/>
        <dsp:cNvSpPr/>
      </dsp:nvSpPr>
      <dsp:spPr>
        <a:xfrm>
          <a:off x="8010105" y="2539726"/>
          <a:ext cx="1905715" cy="9528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1 or 2 marks</a:t>
          </a:r>
        </a:p>
      </dsp:txBody>
      <dsp:txXfrm>
        <a:off x="8038013" y="2567634"/>
        <a:ext cx="1849899" cy="897041"/>
      </dsp:txXfrm>
    </dsp:sp>
    <dsp:sp modelId="{524C5D23-5FF7-4A99-A8E4-110B26F28729}">
      <dsp:nvSpPr>
        <dsp:cNvPr id="0" name=""/>
        <dsp:cNvSpPr/>
      </dsp:nvSpPr>
      <dsp:spPr>
        <a:xfrm rot="2142401">
          <a:off x="4491581" y="3823778"/>
          <a:ext cx="938758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938758" y="142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937492" y="3814525"/>
        <a:ext cx="46937" cy="46937"/>
      </dsp:txXfrm>
    </dsp:sp>
    <dsp:sp modelId="{6C01209B-0CFF-4941-9B72-98747CEBE8C2}">
      <dsp:nvSpPr>
        <dsp:cNvPr id="0" name=""/>
        <dsp:cNvSpPr/>
      </dsp:nvSpPr>
      <dsp:spPr>
        <a:xfrm>
          <a:off x="5342104" y="3635512"/>
          <a:ext cx="1905715" cy="9528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Evidence not sufficient to support claim</a:t>
          </a:r>
        </a:p>
      </dsp:txBody>
      <dsp:txXfrm>
        <a:off x="5370012" y="3663420"/>
        <a:ext cx="1849899" cy="897041"/>
      </dsp:txXfrm>
    </dsp:sp>
    <dsp:sp modelId="{A52133C5-FF38-4EF9-9064-DCE219BF1C5D}">
      <dsp:nvSpPr>
        <dsp:cNvPr id="0" name=""/>
        <dsp:cNvSpPr/>
      </dsp:nvSpPr>
      <dsp:spPr>
        <a:xfrm>
          <a:off x="7247819" y="4097724"/>
          <a:ext cx="762286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762286" y="142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609905" y="4092884"/>
        <a:ext cx="38114" cy="38114"/>
      </dsp:txXfrm>
    </dsp:sp>
    <dsp:sp modelId="{BAE49179-AB9D-4B34-A6DD-E0683CF17BC1}">
      <dsp:nvSpPr>
        <dsp:cNvPr id="0" name=""/>
        <dsp:cNvSpPr/>
      </dsp:nvSpPr>
      <dsp:spPr>
        <a:xfrm>
          <a:off x="8010105" y="3635512"/>
          <a:ext cx="1905715" cy="9528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1 mark</a:t>
          </a:r>
        </a:p>
      </dsp:txBody>
      <dsp:txXfrm>
        <a:off x="8038013" y="3663420"/>
        <a:ext cx="1849899" cy="897041"/>
      </dsp:txXfrm>
    </dsp:sp>
    <dsp:sp modelId="{1389A0B9-660F-4452-AE77-FAEC3415A612}">
      <dsp:nvSpPr>
        <dsp:cNvPr id="0" name=""/>
        <dsp:cNvSpPr/>
      </dsp:nvSpPr>
      <dsp:spPr>
        <a:xfrm rot="4178395">
          <a:off x="1197466" y="4302937"/>
          <a:ext cx="2190986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2190986" y="142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2238185" y="4262378"/>
        <a:ext cx="109549" cy="109549"/>
      </dsp:txXfrm>
    </dsp:sp>
    <dsp:sp modelId="{51D24A47-ED6D-4899-8EF8-CD00873FFBA2}">
      <dsp:nvSpPr>
        <dsp:cNvPr id="0" name=""/>
        <dsp:cNvSpPr/>
      </dsp:nvSpPr>
      <dsp:spPr>
        <a:xfrm>
          <a:off x="2674102" y="4867776"/>
          <a:ext cx="1905715" cy="9528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No claim of achievement</a:t>
          </a:r>
        </a:p>
      </dsp:txBody>
      <dsp:txXfrm>
        <a:off x="2702010" y="4895684"/>
        <a:ext cx="1849899" cy="897041"/>
      </dsp:txXfrm>
    </dsp:sp>
    <dsp:sp modelId="{0A1EC560-BDB1-4F12-9ABB-03F6A43B18F8}">
      <dsp:nvSpPr>
        <dsp:cNvPr id="0" name=""/>
        <dsp:cNvSpPr/>
      </dsp:nvSpPr>
      <dsp:spPr>
        <a:xfrm rot="21561842">
          <a:off x="4579712" y="5310998"/>
          <a:ext cx="3421903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3421903" y="142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6205116" y="5239667"/>
        <a:ext cx="171095" cy="171095"/>
      </dsp:txXfrm>
    </dsp:sp>
    <dsp:sp modelId="{02521888-BBD1-45E8-AEAD-03F9062A32D6}">
      <dsp:nvSpPr>
        <dsp:cNvPr id="0" name=""/>
        <dsp:cNvSpPr/>
      </dsp:nvSpPr>
      <dsp:spPr>
        <a:xfrm>
          <a:off x="8001510" y="4829795"/>
          <a:ext cx="1905715" cy="9528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0 marks</a:t>
          </a:r>
        </a:p>
      </dsp:txBody>
      <dsp:txXfrm>
        <a:off x="8029418" y="4857703"/>
        <a:ext cx="1849899" cy="8970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latin typeface="Trebuchet MS" panose="020B06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397E0307-B85C-446A-8EF0-0407D435D787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>
                <a:latin typeface="Trebuchet MS" panose="020B0603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>
                <a:latin typeface="Trebuchet MS" panose="020B0603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8BD862E7-95FA-4FC4-9EC5-DDBFA8DC7417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>
                <a:latin typeface="Trebuchet MS" panose="020B0603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8DB987F2-A784-4F72-BB57-0E9EACDE722E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>
                <a:latin typeface="Trebuchet MS" panose="020B0603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latin typeface="Trebuchet MS" panose="020B0603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40BBD51E-4B19-444E-85C0-DBD7EB6263F4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>
                <a:latin typeface="Trebuchet MS" panose="020B0603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F0D7255A-4AD5-4D3E-9A0A-689DA3BA976C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>
                <a:latin typeface="Trebuchet MS" panose="020B0603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>
                <a:latin typeface="Trebuchet MS" panose="020B0603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>
                <a:latin typeface="Trebuchet MS" panose="020B0603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3EE0AD15-87AC-45B2-9EE5-8D165AF83CD7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latin typeface="Trebuchet MS" panose="020B060302020202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>
                <a:latin typeface="Trebuchet MS" panose="020B0603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latin typeface="Trebuchet MS" panose="020B060302020202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>
                <a:latin typeface="Trebuchet MS" panose="020B0603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latin typeface="Trebuchet MS" panose="020B060302020202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>
                <a:latin typeface="Trebuchet MS" panose="020B0603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FCC40CCD-F0D6-4CC2-A4C8-2D7D0D875F02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B3CFE2CC-454D-4466-AC55-B86DA0A87BAE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B647B1BF-4039-460D-A637-65428CBD720E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>
                <a:latin typeface="Trebuchet MS" panose="020B0603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AAA39ACE-9343-4EBE-B5CA-AEA240A1DC53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C9A00F7B-89C5-4DF7-A309-6263220147D4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449C95DE-FD64-4606-AE61-EC1136867CC6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>
                <a:latin typeface="Trebuchet MS" panose="020B06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>
                <a:latin typeface="Trebuchet MS" panose="020B06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5DEB0BBD-30FE-4CF1-900A-0C45149F8AF8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B91A5F7F-3E81-4C65-A4D1-CB62D5B9DB91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377ECC86-1672-4627-AEFE-EC5485C73905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>
                <a:latin typeface="Trebuchet MS" panose="020B0603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3CDCB01F-D966-4C62-B900-0BE008A90C98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>
                <a:latin typeface="Trebuchet MS" panose="020B0603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>
                <a:latin typeface="Trebuchet MS" panose="020B0603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5E73A0EA-7DC7-4964-BB97-B173EF3B859A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fld id="{30EF52CC-F3D9-41D4-BCE4-C208E61A3F31}" type="datetimeFigureOut">
              <a:rPr lang="en-US" smtClean="0"/>
              <a:pPr/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qaac@ugc.ac.lk" TargetMode="External"/><Relationship Id="rId2" Type="http://schemas.openxmlformats.org/officeDocument/2006/relationships/hyperlink" Target="mailto:dqac@ugc.ac.lk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ugc.ac.lk/qac/events2015_2017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187EF5-04BF-45F4-842D-04863600B9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PROGRAM REVIEWS 2019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PRE-REVIEW WORKSHOP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D7C710F-A178-4201-A100-5A01F2F2F9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373070"/>
          </a:xfrm>
        </p:spPr>
        <p:txBody>
          <a:bodyPr>
            <a:normAutofit/>
          </a:bodyPr>
          <a:lstStyle/>
          <a:p>
            <a:r>
              <a:rPr lang="en-US" sz="3600" dirty="0"/>
              <a:t>4 July 2019</a:t>
            </a:r>
          </a:p>
        </p:txBody>
      </p:sp>
    </p:spTree>
    <p:extLst>
      <p:ext uri="{BB962C8B-B14F-4D97-AF65-F5344CB8AC3E}">
        <p14:creationId xmlns:p14="http://schemas.microsoft.com/office/powerpoint/2010/main" val="2664175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C9D327-0258-41E7-B0E2-CD5416172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Review Process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C9888908-BEB6-4CF2-8E69-2A87C63E27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671753"/>
              </p:ext>
            </p:extLst>
          </p:nvPr>
        </p:nvGraphicFramePr>
        <p:xfrm>
          <a:off x="473040" y="2363305"/>
          <a:ext cx="11245919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5793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1E4284-67EA-4169-896F-BAB490A66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Deliverables required of reviewers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7B314D-3AD3-46A1-8945-31A9A45BD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Individually: </a:t>
            </a:r>
          </a:p>
          <a:p>
            <a:pPr marL="457200" indent="-457200">
              <a:buAutoNum type="arabicPeriod"/>
            </a:pPr>
            <a:r>
              <a:rPr lang="en-US" dirty="0"/>
              <a:t>Desk evaluation report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 a team:</a:t>
            </a:r>
          </a:p>
          <a:p>
            <a:pPr marL="0" indent="0">
              <a:buNone/>
            </a:pPr>
            <a:r>
              <a:rPr lang="en-US" dirty="0"/>
              <a:t>2. Preliminary report (key findings)</a:t>
            </a:r>
          </a:p>
          <a:p>
            <a:pPr marL="0" indent="0">
              <a:buNone/>
            </a:pPr>
            <a:r>
              <a:rPr lang="en-US" dirty="0"/>
              <a:t>3. Draft report</a:t>
            </a:r>
          </a:p>
          <a:p>
            <a:pPr marL="0" indent="0">
              <a:buNone/>
            </a:pPr>
            <a:r>
              <a:rPr lang="en-US" dirty="0"/>
              <a:t>4. Final report</a:t>
            </a:r>
          </a:p>
        </p:txBody>
      </p:sp>
    </p:spTree>
    <p:extLst>
      <p:ext uri="{BB962C8B-B14F-4D97-AF65-F5344CB8AC3E}">
        <p14:creationId xmlns:p14="http://schemas.microsoft.com/office/powerpoint/2010/main" val="3105191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277D1382-693E-408B-8AC4-01B57BAF4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2. DOCUMENTATION</a:t>
            </a:r>
          </a:p>
        </p:txBody>
      </p:sp>
    </p:spTree>
    <p:extLst>
      <p:ext uri="{BB962C8B-B14F-4D97-AF65-F5344CB8AC3E}">
        <p14:creationId xmlns:p14="http://schemas.microsoft.com/office/powerpoint/2010/main" val="3470898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104F3992-5DEB-4868-8E82-5F3FF2EB9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3. DESK EVALUATION OF SER</a:t>
            </a:r>
          </a:p>
        </p:txBody>
      </p:sp>
    </p:spTree>
    <p:extLst>
      <p:ext uri="{BB962C8B-B14F-4D97-AF65-F5344CB8AC3E}">
        <p14:creationId xmlns:p14="http://schemas.microsoft.com/office/powerpoint/2010/main" val="37560732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10A6A8C7-3E0F-4533-9FFE-11249C2B2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Deliverable 1.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4559B398-9F2F-4B37-9242-99F6D11AC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749140" cy="4275962"/>
          </a:xfrm>
        </p:spPr>
        <p:txBody>
          <a:bodyPr>
            <a:normAutofit/>
          </a:bodyPr>
          <a:lstStyle/>
          <a:p>
            <a:r>
              <a:rPr lang="en-US" dirty="0"/>
              <a:t>Each reviewer is expected to assess the SER using a pre-formatted Excel file provided for this purpose</a:t>
            </a:r>
          </a:p>
          <a:p>
            <a:r>
              <a:rPr lang="en-US" dirty="0"/>
              <a:t>Assign scores for each standard, by comparing what is given in the SER and the best practice listed in the Manual  </a:t>
            </a:r>
          </a:p>
          <a:p>
            <a:r>
              <a:rPr lang="en-US" dirty="0"/>
              <a:t>Make notes on any items that you would like clarified during the site visit</a:t>
            </a:r>
          </a:p>
          <a:p>
            <a:r>
              <a:rPr lang="en-US" dirty="0"/>
              <a:t>Not necessary to complete final summary sheet (i.e. award final grade)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1383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83860E-4995-4F56-B5A9-3BBEAAB57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Pre-formatted Excel file for PR scores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DE64475-AC25-4137-AD31-3AC186C98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Save file with abbreviated name of university and degree, and your initials added at end</a:t>
            </a:r>
          </a:p>
          <a:p>
            <a:pPr lvl="1"/>
            <a:r>
              <a:rPr lang="en-US" dirty="0"/>
              <a:t>E.g. CMB_MBBS_NRdeS.xls, </a:t>
            </a:r>
            <a:r>
              <a:rPr lang="en-US" dirty="0" err="1"/>
              <a:t>PDN_BSc</a:t>
            </a:r>
            <a:r>
              <a:rPr lang="en-US" dirty="0"/>
              <a:t> </a:t>
            </a:r>
            <a:r>
              <a:rPr lang="en-US" dirty="0" err="1"/>
              <a:t>MLS_NRdeS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Email Excel file to QAC (</a:t>
            </a:r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dqac@ugc.ac.lk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/>
              <a:t>with copy to </a:t>
            </a:r>
            <a:r>
              <a:rPr lang="en-US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qaac@ugc.ac.lk</a:t>
            </a:r>
            <a:r>
              <a:rPr lang="en-US" dirty="0"/>
              <a:t>) before pre-site visit meeting on 2 August</a:t>
            </a:r>
          </a:p>
          <a:p>
            <a:endParaRPr lang="en-US" dirty="0"/>
          </a:p>
          <a:p>
            <a:r>
              <a:rPr lang="en-US" dirty="0"/>
              <a:t>Bring copy to pre-site visit meeting, for discussion with rest of review panel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02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2FA86F-F3D8-40BB-9A15-9A3670681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9474525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587824F2-0E61-4C54-A3E9-170521BAA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SITE VISIT SCHEDULE AND </a:t>
            </a:r>
            <a:br>
              <a:rPr lang="en-US" dirty="0"/>
            </a:br>
            <a:r>
              <a:rPr lang="en-US" dirty="0"/>
              <a:t>EFFECTIVE USE OF MEETINGS</a:t>
            </a:r>
          </a:p>
        </p:txBody>
      </p:sp>
    </p:spTree>
    <p:extLst>
      <p:ext uri="{BB962C8B-B14F-4D97-AF65-F5344CB8AC3E}">
        <p14:creationId xmlns:p14="http://schemas.microsoft.com/office/powerpoint/2010/main" val="3323336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4DC381C-DAB0-41AF-974E-BD6B7CCBA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Review Chair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BAD62443-F83C-4EBC-9F5D-7778BC5F9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8319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Contact Dean / Program Coordinator ahead of site visit and agree on schedule for site visit </a:t>
            </a:r>
          </a:p>
          <a:p>
            <a:r>
              <a:rPr lang="en-US" dirty="0"/>
              <a:t>Decide on allocation of tasks in consultation with team members</a:t>
            </a:r>
          </a:p>
          <a:p>
            <a:pPr lvl="1"/>
            <a:r>
              <a:rPr lang="en-US" dirty="0"/>
              <a:t>Chairing meetings</a:t>
            </a:r>
          </a:p>
          <a:p>
            <a:pPr lvl="1"/>
            <a:r>
              <a:rPr lang="en-US" dirty="0"/>
              <a:t>Going through supporting documents for specific criteria / standards</a:t>
            </a:r>
          </a:p>
          <a:p>
            <a:pPr lvl="1"/>
            <a:r>
              <a:rPr lang="en-US" dirty="0"/>
              <a:t>Observing teaching-learning activities</a:t>
            </a:r>
          </a:p>
          <a:p>
            <a:pPr lvl="1"/>
            <a:r>
              <a:rPr lang="en-US" dirty="0"/>
              <a:t>Inspecting infrastructure and facilities</a:t>
            </a:r>
          </a:p>
          <a:p>
            <a:pPr lvl="1"/>
            <a:r>
              <a:rPr lang="en-US" dirty="0"/>
              <a:t>Writing up sections of draft report</a:t>
            </a:r>
          </a:p>
          <a:p>
            <a:r>
              <a:rPr lang="en-US" dirty="0"/>
              <a:t>Take the lead in initial and wrap-up meetings with VC / Dean,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Compile and edit draft report</a:t>
            </a:r>
          </a:p>
          <a:p>
            <a:r>
              <a:rPr lang="en-US" dirty="0"/>
              <a:t>Submit final report as soft copies + one hard copy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5327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4EA17C-C5D9-4B1A-ABD3-16CFB251F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Site visit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88ED68-11E6-4ABC-A237-DA8175A44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Duration – 4 days</a:t>
            </a:r>
          </a:p>
          <a:p>
            <a:r>
              <a:rPr lang="en-US" dirty="0"/>
              <a:t>Should be broadly agreed upon prior to site visit</a:t>
            </a:r>
          </a:p>
          <a:p>
            <a:r>
              <a:rPr lang="en-US" dirty="0"/>
              <a:t>Faculty should provide academic timetables so reviewers can decide on which teaching-learning activities are to be observed </a:t>
            </a:r>
          </a:p>
          <a:p>
            <a:endParaRPr lang="en-US" dirty="0"/>
          </a:p>
          <a:p>
            <a:r>
              <a:rPr lang="en-US" dirty="0"/>
              <a:t>Generic format provided by QAC should be modified to suit requirements of Faculty, and any contingencies that emerge during site visit</a:t>
            </a:r>
          </a:p>
        </p:txBody>
      </p:sp>
    </p:spTree>
    <p:extLst>
      <p:ext uri="{BB962C8B-B14F-4D97-AF65-F5344CB8AC3E}">
        <p14:creationId xmlns:p14="http://schemas.microsoft.com/office/powerpoint/2010/main" val="4022581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2A4F93D9-B64D-4209-93E0-33694EA59D8B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04591771"/>
              </p:ext>
            </p:extLst>
          </p:nvPr>
        </p:nvGraphicFramePr>
        <p:xfrm>
          <a:off x="667657" y="643392"/>
          <a:ext cx="9826172" cy="5620976"/>
        </p:xfrm>
        <a:graphic>
          <a:graphicData uri="http://schemas.openxmlformats.org/drawingml/2006/table">
            <a:tbl>
              <a:tblPr/>
              <a:tblGrid>
                <a:gridCol w="2520593">
                  <a:extLst>
                    <a:ext uri="{9D8B030D-6E8A-4147-A177-3AD203B41FA5}">
                      <a16:colId xmlns:a16="http://schemas.microsoft.com/office/drawing/2014/main" xmlns="" val="2791334555"/>
                    </a:ext>
                  </a:extLst>
                </a:gridCol>
                <a:gridCol w="7305579">
                  <a:extLst>
                    <a:ext uri="{9D8B030D-6E8A-4147-A177-3AD203B41FA5}">
                      <a16:colId xmlns:a16="http://schemas.microsoft.com/office/drawing/2014/main" xmlns="" val="3399069449"/>
                    </a:ext>
                  </a:extLst>
                </a:gridCol>
              </a:tblGrid>
              <a:tr h="3506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Time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Activity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0962696"/>
                  </a:ext>
                </a:extLst>
              </a:tr>
              <a:tr h="3506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8.30 – 9.30 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Registration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3402160"/>
                  </a:ext>
                </a:extLst>
              </a:tr>
              <a:tr h="7012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9.30  - 10.00 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Introduction: objectives of workshop, </a:t>
                      </a:r>
                      <a:r>
                        <a:rPr lang="en-US" sz="2000" dirty="0" err="1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programme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 review process and role of reviewers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82380630"/>
                  </a:ext>
                </a:extLst>
              </a:tr>
              <a:tr h="7012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10.00 – 10.30 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Documentation: distribution of SERs, Declaration of Interests form, Letter of Appointment and Agreement with UGC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267697"/>
                  </a:ext>
                </a:extLst>
              </a:tr>
              <a:tr h="3506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10.30 – 10.45 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Tea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8292778"/>
                  </a:ext>
                </a:extLst>
              </a:tr>
              <a:tr h="3506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10.45 – 11.15 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Desk evaluation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9396301"/>
                  </a:ext>
                </a:extLst>
              </a:tr>
              <a:tr h="3616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11.15 am – 12.00 pm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Site visit schedule and effective use of meetings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56111891"/>
                  </a:ext>
                </a:extLst>
              </a:tr>
              <a:tr h="3506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12.00 – 12.30 pm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Scoring standards and calculation of final grade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7283548"/>
                  </a:ext>
                </a:extLst>
              </a:tr>
              <a:tr h="3506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12.30 – 1.30 pm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Lunch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4406532"/>
                  </a:ext>
                </a:extLst>
              </a:tr>
              <a:tr h="3506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1.30 – 2.00 pm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Tentative dates for site visits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7041566"/>
                  </a:ext>
                </a:extLst>
              </a:tr>
              <a:tr h="7012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2.00 – 2.30 pm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Preliminary report, draft report and final report formats, deadlines for submission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595573"/>
                  </a:ext>
                </a:extLst>
              </a:tr>
              <a:tr h="3506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2.30 – 3.00 pm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General discussion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9709011"/>
                  </a:ext>
                </a:extLst>
              </a:tr>
              <a:tr h="3506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3.00 pm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Tea and close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258657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89B6A887-56D7-4A9D-803F-158507079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bg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9988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BD3E7C-2604-4CAD-AB4B-F41BB00BD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schedule for Day 1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890456"/>
              </p:ext>
            </p:extLst>
          </p:nvPr>
        </p:nvGraphicFramePr>
        <p:xfrm>
          <a:off x="709684" y="1919504"/>
          <a:ext cx="9608024" cy="50294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58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515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0806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19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Time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22" marR="6842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Activity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22" marR="6842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Participants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22" marR="68422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197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8.30 AM – 900 AM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22" marR="6842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Meeting with the Vice Chancellor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22" marR="6842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Vice Chancellor/ Dean, Director – IQAU/ Coordinator – FQAC, Chair – SER Preparation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22" marR="68422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20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9.00 AM – 9.30 AM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22" marR="6842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Meeting with the Director - IQAU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22" marR="6842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Director – IQAU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22" marR="68422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796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9.45 AM – 10.45 AM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22" marR="6842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Presentation about the Faculty and respective study programs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effectLst/>
                        </a:rPr>
                        <a:t>Working Tea</a:t>
                      </a:r>
                      <a:endParaRPr lang="en-US" sz="1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22" marR="6842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Dean FMS/ Director-IQAU/Coordinator FQAC/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All HODs of the Faculty/ Cluster Chair and SER Team/ Study program coordinators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22" marR="68422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620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10:45 AM -11:45 AM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22" marR="6842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Meeting with academic staff in permanent cadre</a:t>
                      </a:r>
                      <a:r>
                        <a:rPr lang="en-US" sz="1400" baseline="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(excluding HOD)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22" marR="6842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Teaching panel of respective programs (excluding HODs) Senate representatives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22" marR="68422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54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11:45 AM -12:15 PM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22" marR="6842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Meeting with Temporary academic</a:t>
                      </a:r>
                      <a:r>
                        <a:rPr lang="en-US" sz="1400" baseline="0" dirty="0">
                          <a:effectLst/>
                        </a:rPr>
                        <a:t> staff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22" marR="6842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Temporary</a:t>
                      </a:r>
                      <a:r>
                        <a:rPr lang="en-US" sz="14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Demonstrators, Tutors </a:t>
                      </a:r>
                      <a:r>
                        <a:rPr lang="en-US" sz="1400" baseline="0" dirty="0" err="1">
                          <a:effectLst/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22" marR="68422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0620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12:15 PM -1:00 PM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22" marR="6842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Meeting with Administrative Staff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22" marR="6842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Registrar/Bursar/SARs/AB/SAB/Work Engineer/DR Examination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22" marR="68422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71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1:00 PM -1:30 PM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22" marR="68422" marT="0" marB="0"/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effectLst/>
                        </a:rPr>
                        <a:t>Lunch</a:t>
                      </a:r>
                      <a:endParaRPr lang="en-US" sz="1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22" marR="6842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97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1:30 PM -2:15 PM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22" marR="6842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Meeting with Directors of </a:t>
                      </a:r>
                      <a:r>
                        <a:rPr lang="en-US" sz="1400" dirty="0" err="1">
                          <a:effectLst/>
                        </a:rPr>
                        <a:t>Centres</a:t>
                      </a:r>
                      <a:r>
                        <a:rPr lang="en-US" sz="1400" dirty="0">
                          <a:effectLst/>
                        </a:rPr>
                        <a:t> / Units / Cells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22" marR="6842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All Directors of </a:t>
                      </a:r>
                      <a:r>
                        <a:rPr lang="en-US" sz="1400" dirty="0" err="1">
                          <a:effectLst/>
                        </a:rPr>
                        <a:t>Centres</a:t>
                      </a:r>
                      <a:r>
                        <a:rPr lang="en-US" sz="1400" dirty="0">
                          <a:effectLst/>
                        </a:rPr>
                        <a:t>/   Units/ Cell Coordinators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22" marR="68422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997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2:15PM-2:45PM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22" marR="6842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Meeting with Student Counselors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22" marR="6842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Senior Student Counselors and student counselors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22" marR="68422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491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2:45 PM -4:00 PM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22" marR="6842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Observing, Physical Facilities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effectLst/>
                        </a:rPr>
                        <a:t>Tea</a:t>
                      </a:r>
                      <a:endParaRPr lang="en-US" sz="1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22" marR="68422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Review Team/ Facilitators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22" marR="68422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3896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9E8015-EB20-4EC7-BB79-7117A87EC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schedule for Day 2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514978"/>
              </p:ext>
            </p:extLst>
          </p:nvPr>
        </p:nvGraphicFramePr>
        <p:xfrm>
          <a:off x="723332" y="2251884"/>
          <a:ext cx="9621670" cy="39075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72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781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462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53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Time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Activity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Participants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08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8.30 AM – 900 AM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Observing documentation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Review Team/ Facilitators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88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9.30 AM – 10.30 AM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Observing teaching sessions and facilities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Review Team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462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10.30 AM – 11.00 AM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Meeting with Librarian/Senior Assistant Librarians [Library Visit]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Librarian/Senior  Assistant Librarian/ Library Staff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08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11.00 AM -11:30 AM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Meeting with Technical Officers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All Technical officers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08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11:30 AM -12:30 AM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Observing Documentation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Review Team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08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12:30 PM -1:30 PM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Lunch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037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1:30 PM -4:00 PM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Observing Documentation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Working Tea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Review Team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83645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88EA25-0938-4086-B92F-60FC53654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schedule for Day 3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072723"/>
              </p:ext>
            </p:extLst>
          </p:nvPr>
        </p:nvGraphicFramePr>
        <p:xfrm>
          <a:off x="436729" y="1774211"/>
          <a:ext cx="9512489" cy="5031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87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538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1898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41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Time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Activity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Participants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80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8.30 AM – 9.30 AM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Observing Documentation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Review Team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48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9.30 AM – 10.30 AM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Meeting with Students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Working Tea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Group of students (30) representative</a:t>
                      </a:r>
                      <a:r>
                        <a:rPr lang="en-US" sz="1600" baseline="0" dirty="0">
                          <a:effectLst/>
                        </a:rPr>
                        <a:t> of g</a:t>
                      </a:r>
                      <a:r>
                        <a:rPr lang="en-US" sz="1600" dirty="0">
                          <a:effectLst/>
                        </a:rPr>
                        <a:t>ender, ethnicity, level of study programs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63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10.30 AM – 11.30 AM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Meeting o</a:t>
                      </a:r>
                      <a:r>
                        <a:rPr lang="en-US" sz="1600" baseline="0" dirty="0">
                          <a:effectLst/>
                        </a:rPr>
                        <a:t>n support for s</a:t>
                      </a:r>
                      <a:r>
                        <a:rPr lang="en-US" sz="1600" dirty="0">
                          <a:effectLst/>
                        </a:rPr>
                        <a:t>tudent welfare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Director/Physical Education, University Medical Officer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41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11:30 PM -12:00 Noon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Meeting on research activities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Chairman / Research committee, members of research committee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34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12:00 PM -12:30 PM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Meeting with a cross section of academic support staff and non-academic staff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Representative group of academic support staff and non-academic staff (10)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47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12:30 PM -1:15 PM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Lunch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1849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1:15 PM -2:15 PM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Meeting with external stakeholders and alumni members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Working Tea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Group of external stakeholders (about 20 employers, industry, private sector, representatives with link to or involvement with the University) and Alumni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247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2:15 PM -4:30 PM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Observing Documentation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Review Team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38231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5EBFB2-4705-4007-AC65-419287FA8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schedule for Day 4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03417"/>
              </p:ext>
            </p:extLst>
          </p:nvPr>
        </p:nvGraphicFramePr>
        <p:xfrm>
          <a:off x="600501" y="2033516"/>
          <a:ext cx="9826388" cy="44820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69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997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8961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537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Time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Activity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Participants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456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8.30 AM – 900 AM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Meeting with mentors and Career Guidance staff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Coordinator/mentoring and mentors, and Director – Career Guidance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880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9.00 AM – 9.30 AM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English Teaching Unit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Members of English teaching unit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456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9.30 AM – 12.30 AM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Observing Documentation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Working Tea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Review Team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164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12:30 PM -1:30 PM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Lunch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456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1:30 PM -2:00 PM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Private meeting of reviewers and report writing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Working Tea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Review Team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7748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2:00 PM -3:00 PM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Closing Meeting  for debriefing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Vice Chancellor/Dean/Director – IQAU/ HODs/ Coordinator – FQAC/Chair &amp; the SER – Team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20611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E70C43-CAEB-49A7-AD86-4B81298F6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Effective use of meetings: ‘DO’s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DF82299-AA8B-4796-9B63-E261D287A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49457"/>
          </a:xfrm>
        </p:spPr>
        <p:txBody>
          <a:bodyPr>
            <a:normAutofit/>
          </a:bodyPr>
          <a:lstStyle/>
          <a:p>
            <a:r>
              <a:rPr lang="en-US" dirty="0"/>
              <a:t>Use meetings as an opportunity to triangulate evidence presented in documentary form</a:t>
            </a:r>
          </a:p>
          <a:p>
            <a:r>
              <a:rPr lang="en-US" dirty="0"/>
              <a:t>Go prepared with list of questions that need to be answered by participants in each meeting </a:t>
            </a:r>
          </a:p>
          <a:p>
            <a:r>
              <a:rPr lang="en-US" dirty="0"/>
              <a:t>Make a note of specific questions in relation to the criteria and standards assigned to him /her</a:t>
            </a:r>
          </a:p>
          <a:p>
            <a:r>
              <a:rPr lang="en-US" dirty="0"/>
              <a:t>Use open-ended questions to start with, and specific questions when clarity is needed</a:t>
            </a:r>
          </a:p>
          <a:p>
            <a:r>
              <a:rPr lang="en-US" dirty="0"/>
              <a:t>Be punctual and stay with the agreed program for meetings</a:t>
            </a:r>
          </a:p>
          <a:p>
            <a:r>
              <a:rPr lang="en-US" dirty="0">
                <a:solidFill>
                  <a:schemeClr val="bg1"/>
                </a:solidFill>
              </a:rPr>
              <a:t>Keep attendance records and written notes of all discussions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1050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EF838B-60D0-4D87-B4E4-A98D720D3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Effective use of meetings: DON’T 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B5E17F6-710C-4C73-A988-FE3C32011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allow one or two persons to dominate a meeting with a group</a:t>
            </a:r>
          </a:p>
          <a:p>
            <a:r>
              <a:rPr lang="en-US" dirty="0"/>
              <a:t>Do not get distracted into discussions that are irrelevant to the PR</a:t>
            </a:r>
          </a:p>
          <a:p>
            <a:r>
              <a:rPr lang="en-US" dirty="0"/>
              <a:t>Do not go beyond the time allocated for the meeting, and get late for the next one, and the next…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061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EC8187-02B6-4240-890D-E8886080D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2480545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F99D7827-9F8D-4487-A7AC-CA909EB9D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SCORING EACH STANDARD AND </a:t>
            </a:r>
            <a:br>
              <a:rPr lang="en-US" dirty="0"/>
            </a:br>
            <a:r>
              <a:rPr lang="en-US" dirty="0"/>
              <a:t>CALCULATION OF FINAL GRADE</a:t>
            </a:r>
          </a:p>
        </p:txBody>
      </p:sp>
    </p:spTree>
    <p:extLst>
      <p:ext uri="{BB962C8B-B14F-4D97-AF65-F5344CB8AC3E}">
        <p14:creationId xmlns:p14="http://schemas.microsoft.com/office/powerpoint/2010/main" val="8052255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437562"/>
              </p:ext>
            </p:extLst>
          </p:nvPr>
        </p:nvGraphicFramePr>
        <p:xfrm>
          <a:off x="6764843" y="1080557"/>
          <a:ext cx="1988463" cy="4549649"/>
        </p:xfrm>
        <a:graphic>
          <a:graphicData uri="http://schemas.openxmlformats.org/drawingml/2006/table">
            <a:tbl>
              <a:tblPr firstRow="1" firstCol="1" bandRow="1"/>
              <a:tblGrid>
                <a:gridCol w="1988463">
                  <a:extLst>
                    <a:ext uri="{9D8B030D-6E8A-4147-A177-3AD203B41FA5}">
                      <a16:colId xmlns:a16="http://schemas.microsoft.com/office/drawing/2014/main" xmlns="" val="3340492486"/>
                    </a:ext>
                  </a:extLst>
                </a:gridCol>
              </a:tblGrid>
              <a:tr h="899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Number of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Standards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07168323"/>
                  </a:ext>
                </a:extLst>
              </a:tr>
              <a:tr h="449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90406398"/>
                  </a:ext>
                </a:extLst>
              </a:tr>
              <a:tr h="449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02131410"/>
                  </a:ext>
                </a:extLst>
              </a:tr>
              <a:tr h="449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01148697"/>
                  </a:ext>
                </a:extLst>
              </a:tr>
              <a:tr h="449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99352831"/>
                  </a:ext>
                </a:extLst>
              </a:tr>
              <a:tr h="449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25572468"/>
                  </a:ext>
                </a:extLst>
              </a:tr>
              <a:tr h="5033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58719182"/>
                  </a:ext>
                </a:extLst>
              </a:tr>
              <a:tr h="449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67414109"/>
                  </a:ext>
                </a:extLst>
              </a:tr>
              <a:tr h="449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5344073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425518"/>
              </p:ext>
            </p:extLst>
          </p:nvPr>
        </p:nvGraphicFramePr>
        <p:xfrm>
          <a:off x="3828159" y="1080557"/>
          <a:ext cx="1663602" cy="4535175"/>
        </p:xfrm>
        <a:graphic>
          <a:graphicData uri="http://schemas.openxmlformats.org/drawingml/2006/table">
            <a:tbl>
              <a:tblPr firstRow="1" firstCol="1" bandRow="1"/>
              <a:tblGrid>
                <a:gridCol w="1663602">
                  <a:extLst>
                    <a:ext uri="{9D8B030D-6E8A-4147-A177-3AD203B41FA5}">
                      <a16:colId xmlns:a16="http://schemas.microsoft.com/office/drawing/2014/main" xmlns="" val="1868258000"/>
                    </a:ext>
                  </a:extLst>
                </a:gridCol>
              </a:tblGrid>
              <a:tr h="7935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Criterion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86951071"/>
                  </a:ext>
                </a:extLst>
              </a:tr>
              <a:tr h="4622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3261714"/>
                  </a:ext>
                </a:extLst>
              </a:tr>
              <a:tr h="4622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27042542"/>
                  </a:ext>
                </a:extLst>
              </a:tr>
              <a:tr h="4622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00464889"/>
                  </a:ext>
                </a:extLst>
              </a:tr>
              <a:tr h="4622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93837284"/>
                  </a:ext>
                </a:extLst>
              </a:tr>
              <a:tr h="4622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31418961"/>
                  </a:ext>
                </a:extLst>
              </a:tr>
              <a:tr h="5060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13873795"/>
                  </a:ext>
                </a:extLst>
              </a:tr>
              <a:tr h="4622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07394747"/>
                  </a:ext>
                </a:extLst>
              </a:tr>
              <a:tr h="4622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5759359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95111" y="2883876"/>
            <a:ext cx="259644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latin typeface="Trebuchet MS" panose="020B0603020202020204" pitchFamily="34" charset="0"/>
              </a:rPr>
              <a:t>Programme Review Quality Framework </a:t>
            </a:r>
            <a:endParaRPr lang="en-US" sz="2800" b="1" dirty="0">
              <a:latin typeface="Trebuchet MS" panose="020B0603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5318" y="2891584"/>
            <a:ext cx="8240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latin typeface="Trebuchet MS" panose="020B0603020202020204" pitchFamily="34" charset="0"/>
              </a:rPr>
              <a:t>=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07569" y="2891583"/>
            <a:ext cx="8240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latin typeface="Trebuchet MS" panose="020B0603020202020204" pitchFamily="34" charset="0"/>
              </a:rPr>
              <a:t>=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77803" y="2883876"/>
            <a:ext cx="8240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latin typeface="Trebuchet MS" panose="020B0603020202020204" pitchFamily="34" charset="0"/>
              </a:rPr>
              <a:t>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655137" y="3242392"/>
            <a:ext cx="21417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rebuchet MS" panose="020B0603020202020204" pitchFamily="34" charset="0"/>
              </a:rPr>
              <a:t>156</a:t>
            </a:r>
          </a:p>
          <a:p>
            <a:pPr algn="ctr"/>
            <a:r>
              <a:rPr lang="en-US" sz="3200" b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Standards</a:t>
            </a:r>
          </a:p>
          <a:p>
            <a:endParaRPr lang="en-US" sz="3200" b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9399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95780" y="1019486"/>
            <a:ext cx="7443063" cy="7188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000" b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Assigning Scores for Standards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144" y="2249229"/>
            <a:ext cx="10708021" cy="3767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552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EF9682B-1C6F-4BD7-8F15-085377096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1. INTRODUCTION</a:t>
            </a:r>
          </a:p>
        </p:txBody>
      </p:sp>
    </p:spTree>
    <p:extLst>
      <p:ext uri="{BB962C8B-B14F-4D97-AF65-F5344CB8AC3E}">
        <p14:creationId xmlns:p14="http://schemas.microsoft.com/office/powerpoint/2010/main" val="15229956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55439" y="886964"/>
            <a:ext cx="6918882" cy="7040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000" b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Assigning </a:t>
            </a:r>
            <a:r>
              <a:rPr lang="en-US" sz="4000" b="1" dirty="0">
                <a:latin typeface="Trebuchet MS" panose="020B060302020202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s</a:t>
            </a:r>
            <a:r>
              <a:rPr lang="en-US" sz="4000" b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cores objectively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89397" y="2493743"/>
            <a:ext cx="10425346" cy="3676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When scoring a standard, the Panel </a:t>
            </a:r>
            <a:r>
              <a:rPr lang="en-US" sz="3200" dirty="0">
                <a:latin typeface="Trebuchet MS" panose="020B060302020202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sh</a:t>
            </a:r>
            <a:r>
              <a:rPr lang="en-US" sz="32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ould determine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latin typeface="Trebuchet MS" panose="020B0603020202020204" pitchFamily="34" charset="0"/>
              </a:rPr>
              <a:t>Degree of internalization of best practices and level of achievement of Standards, as stated in SER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latin typeface="Trebuchet MS" panose="020B0603020202020204" pitchFamily="34" charset="0"/>
              </a:rPr>
              <a:t>Degree to which the claims are supported by documented evidence, as indicated in SER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latin typeface="Trebuchet MS" panose="020B0603020202020204" pitchFamily="34" charset="0"/>
              </a:rPr>
              <a:t>Accuracy of the data and statements made in the SER, as observed during site visit</a:t>
            </a:r>
          </a:p>
        </p:txBody>
      </p:sp>
    </p:spTree>
    <p:extLst>
      <p:ext uri="{BB962C8B-B14F-4D97-AF65-F5344CB8AC3E}">
        <p14:creationId xmlns:p14="http://schemas.microsoft.com/office/powerpoint/2010/main" val="27580334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88642" y="814557"/>
            <a:ext cx="9431016" cy="704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sz="4000" b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Guidance in Program Review Manual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829" y="1917998"/>
            <a:ext cx="9204251" cy="162348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642" y="3418114"/>
            <a:ext cx="9195438" cy="3420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2325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9813" y="936150"/>
            <a:ext cx="3292889" cy="7040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000" b="1" dirty="0">
                <a:latin typeface="Trebuchet MS" panose="020B060302020202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CLAIM IN </a:t>
            </a:r>
            <a:r>
              <a:rPr lang="en-US" sz="4000" b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SER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1170" y="936100"/>
            <a:ext cx="7996354" cy="5762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9612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971" y="1019637"/>
            <a:ext cx="10791464" cy="187810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1800" y="3206840"/>
            <a:ext cx="3444741" cy="101566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Trebuchet MS" panose="020B0603020202020204" pitchFamily="34" charset="0"/>
              </a:rPr>
              <a:t>1. Degree of internalization of best practices and level of achievement of Standards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54500" y="4248700"/>
            <a:ext cx="3007038" cy="101566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Trebuchet MS" panose="020B0603020202020204" pitchFamily="34" charset="0"/>
              </a:rPr>
              <a:t>2. Degree to which the claims are supported by documented evidence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24800" y="5366748"/>
            <a:ext cx="2953554" cy="101566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Trebuchet MS" panose="020B0603020202020204" pitchFamily="34" charset="0"/>
              </a:rPr>
              <a:t>3. Accuracy of the data and statements made in the SER</a:t>
            </a:r>
          </a:p>
        </p:txBody>
      </p:sp>
      <p:sp>
        <p:nvSpPr>
          <p:cNvPr id="8" name="Bent-Up Arrow 7"/>
          <p:cNvSpPr/>
          <p:nvPr/>
        </p:nvSpPr>
        <p:spPr>
          <a:xfrm>
            <a:off x="3876541" y="2897746"/>
            <a:ext cx="1107584" cy="100455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9" name="Bent-Up Arrow 8"/>
          <p:cNvSpPr/>
          <p:nvPr/>
        </p:nvSpPr>
        <p:spPr>
          <a:xfrm>
            <a:off x="7261538" y="2897746"/>
            <a:ext cx="965915" cy="188945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11" name="Up Arrow 10"/>
          <p:cNvSpPr/>
          <p:nvPr/>
        </p:nvSpPr>
        <p:spPr>
          <a:xfrm>
            <a:off x="9646276" y="2897746"/>
            <a:ext cx="437882" cy="246900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5638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D13344-DFCF-4BC4-BE7A-9251CA02F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Guidance for decision-making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7B1529A-AE9F-4B1B-94B7-CF5C6DA83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33600"/>
            <a:ext cx="9613861" cy="445588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Question 1. What is the recommended best practice for this standard as stated in Program Review Manual?</a:t>
            </a:r>
          </a:p>
          <a:p>
            <a:endParaRPr lang="en-US" dirty="0"/>
          </a:p>
          <a:p>
            <a:r>
              <a:rPr lang="en-US" dirty="0"/>
              <a:t>Question 2. What is the claim made by the program regarding their own practice(s) as stated in SER?</a:t>
            </a:r>
          </a:p>
          <a:p>
            <a:endParaRPr lang="en-US" dirty="0"/>
          </a:p>
          <a:p>
            <a:r>
              <a:rPr lang="en-US" dirty="0"/>
              <a:t>Question 3. What evidence does the program provide to support this claim, as stated in the SER?</a:t>
            </a:r>
          </a:p>
          <a:p>
            <a:endParaRPr lang="en-US" dirty="0"/>
          </a:p>
          <a:p>
            <a:r>
              <a:rPr lang="en-US" dirty="0"/>
              <a:t>Question 4. Do the Panel’s observations during the site visit support the claim? </a:t>
            </a:r>
          </a:p>
        </p:txBody>
      </p:sp>
    </p:spTree>
    <p:extLst>
      <p:ext uri="{BB962C8B-B14F-4D97-AF65-F5344CB8AC3E}">
        <p14:creationId xmlns:p14="http://schemas.microsoft.com/office/powerpoint/2010/main" val="34501345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B9567ACC-5B10-4BC7-A3A3-33CD70C3D035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70037710"/>
              </p:ext>
            </p:extLst>
          </p:nvPr>
        </p:nvGraphicFramePr>
        <p:xfrm>
          <a:off x="600502" y="423081"/>
          <a:ext cx="9921922" cy="60323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83909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6940" y="1594048"/>
            <a:ext cx="9584350" cy="191423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3449" y="331080"/>
            <a:ext cx="9831517" cy="136577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79550" y="5450847"/>
            <a:ext cx="1099855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b="1" dirty="0">
                <a:latin typeface="Trebuchet MS" panose="020B0603020202020204" pitchFamily="34" charset="0"/>
              </a:rPr>
              <a:t>Review Team Observations: </a:t>
            </a:r>
            <a:r>
              <a:rPr lang="en-GB" sz="2200" i="1" dirty="0">
                <a:latin typeface="Trebuchet MS" panose="020B0603020202020204" pitchFamily="34" charset="0"/>
              </a:rPr>
              <a:t>SER claims Faculty doesn’t practice the appraisal system except for the annual increment and promotion. Evidence listed to support the claimed level of achievement deserves only 1 mark</a:t>
            </a:r>
          </a:p>
        </p:txBody>
      </p:sp>
      <p:sp>
        <p:nvSpPr>
          <p:cNvPr id="5" name="Rectangle 4"/>
          <p:cNvSpPr/>
          <p:nvPr/>
        </p:nvSpPr>
        <p:spPr>
          <a:xfrm>
            <a:off x="579550" y="3756289"/>
            <a:ext cx="1119174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b="1" dirty="0">
                <a:latin typeface="Trebuchet MS" panose="020B0603020202020204" pitchFamily="34" charset="0"/>
              </a:rPr>
              <a:t>Examples of Sources of Evidence expected in PR Manual</a:t>
            </a:r>
            <a:r>
              <a:rPr lang="en-GB" sz="2200" dirty="0">
                <a:latin typeface="Trebuchet MS" panose="020B0603020202020204" pitchFamily="34" charset="0"/>
              </a:rPr>
              <a:t>: Guidelines and formats of Performance Appraisal System; sample of Annual Appraisal Reports; CPD programmes planned &amp; conducted and follow up action taken; reward scheme that is in place and names of recipients over the past 3 years.</a:t>
            </a:r>
            <a:endParaRPr lang="en-US" sz="2200" dirty="0"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2956" y="331080"/>
            <a:ext cx="18004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latin typeface="Trebuchet MS" panose="020B0603020202020204" pitchFamily="34" charset="0"/>
              </a:rPr>
              <a:t>Example</a:t>
            </a:r>
            <a:endParaRPr lang="en-US" sz="32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8305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83ED78-242C-47E2-9F88-0233EF1B3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Calculation of final grade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97A77A-1793-4BDC-8B86-253C0F5AC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23234"/>
          </a:xfrm>
        </p:spPr>
        <p:txBody>
          <a:bodyPr>
            <a:normAutofit/>
          </a:bodyPr>
          <a:lstStyle/>
          <a:p>
            <a:r>
              <a:rPr lang="en-US" dirty="0"/>
              <a:t>Raw scores will be automatically converted to weighted actual scores on Excel file (Worksheet entitled ‘Summary scores’)</a:t>
            </a:r>
          </a:p>
          <a:p>
            <a:endParaRPr lang="en-US" dirty="0"/>
          </a:p>
          <a:p>
            <a:r>
              <a:rPr lang="en-US" dirty="0"/>
              <a:t>For each criterion, check if the weighted actual score is above the weighted minimum score</a:t>
            </a:r>
          </a:p>
          <a:p>
            <a:endParaRPr lang="en-US" dirty="0"/>
          </a:p>
          <a:p>
            <a:r>
              <a:rPr lang="en-US" dirty="0"/>
              <a:t>Check on total actual score</a:t>
            </a:r>
          </a:p>
          <a:p>
            <a:endParaRPr lang="en-US" dirty="0"/>
          </a:p>
          <a:p>
            <a:r>
              <a:rPr lang="en-US" dirty="0"/>
              <a:t>Use table provided in worksheet entitled ‘Summary scores’ to determine final grade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4804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EA886C-D926-4D5D-8D53-06E2ABB5B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Award of final grade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4E7E4BBA-FF4D-41F4-B5E5-B0564F79DC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0451195"/>
              </p:ext>
            </p:extLst>
          </p:nvPr>
        </p:nvGraphicFramePr>
        <p:xfrm>
          <a:off x="889479" y="2086723"/>
          <a:ext cx="8759685" cy="4583292"/>
        </p:xfrm>
        <a:graphic>
          <a:graphicData uri="http://schemas.openxmlformats.org/drawingml/2006/table">
            <a:tbl>
              <a:tblPr/>
              <a:tblGrid>
                <a:gridCol w="5386215">
                  <a:extLst>
                    <a:ext uri="{9D8B030D-6E8A-4147-A177-3AD203B41FA5}">
                      <a16:colId xmlns:a16="http://schemas.microsoft.com/office/drawing/2014/main" xmlns="" val="1055780053"/>
                    </a:ext>
                  </a:extLst>
                </a:gridCol>
                <a:gridCol w="1686735">
                  <a:extLst>
                    <a:ext uri="{9D8B030D-6E8A-4147-A177-3AD203B41FA5}">
                      <a16:colId xmlns:a16="http://schemas.microsoft.com/office/drawing/2014/main" xmlns="" val="1248982310"/>
                    </a:ext>
                  </a:extLst>
                </a:gridCol>
                <a:gridCol w="1686735">
                  <a:extLst>
                    <a:ext uri="{9D8B030D-6E8A-4147-A177-3AD203B41FA5}">
                      <a16:colId xmlns:a16="http://schemas.microsoft.com/office/drawing/2014/main" xmlns="" val="3310824221"/>
                    </a:ext>
                  </a:extLst>
                </a:gridCol>
              </a:tblGrid>
              <a:tr h="73587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Criterion-wise actual score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Total actual score (%)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Grade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4920570"/>
                  </a:ext>
                </a:extLst>
              </a:tr>
              <a:tr h="359758">
                <a:tc rowSpan="4"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Equal to or more than the minimum weighted score for all eight criteria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80 - 100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78764021"/>
                  </a:ext>
                </a:extLst>
              </a:tr>
              <a:tr h="3597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70 - 79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79269635"/>
                  </a:ext>
                </a:extLst>
              </a:tr>
              <a:tr h="3597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60 - 69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38600405"/>
                  </a:ext>
                </a:extLst>
              </a:tr>
              <a:tr h="3597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&lt;60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38400414"/>
                  </a:ext>
                </a:extLst>
              </a:tr>
              <a:tr h="359758">
                <a:tc rowSpan="3"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Equal to or more than the minimum weighted score for seven of the eight criteria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70 - 100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49821904"/>
                  </a:ext>
                </a:extLst>
              </a:tr>
              <a:tr h="3597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60 - 69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9960564"/>
                  </a:ext>
                </a:extLst>
              </a:tr>
              <a:tr h="3597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&lt;60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009389"/>
                  </a:ext>
                </a:extLst>
              </a:tr>
              <a:tr h="359758"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Equal to or more than the minimum weighted score for six of the eight criteria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60 - 100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5441957"/>
                  </a:ext>
                </a:extLst>
              </a:tr>
              <a:tr h="3597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&lt;60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7050691"/>
                  </a:ext>
                </a:extLst>
              </a:tr>
              <a:tr h="35975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Irrespective of minimum weighted criterion scores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&lt;60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15892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87809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C338A3-3F2E-4506-86D8-DBC2230DA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grade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BFAF7444-9279-4B99-9DC8-EC2D32F0B2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671619"/>
              </p:ext>
            </p:extLst>
          </p:nvPr>
        </p:nvGraphicFramePr>
        <p:xfrm>
          <a:off x="763797" y="2888329"/>
          <a:ext cx="4723453" cy="2135505"/>
        </p:xfrm>
        <a:graphic>
          <a:graphicData uri="http://schemas.openxmlformats.org/drawingml/2006/table">
            <a:tbl>
              <a:tblPr/>
              <a:tblGrid>
                <a:gridCol w="1614290">
                  <a:extLst>
                    <a:ext uri="{9D8B030D-6E8A-4147-A177-3AD203B41FA5}">
                      <a16:colId xmlns:a16="http://schemas.microsoft.com/office/drawing/2014/main" xmlns="" val="2417942256"/>
                    </a:ext>
                  </a:extLst>
                </a:gridCol>
                <a:gridCol w="3109163">
                  <a:extLst>
                    <a:ext uri="{9D8B030D-6E8A-4147-A177-3AD203B41FA5}">
                      <a16:colId xmlns:a16="http://schemas.microsoft.com/office/drawing/2014/main" xmlns="" val="3631919388"/>
                    </a:ext>
                  </a:extLst>
                </a:gridCol>
              </a:tblGrid>
              <a:tr h="4286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Grade descriptors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4371538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Very good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49955558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B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Good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6173025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Satisfactory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7114453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Unsatisfactory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39909701"/>
                  </a:ext>
                </a:extLst>
              </a:tr>
            </a:tbl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D570039-9BB0-4572-81AF-60675A1C45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77788" y="2505456"/>
            <a:ext cx="5222892" cy="359931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Review panel must decide on final scores and grade </a:t>
            </a:r>
            <a:r>
              <a:rPr lang="en-US" sz="2400" dirty="0">
                <a:solidFill>
                  <a:srgbClr val="FFFF00"/>
                </a:solidFill>
              </a:rPr>
              <a:t>together</a:t>
            </a:r>
            <a:r>
              <a:rPr lang="en-US" sz="2400" dirty="0"/>
              <a:t> during last session on Day 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Convey main findings to Dean and Department during final wrap-up meeting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Give commendations first; then recommendations for improvement </a:t>
            </a:r>
          </a:p>
        </p:txBody>
      </p:sp>
    </p:spTree>
    <p:extLst>
      <p:ext uri="{BB962C8B-B14F-4D97-AF65-F5344CB8AC3E}">
        <p14:creationId xmlns:p14="http://schemas.microsoft.com/office/powerpoint/2010/main" val="345832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A52F2B-7B80-4BDE-94ED-83F308E7E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of workshop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FA1A08-2A79-411B-88CF-0E6994664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800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Formal aspects</a:t>
            </a:r>
          </a:p>
          <a:p>
            <a:r>
              <a:rPr lang="en-US" dirty="0"/>
              <a:t>Hand over SERs to assigned review panels + letters of appointment </a:t>
            </a:r>
          </a:p>
          <a:p>
            <a:r>
              <a:rPr lang="en-US" dirty="0"/>
              <a:t>Signatures on Declaration of Interest, and Agreement with UGC</a:t>
            </a:r>
          </a:p>
          <a:p>
            <a:r>
              <a:rPr lang="en-US" dirty="0"/>
              <a:t>Agree on dates for site visits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Training aspects</a:t>
            </a:r>
          </a:p>
          <a:p>
            <a:r>
              <a:rPr lang="en-US" dirty="0"/>
              <a:t>Ensure that all reviewers know what is required of them in the EQA process conducted by the QA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10899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01200808-83BD-47DC-BCAA-2865C5749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153437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756BB574-FC3C-4228-84B1-2F1EC1B3A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836" y="2869895"/>
            <a:ext cx="9613860" cy="1090788"/>
          </a:xfrm>
        </p:spPr>
        <p:txBody>
          <a:bodyPr/>
          <a:lstStyle/>
          <a:p>
            <a:r>
              <a:rPr lang="en-US" dirty="0"/>
              <a:t>SESSION 4. DATES FOR SITE VISIT</a:t>
            </a:r>
          </a:p>
        </p:txBody>
      </p:sp>
    </p:spTree>
    <p:extLst>
      <p:ext uri="{BB962C8B-B14F-4D97-AF65-F5344CB8AC3E}">
        <p14:creationId xmlns:p14="http://schemas.microsoft.com/office/powerpoint/2010/main" val="271179951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802226-506D-46E8-81AC-07F402ACC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5. TEAM REPORTS </a:t>
            </a:r>
          </a:p>
        </p:txBody>
      </p:sp>
    </p:spTree>
    <p:extLst>
      <p:ext uri="{BB962C8B-B14F-4D97-AF65-F5344CB8AC3E}">
        <p14:creationId xmlns:p14="http://schemas.microsoft.com/office/powerpoint/2010/main" val="33656858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B5036210-CE6A-4A21-A09C-A4E3F69A7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DELIVERABLE 2. PRELIMINARY REPORT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7710095B-650B-4E5B-9421-7AFC93E74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Completed Excel file + Word document with brief details of programme under review  </a:t>
            </a:r>
          </a:p>
          <a:p>
            <a:endParaRPr lang="en-US" sz="3200" dirty="0"/>
          </a:p>
          <a:p>
            <a:r>
              <a:rPr lang="en-US" sz="3200" dirty="0"/>
              <a:t>Review Chair to submit to DQAC by email, within 2 weeks of completing the site visit</a:t>
            </a:r>
          </a:p>
        </p:txBody>
      </p:sp>
    </p:spTree>
    <p:extLst>
      <p:ext uri="{BB962C8B-B14F-4D97-AF65-F5344CB8AC3E}">
        <p14:creationId xmlns:p14="http://schemas.microsoft.com/office/powerpoint/2010/main" val="4816024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Format of preliminary report: title page</a:t>
            </a:r>
          </a:p>
        </p:txBody>
      </p:sp>
      <p:sp>
        <p:nvSpPr>
          <p:cNvPr id="6" name="Rectangle 5"/>
          <p:cNvSpPr/>
          <p:nvPr/>
        </p:nvSpPr>
        <p:spPr>
          <a:xfrm>
            <a:off x="1942532" y="2059508"/>
            <a:ext cx="6096000" cy="48013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n-AU" b="1" dirty="0"/>
              <a:t>Program Reviews  2019</a:t>
            </a:r>
            <a:endParaRPr lang="en-US" dirty="0"/>
          </a:p>
          <a:p>
            <a:pPr algn="ctr"/>
            <a:r>
              <a:rPr lang="en-AU" b="1" dirty="0"/>
              <a:t>conducted by the </a:t>
            </a:r>
            <a:endParaRPr lang="en-US" dirty="0"/>
          </a:p>
          <a:p>
            <a:pPr algn="ctr"/>
            <a:r>
              <a:rPr lang="en-AU" b="1" dirty="0"/>
              <a:t>Quality Assurance Council</a:t>
            </a:r>
            <a:endParaRPr lang="en-US" dirty="0"/>
          </a:p>
          <a:p>
            <a:pPr algn="ctr"/>
            <a:r>
              <a:rPr lang="en-AU" b="1" dirty="0"/>
              <a:t>University Grants Commission, Sri Lanka</a:t>
            </a:r>
            <a:endParaRPr lang="en-US" dirty="0"/>
          </a:p>
          <a:p>
            <a:r>
              <a:rPr lang="en-AU" b="1" dirty="0"/>
              <a:t> </a:t>
            </a:r>
            <a:endParaRPr lang="en-US" dirty="0"/>
          </a:p>
          <a:p>
            <a:pPr algn="ctr"/>
            <a:r>
              <a:rPr lang="en-AU" b="1" dirty="0"/>
              <a:t> PRELIMINARY REPORT</a:t>
            </a:r>
            <a:endParaRPr lang="en-US" dirty="0"/>
          </a:p>
          <a:p>
            <a:r>
              <a:rPr lang="en-AU" b="1" dirty="0"/>
              <a:t> </a:t>
            </a:r>
            <a:endParaRPr lang="en-US" dirty="0"/>
          </a:p>
          <a:p>
            <a:r>
              <a:rPr lang="en-AU" b="1" dirty="0"/>
              <a:t>University		:</a:t>
            </a:r>
            <a:endParaRPr lang="en-US" dirty="0"/>
          </a:p>
          <a:p>
            <a:r>
              <a:rPr lang="en-AU" b="1" dirty="0"/>
              <a:t> </a:t>
            </a:r>
            <a:endParaRPr lang="en-US" dirty="0"/>
          </a:p>
          <a:p>
            <a:pPr lvl="0"/>
            <a:r>
              <a:rPr lang="en-AU" b="1" dirty="0"/>
              <a:t>Faculty		:</a:t>
            </a:r>
            <a:endParaRPr lang="en-US" dirty="0"/>
          </a:p>
          <a:p>
            <a:r>
              <a:rPr lang="en-AU" b="1" dirty="0"/>
              <a:t> </a:t>
            </a:r>
            <a:endParaRPr lang="en-US" dirty="0"/>
          </a:p>
          <a:p>
            <a:pPr lvl="0"/>
            <a:r>
              <a:rPr lang="en-AU" b="1" dirty="0"/>
              <a:t>Program		:</a:t>
            </a:r>
            <a:endParaRPr lang="en-US" dirty="0"/>
          </a:p>
          <a:p>
            <a:r>
              <a:rPr lang="en-AU" b="1" dirty="0"/>
              <a:t> </a:t>
            </a:r>
            <a:endParaRPr lang="en-US" dirty="0"/>
          </a:p>
          <a:p>
            <a:pPr lvl="0"/>
            <a:r>
              <a:rPr lang="en-AU" b="1" dirty="0"/>
              <a:t>Review Panel	:</a:t>
            </a:r>
            <a:endParaRPr lang="en-US" dirty="0"/>
          </a:p>
          <a:p>
            <a:r>
              <a:rPr lang="en-AU" b="1" dirty="0"/>
              <a:t> </a:t>
            </a:r>
            <a:endParaRPr lang="en-US" dirty="0"/>
          </a:p>
          <a:p>
            <a:pPr lvl="0"/>
            <a:r>
              <a:rPr lang="en-AU" b="1" dirty="0"/>
              <a:t>Site Visit Dates	:</a:t>
            </a:r>
            <a:endParaRPr lang="en-US" dirty="0"/>
          </a:p>
          <a:p>
            <a:r>
              <a:rPr lang="en-AU" b="1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02286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Format of preliminary report: contents</a:t>
            </a:r>
          </a:p>
        </p:txBody>
      </p:sp>
      <p:sp>
        <p:nvSpPr>
          <p:cNvPr id="6" name="Rectangle 5"/>
          <p:cNvSpPr/>
          <p:nvPr/>
        </p:nvSpPr>
        <p:spPr>
          <a:xfrm>
            <a:off x="755177" y="2114604"/>
            <a:ext cx="5236190" cy="44012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AU" sz="2000" b="1" dirty="0">
                <a:solidFill>
                  <a:schemeClr val="bg1"/>
                </a:solidFill>
              </a:rPr>
              <a:t>Section 1. Background(Half Page)</a:t>
            </a:r>
            <a:endParaRPr lang="en-US" sz="2000" b="1" dirty="0">
              <a:solidFill>
                <a:schemeClr val="bg1"/>
              </a:solidFill>
            </a:endParaRPr>
          </a:p>
          <a:p>
            <a:r>
              <a:rPr lang="en-AU" sz="2000" dirty="0"/>
              <a:t> </a:t>
            </a:r>
            <a:endParaRPr lang="en-US" sz="2000" dirty="0"/>
          </a:p>
          <a:p>
            <a:pPr lvl="0"/>
            <a:r>
              <a:rPr lang="en-AU" sz="2000" dirty="0"/>
              <a:t>When the Program was started:</a:t>
            </a:r>
            <a:endParaRPr lang="en-US" sz="2000" dirty="0"/>
          </a:p>
          <a:p>
            <a:r>
              <a:rPr lang="en-AU" sz="2000" dirty="0"/>
              <a:t> </a:t>
            </a:r>
            <a:endParaRPr lang="en-US" sz="2000" dirty="0"/>
          </a:p>
          <a:p>
            <a:r>
              <a:rPr lang="en-AU" sz="2000" dirty="0"/>
              <a:t> </a:t>
            </a:r>
            <a:endParaRPr lang="en-US" sz="2000" dirty="0"/>
          </a:p>
          <a:p>
            <a:pPr lvl="0"/>
            <a:r>
              <a:rPr lang="en-AU" sz="2000" dirty="0"/>
              <a:t>Number of Students in Faculty at present- breakdown in years:</a:t>
            </a:r>
            <a:endParaRPr lang="en-US" sz="2000" dirty="0"/>
          </a:p>
          <a:p>
            <a:r>
              <a:rPr lang="en-AU" sz="2000" dirty="0"/>
              <a:t> </a:t>
            </a:r>
            <a:endParaRPr lang="en-US" sz="2000" dirty="0"/>
          </a:p>
          <a:p>
            <a:pPr lvl="0"/>
            <a:r>
              <a:rPr lang="en-AU" sz="2000" dirty="0"/>
              <a:t>Maximum Capacity of Students allocated by University Grants Commission in the last 4 years:</a:t>
            </a:r>
            <a:endParaRPr lang="en-US" sz="2000" dirty="0"/>
          </a:p>
          <a:p>
            <a:r>
              <a:rPr lang="en-AU" sz="2000" dirty="0"/>
              <a:t> </a:t>
            </a:r>
            <a:endParaRPr lang="en-US" sz="2000" dirty="0"/>
          </a:p>
          <a:p>
            <a:pPr lvl="0"/>
            <a:r>
              <a:rPr lang="en-AU" sz="2000" dirty="0"/>
              <a:t>Number of batches graduated through the program from its inception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6328012" y="2158511"/>
            <a:ext cx="5354472" cy="44012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AU" sz="2000" b="1" dirty="0">
                <a:solidFill>
                  <a:schemeClr val="bg1"/>
                </a:solidFill>
              </a:rPr>
              <a:t>Section 2. Criterion-wise strengths and weaknesses</a:t>
            </a:r>
            <a:endParaRPr lang="en-US" sz="2000" dirty="0">
              <a:solidFill>
                <a:schemeClr val="bg1"/>
              </a:solidFill>
            </a:endParaRPr>
          </a:p>
          <a:p>
            <a:endParaRPr lang="en-AU" sz="2000" b="1" dirty="0"/>
          </a:p>
          <a:p>
            <a:r>
              <a:rPr lang="en-AU" sz="2000" dirty="0"/>
              <a:t>Criterion 1: Programme Management</a:t>
            </a:r>
            <a:endParaRPr lang="en-US" sz="2000" dirty="0"/>
          </a:p>
          <a:p>
            <a:pPr lvl="0"/>
            <a:r>
              <a:rPr lang="en-AU" sz="2000" dirty="0"/>
              <a:t>Strengths:</a:t>
            </a:r>
            <a:endParaRPr lang="en-US" sz="2000" dirty="0"/>
          </a:p>
          <a:p>
            <a:pPr lvl="0"/>
            <a:r>
              <a:rPr lang="en-AU" sz="2000" dirty="0"/>
              <a:t>Weaknesses:</a:t>
            </a:r>
            <a:endParaRPr lang="en-US" sz="2000" dirty="0"/>
          </a:p>
          <a:p>
            <a:r>
              <a:rPr lang="en-AU" sz="2000" dirty="0"/>
              <a:t> </a:t>
            </a:r>
            <a:endParaRPr lang="en-US" sz="2000" dirty="0"/>
          </a:p>
          <a:p>
            <a:r>
              <a:rPr lang="en-AU" sz="2000" dirty="0"/>
              <a:t>Criterion 2: Human and Physical Resources</a:t>
            </a:r>
            <a:endParaRPr lang="en-US" sz="2000" dirty="0"/>
          </a:p>
          <a:p>
            <a:pPr lvl="0"/>
            <a:r>
              <a:rPr lang="en-AU" sz="2000" dirty="0"/>
              <a:t>Strengths:</a:t>
            </a:r>
            <a:endParaRPr lang="en-US" sz="2000" dirty="0"/>
          </a:p>
          <a:p>
            <a:pPr lvl="0"/>
            <a:r>
              <a:rPr lang="en-AU" sz="2000" dirty="0"/>
              <a:t>Weaknesses:</a:t>
            </a:r>
            <a:endParaRPr lang="en-US" sz="2000" dirty="0"/>
          </a:p>
          <a:p>
            <a:endParaRPr lang="en-AU" sz="2000" dirty="0"/>
          </a:p>
          <a:p>
            <a:r>
              <a:rPr lang="en-AU" sz="2000" dirty="0"/>
              <a:t>Criterion 3 </a:t>
            </a:r>
            <a:r>
              <a:rPr lang="en-AU" sz="2000" dirty="0" err="1"/>
              <a:t>etc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1029355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Format of preliminary report: contents, </a:t>
            </a:r>
            <a:r>
              <a:rPr lang="en-US" sz="3200" dirty="0" err="1"/>
              <a:t>ctd</a:t>
            </a:r>
            <a:r>
              <a:rPr lang="en-US" sz="3200" dirty="0"/>
              <a:t>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943177"/>
              </p:ext>
            </p:extLst>
          </p:nvPr>
        </p:nvGraphicFramePr>
        <p:xfrm>
          <a:off x="867723" y="2795033"/>
          <a:ext cx="9572814" cy="3014472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6988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069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198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471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1905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600" dirty="0">
                          <a:effectLst/>
                        </a:rPr>
                        <a:t>No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600">
                          <a:effectLst/>
                        </a:rPr>
                        <a:t>Criterion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600">
                          <a:effectLst/>
                        </a:rPr>
                        <a:t>Weighted minimum score*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600">
                          <a:effectLst/>
                        </a:rPr>
                        <a:t>Actual criterion- wise score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3435">
                <a:tc>
                  <a:txBody>
                    <a:bodyPr/>
                    <a:lstStyle/>
                    <a:p>
                      <a:pPr marL="1905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Programme Management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>
                          <a:effectLst/>
                        </a:rPr>
                        <a:t>75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3435">
                <a:tc>
                  <a:txBody>
                    <a:bodyPr/>
                    <a:lstStyle/>
                    <a:p>
                      <a:pPr marL="1905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 dirty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 dirty="0">
                          <a:effectLst/>
                        </a:rPr>
                        <a:t>Human and Physical Resources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>
                          <a:effectLst/>
                        </a:rPr>
                        <a:t>50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3435">
                <a:tc>
                  <a:txBody>
                    <a:bodyPr/>
                    <a:lstStyle/>
                    <a:p>
                      <a:pPr marL="1905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 dirty="0">
                          <a:effectLst/>
                        </a:rPr>
                        <a:t>Programme Design and Development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>
                          <a:effectLst/>
                        </a:rPr>
                        <a:t>75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3435">
                <a:tc>
                  <a:txBody>
                    <a:bodyPr/>
                    <a:lstStyle/>
                    <a:p>
                      <a:pPr marL="1905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 dirty="0">
                          <a:effectLst/>
                        </a:rPr>
                        <a:t>4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 dirty="0">
                          <a:effectLst/>
                        </a:rPr>
                        <a:t>Course / Module Design and Development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>
                          <a:effectLst/>
                        </a:rPr>
                        <a:t>75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3435">
                <a:tc>
                  <a:txBody>
                    <a:bodyPr/>
                    <a:lstStyle/>
                    <a:p>
                      <a:pPr marL="1905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 dirty="0">
                          <a:effectLst/>
                        </a:rPr>
                        <a:t>5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 dirty="0">
                          <a:effectLst/>
                        </a:rPr>
                        <a:t>Teaching and Learning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>
                          <a:effectLst/>
                        </a:rPr>
                        <a:t>75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3435">
                <a:tc>
                  <a:txBody>
                    <a:bodyPr/>
                    <a:lstStyle/>
                    <a:p>
                      <a:pPr marL="1905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 dirty="0">
                          <a:effectLst/>
                        </a:rPr>
                        <a:t>6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 dirty="0">
                          <a:effectLst/>
                        </a:rPr>
                        <a:t>Learning Environment, Student Support and Progression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>
                          <a:effectLst/>
                        </a:rPr>
                        <a:t>50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43435">
                <a:tc>
                  <a:txBody>
                    <a:bodyPr/>
                    <a:lstStyle/>
                    <a:p>
                      <a:pPr marL="1905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 dirty="0">
                          <a:effectLst/>
                        </a:rPr>
                        <a:t>7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 dirty="0">
                          <a:effectLst/>
                        </a:rPr>
                        <a:t>Student Assessment and Awards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>
                          <a:effectLst/>
                        </a:rPr>
                        <a:t>75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43435">
                <a:tc>
                  <a:txBody>
                    <a:bodyPr/>
                    <a:lstStyle/>
                    <a:p>
                      <a:pPr marL="1905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 dirty="0">
                          <a:effectLst/>
                        </a:rPr>
                        <a:t>8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 dirty="0">
                          <a:effectLst/>
                        </a:rPr>
                        <a:t>Innovative and Healthy Practices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 dirty="0">
                          <a:effectLst/>
                        </a:rPr>
                        <a:t>25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43435">
                <a:tc>
                  <a:txBody>
                    <a:bodyPr/>
                    <a:lstStyle/>
                    <a:p>
                      <a:pPr marL="1905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>
                          <a:effectLst/>
                        </a:rPr>
                        <a:t>Total score (out of 1000)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43435">
                <a:tc>
                  <a:txBody>
                    <a:bodyPr/>
                    <a:lstStyle/>
                    <a:p>
                      <a:pPr marL="190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>
                          <a:effectLst/>
                        </a:rPr>
                        <a:t>Total score (out of 100)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n-AU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78009" y="2270001"/>
            <a:ext cx="4403673" cy="46166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14575" algn="l"/>
              </a:tabLst>
            </a:pP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Section 3. Final evaluation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8009" y="5805859"/>
            <a:ext cx="515430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Final grade: </a:t>
            </a:r>
          </a:p>
        </p:txBody>
      </p:sp>
    </p:spTree>
    <p:extLst>
      <p:ext uri="{BB962C8B-B14F-4D97-AF65-F5344CB8AC3E}">
        <p14:creationId xmlns:p14="http://schemas.microsoft.com/office/powerpoint/2010/main" val="166991493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25186E-0879-4687-BA7D-9B203DEAD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DELIVERABLE 3. DRAFT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B113962-8051-4C20-B873-77EEB57F1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90057"/>
            <a:ext cx="9613861" cy="43833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Format set out in </a:t>
            </a:r>
            <a:r>
              <a:rPr lang="en-US" sz="2800" dirty="0" err="1"/>
              <a:t>Programme</a:t>
            </a:r>
            <a:r>
              <a:rPr lang="en-US" sz="2800" dirty="0"/>
              <a:t> Review Manual (p 98–102)</a:t>
            </a:r>
          </a:p>
          <a:p>
            <a:pPr marL="457200" lvl="1" indent="0">
              <a:buNone/>
            </a:pPr>
            <a:r>
              <a:rPr lang="en-US" sz="2400" dirty="0"/>
              <a:t>Section 1: Introduction to </a:t>
            </a:r>
            <a:r>
              <a:rPr lang="en-US" sz="2400" dirty="0" err="1"/>
              <a:t>programme</a:t>
            </a:r>
            <a:endParaRPr lang="en-US" sz="2400" dirty="0"/>
          </a:p>
          <a:p>
            <a:pPr marL="457200" lvl="1" indent="0">
              <a:buNone/>
            </a:pPr>
            <a:r>
              <a:rPr lang="en-US" sz="2400" dirty="0"/>
              <a:t>Section 2: Observations on SER</a:t>
            </a:r>
          </a:p>
          <a:p>
            <a:pPr marL="457200" lvl="1" indent="0">
              <a:buNone/>
            </a:pPr>
            <a:r>
              <a:rPr lang="en-US" sz="2400" dirty="0"/>
              <a:t>Section 3: Description of review process</a:t>
            </a:r>
          </a:p>
          <a:p>
            <a:pPr marL="457200" lvl="1" indent="0">
              <a:buNone/>
            </a:pPr>
            <a:r>
              <a:rPr lang="en-US" sz="2400" dirty="0"/>
              <a:t>Section 4: Faculty’s approach to quality and standards</a:t>
            </a:r>
          </a:p>
          <a:p>
            <a:pPr marL="457200" lvl="1" indent="0">
              <a:buNone/>
            </a:pPr>
            <a:r>
              <a:rPr lang="en-US" sz="2400" dirty="0"/>
              <a:t>Section 5: Judgment on each of the 8 criteria</a:t>
            </a:r>
          </a:p>
          <a:p>
            <a:pPr marL="457200" lvl="1" indent="0">
              <a:buNone/>
            </a:pPr>
            <a:r>
              <a:rPr lang="en-US" sz="2400" dirty="0"/>
              <a:t>Section 6: Grading of overall performance</a:t>
            </a:r>
          </a:p>
          <a:p>
            <a:pPr marL="457200" lvl="1" indent="0">
              <a:buNone/>
            </a:pPr>
            <a:r>
              <a:rPr lang="en-US" sz="2400" dirty="0"/>
              <a:t>Section 7: Commendations and recommendations</a:t>
            </a:r>
          </a:p>
          <a:p>
            <a:pPr marL="457200" lvl="1" indent="0">
              <a:buNone/>
            </a:pPr>
            <a:r>
              <a:rPr lang="en-US" sz="2400" dirty="0"/>
              <a:t>Section 8: Summary</a:t>
            </a:r>
          </a:p>
          <a:p>
            <a:pPr marL="457200" lvl="1" indent="0">
              <a:buNone/>
            </a:pPr>
            <a:r>
              <a:rPr lang="en-US" sz="2400" dirty="0"/>
              <a:t>Annexures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2285032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FA3CB0-5EC8-4364-935E-717D9B2B1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 of Draft Report: cover page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21265" y="2113543"/>
            <a:ext cx="6389219" cy="428229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en-AU" sz="2800" dirty="0"/>
              <a:t>University logo on left</a:t>
            </a:r>
            <a:endParaRPr lang="en-US" sz="2800" dirty="0"/>
          </a:p>
          <a:p>
            <a:pPr lvl="0"/>
            <a:r>
              <a:rPr lang="en-AU" sz="2800" dirty="0"/>
              <a:t>UGC logo on right</a:t>
            </a:r>
            <a:endParaRPr lang="en-US" sz="2800" dirty="0"/>
          </a:p>
          <a:p>
            <a:pPr lvl="0"/>
            <a:r>
              <a:rPr lang="en-AU" sz="2800" dirty="0"/>
              <a:t>Details of the PR on top with the year and dates of review</a:t>
            </a:r>
          </a:p>
          <a:p>
            <a:pPr lvl="0"/>
            <a:r>
              <a:rPr lang="en-AU" sz="2800" dirty="0"/>
              <a:t>Photograph of University / Faculty / </a:t>
            </a:r>
            <a:r>
              <a:rPr lang="en-AU" sz="2800" dirty="0" err="1"/>
              <a:t>Dept</a:t>
            </a:r>
            <a:endParaRPr lang="en-US" sz="2800" dirty="0"/>
          </a:p>
          <a:p>
            <a:pPr lvl="0"/>
            <a:r>
              <a:rPr lang="en-AU" sz="2800" dirty="0"/>
              <a:t>Names of reviewers below photograph</a:t>
            </a:r>
            <a:endParaRPr lang="en-US" sz="2800" dirty="0"/>
          </a:p>
          <a:p>
            <a:pPr lvl="0"/>
            <a:r>
              <a:rPr lang="en-AU" sz="2800" dirty="0"/>
              <a:t>Name-UGC and QAC bottom of page</a:t>
            </a:r>
            <a:endParaRPr lang="en-US" sz="2800" dirty="0"/>
          </a:p>
          <a:p>
            <a:endParaRPr lang="en-US" sz="2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315" y="1651379"/>
            <a:ext cx="3933609" cy="5206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63454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 of draft report: signature page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41893" y="1941742"/>
            <a:ext cx="9530406" cy="489364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14575" algn="l"/>
              </a:tabLst>
            </a:pPr>
            <a:r>
              <a:rPr kumimoji="0" lang="en-AU" sz="24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Scanned copy of page with signatures to be inserted after cover page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14575" algn="l"/>
              </a:tabLst>
            </a:pPr>
            <a:endParaRPr kumimoji="0" lang="en-AU" sz="2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14575" algn="l"/>
              </a:tabLst>
            </a:pP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University:	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14575" algn="l"/>
              </a:tabLst>
            </a:pPr>
            <a:endParaRPr kumimoji="0" lang="en-AU" sz="2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14575" algn="l"/>
              </a:tabLst>
            </a:pP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Faculty: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14575" algn="l"/>
              </a:tabLst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14575" algn="l"/>
              </a:tabLst>
            </a:pP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Program: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14575" algn="l"/>
              </a:tabLst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14575" algn="l"/>
              </a:tabLst>
            </a:pP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Review Panel: 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14575" algn="l"/>
              </a:tabLst>
            </a:pPr>
            <a:r>
              <a:rPr lang="en-AU" sz="2400" b="1" dirty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Name		Signature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14575" algn="l"/>
              </a:tabLst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14575" algn="l"/>
              </a:tabLst>
            </a:pP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Date:</a:t>
            </a:r>
            <a:endParaRPr kumimoji="0" lang="en-AU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089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500B35-9BDD-41E6-BF07-2256249E2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1114EE-A129-4EAA-9B73-8369651C3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814177" cy="417646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Third year of Program Reviews in current cycle (2</a:t>
            </a:r>
            <a:r>
              <a:rPr lang="en-US" baseline="30000" dirty="0"/>
              <a:t>nd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2017 – UG programs in Arts, Humanities, Social Sciences</a:t>
            </a:r>
          </a:p>
          <a:p>
            <a:r>
              <a:rPr lang="en-US" dirty="0"/>
              <a:t>2018 – UG programs in Fine Arts, Education, Law, Management and Commerce</a:t>
            </a:r>
          </a:p>
          <a:p>
            <a:r>
              <a:rPr lang="en-US" dirty="0"/>
              <a:t>2019 – Programs related to Health, Agriculture (+ 1 from 2018)</a:t>
            </a:r>
          </a:p>
          <a:p>
            <a:r>
              <a:rPr lang="en-US" dirty="0"/>
              <a:t>2020 – Programs offered by Faculties of Science, Applied Sciences, Engineering, Technology</a:t>
            </a:r>
          </a:p>
          <a:p>
            <a:endParaRPr lang="en-US" dirty="0"/>
          </a:p>
          <a:p>
            <a:r>
              <a:rPr lang="en-US" dirty="0"/>
              <a:t>Total of 39 degree programs offered by 24 Faculties to be reviewed between Sept &amp; Dec 2019</a:t>
            </a:r>
          </a:p>
        </p:txBody>
      </p:sp>
    </p:spTree>
    <p:extLst>
      <p:ext uri="{BB962C8B-B14F-4D97-AF65-F5344CB8AC3E}">
        <p14:creationId xmlns:p14="http://schemas.microsoft.com/office/powerpoint/2010/main" val="307364298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 of draft report</a:t>
            </a:r>
          </a:p>
        </p:txBody>
      </p:sp>
      <p:sp>
        <p:nvSpPr>
          <p:cNvPr id="4" name="Rectangle 3"/>
          <p:cNvSpPr/>
          <p:nvPr/>
        </p:nvSpPr>
        <p:spPr>
          <a:xfrm>
            <a:off x="805218" y="2026146"/>
            <a:ext cx="9198591" cy="44012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AU" sz="2000" dirty="0"/>
              <a:t>Content page to include relevant pages of each Section and Criterion (1-10/1-8)</a:t>
            </a:r>
            <a:endParaRPr lang="en-US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AU" sz="2000" dirty="0"/>
              <a:t>Each main Section (1-8) to be started on a new page, with heading aligned centre and subheadings left aligned</a:t>
            </a:r>
            <a:endParaRPr lang="en-US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AU" sz="2000" dirty="0"/>
              <a:t>Font and size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AU" sz="2000" dirty="0"/>
              <a:t>Calibri font 14 (bold) for main Section headings 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AU" sz="2000" dirty="0"/>
              <a:t>Calibri font 13 (bold) for sub-headings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AU" sz="2000" dirty="0"/>
              <a:t>Calibri font 12 for text in paragraphs</a:t>
            </a:r>
            <a:endParaRPr lang="en-US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Text </a:t>
            </a:r>
            <a:r>
              <a:rPr lang="en-US" sz="2000" dirty="0" err="1"/>
              <a:t>colour</a:t>
            </a:r>
            <a:r>
              <a:rPr lang="en-US" sz="2000" dirty="0"/>
              <a:t>: </a:t>
            </a:r>
            <a:r>
              <a:rPr lang="en-AU" sz="2000" dirty="0"/>
              <a:t>black</a:t>
            </a:r>
            <a:endParaRPr lang="en-US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AU" sz="2000" dirty="0"/>
              <a:t>Line Spacing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AU" sz="2000" dirty="0"/>
              <a:t>Main Section headings and text – 3.0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AU" sz="2000" dirty="0"/>
              <a:t>Subheadings and content – 2.0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AU" sz="2000" dirty="0"/>
              <a:t>Paragraphs – 1.5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AU" sz="2000" dirty="0"/>
              <a:t>Sentences in paragraphs – 1.15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5478688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74A267-B06F-44A6-B6C9-74E997F44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Annexures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3F2E48EC-455A-4126-8C6B-F34E40B8A96F}"/>
              </a:ext>
            </a:extLst>
          </p:cNvPr>
          <p:cNvSpPr txBox="1">
            <a:spLocks/>
          </p:cNvSpPr>
          <p:nvPr/>
        </p:nvSpPr>
        <p:spPr>
          <a:xfrm>
            <a:off x="832721" y="2489273"/>
            <a:ext cx="9613861" cy="35993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Annexures must include: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final schedule for site visit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all attendance sheets from meetings 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Optional: additional photographs taken during site visit</a:t>
            </a:r>
          </a:p>
        </p:txBody>
      </p:sp>
    </p:spTree>
    <p:extLst>
      <p:ext uri="{BB962C8B-B14F-4D97-AF65-F5344CB8AC3E}">
        <p14:creationId xmlns:p14="http://schemas.microsoft.com/office/powerpoint/2010/main" val="65028317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 of draft report </a:t>
            </a:r>
            <a:r>
              <a:rPr lang="en-US" dirty="0" err="1"/>
              <a:t>ctd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4150" y="2430524"/>
            <a:ext cx="9730852" cy="34163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AU" sz="2400" dirty="0"/>
              <a:t>Numbering of tables and figures</a:t>
            </a:r>
            <a:r>
              <a:rPr lang="en-US" sz="2400" dirty="0"/>
              <a:t>: </a:t>
            </a:r>
            <a:r>
              <a:rPr lang="en-AU" sz="2400" dirty="0"/>
              <a:t>Have the number of the section and relevant number of the section: e.g.1.1, 2.3 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n-AU" sz="2400" dirty="0"/>
              <a:t>Capitalization in text: use only for abbreviations and as recommended for names of people, departments, universities, etc.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Word limit: Single Program (3 or 4 years duration):  8000 words; Cluster Review / 5 year program: 12,000 words</a:t>
            </a:r>
          </a:p>
        </p:txBody>
      </p:sp>
    </p:spTree>
    <p:extLst>
      <p:ext uri="{BB962C8B-B14F-4D97-AF65-F5344CB8AC3E}">
        <p14:creationId xmlns:p14="http://schemas.microsoft.com/office/powerpoint/2010/main" val="162716061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of Draft Report to QAC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E3C965-4743-41B4-8358-241B6A298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/>
            <a:r>
              <a:rPr lang="en-US" sz="2800" dirty="0"/>
              <a:t>Deadline for submission to QAC (by email, as Word document): within 6 weeks of completing site visit</a:t>
            </a:r>
          </a:p>
          <a:p>
            <a:pPr marL="342900" indent="-342900"/>
            <a:endParaRPr lang="en-US" sz="2800" dirty="0"/>
          </a:p>
          <a:p>
            <a:pPr marL="342900" indent="-342900"/>
            <a:r>
              <a:rPr lang="en-US" sz="2800" dirty="0"/>
              <a:t>Draft report will be emailed by DQAC to Dean / Rector, for corrections / comments (together with Excel file in Preliminary Report), to be sent back within 3 weeks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5962345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AFE6CF-A979-4F68-9C45-3B4D60F5E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DELIVERABLE 4. FINAL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BBF606-7889-4484-A0E3-F06AF7444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Comments from Dean will be sent to Review Chair, for consideration in finalizing the report in consultation with the Panel</a:t>
            </a:r>
          </a:p>
          <a:p>
            <a:r>
              <a:rPr lang="en-US" dirty="0"/>
              <a:t>Final Report may be the same as the draft report, if no amendments are requested</a:t>
            </a:r>
          </a:p>
          <a:p>
            <a:r>
              <a:rPr lang="en-US" dirty="0"/>
              <a:t>If the Review Panel considers it appropriate, comments from the Dean should be incorporated as changes to the draft</a:t>
            </a:r>
          </a:p>
          <a:p>
            <a:r>
              <a:rPr lang="en-US" dirty="0"/>
              <a:t>Review Chair is required to submit the Final Report in soft copy (Word and </a:t>
            </a:r>
            <a:r>
              <a:rPr lang="en-US" dirty="0" err="1"/>
              <a:t>pdf</a:t>
            </a:r>
            <a:r>
              <a:rPr lang="en-US" dirty="0"/>
              <a:t> formats) and a single hard copy</a:t>
            </a:r>
          </a:p>
        </p:txBody>
      </p:sp>
    </p:spTree>
    <p:extLst>
      <p:ext uri="{BB962C8B-B14F-4D97-AF65-F5344CB8AC3E}">
        <p14:creationId xmlns:p14="http://schemas.microsoft.com/office/powerpoint/2010/main" val="339678065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Publication of Final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Final Report will be sent back to Dean prior to publication</a:t>
            </a:r>
          </a:p>
          <a:p>
            <a:r>
              <a:rPr lang="en-US" dirty="0"/>
              <a:t>Minor factual errors may require correction; but no major changes</a:t>
            </a:r>
          </a:p>
          <a:p>
            <a:r>
              <a:rPr lang="en-US" dirty="0"/>
              <a:t>Final Report is sent to one of a panel of editors prior to publication</a:t>
            </a:r>
          </a:p>
          <a:p>
            <a:r>
              <a:rPr lang="en-US" dirty="0"/>
              <a:t>Edited Final Report will be uploaded to QAC website and sent to Dean </a:t>
            </a:r>
          </a:p>
          <a:p>
            <a:r>
              <a:rPr lang="en-US" dirty="0"/>
              <a:t>Programme is required to prepare an Action Plan for implementation of recommendations in report</a:t>
            </a:r>
          </a:p>
        </p:txBody>
      </p:sp>
    </p:spTree>
    <p:extLst>
      <p:ext uri="{BB962C8B-B14F-4D97-AF65-F5344CB8AC3E}">
        <p14:creationId xmlns:p14="http://schemas.microsoft.com/office/powerpoint/2010/main" val="68391111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to document formats </a:t>
            </a:r>
            <a:r>
              <a:rPr lang="en-US" dirty="0" err="1" smtClean="0"/>
              <a:t>etc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  <a:hlinkClick r:id="rId2"/>
              </a:rPr>
              <a:t>https://www.eugc.ac.lk/qac/events2015_2017.html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807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B18086-D89E-40E3-9FE8-3E34E4A9A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reviewers in external quality assurance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6B8643-15A9-40CF-B3DC-418FB43D3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dirty="0"/>
              <a:t>Reviewers are vitally important in the effectiveness and success of EQA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Need to work as a team, with Review Chair as the team leader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Tasks need to be divided up between team members before, during and after site visit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Only the initial desk evaluation is to be done individually</a:t>
            </a:r>
          </a:p>
        </p:txBody>
      </p:sp>
    </p:spTree>
    <p:extLst>
      <p:ext uri="{BB962C8B-B14F-4D97-AF65-F5344CB8AC3E}">
        <p14:creationId xmlns:p14="http://schemas.microsoft.com/office/powerpoint/2010/main" val="2112236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3A092F-DA1D-4990-B711-B0555DEEC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Reviewer profile – key 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2D12E5-73E6-4CDF-802E-2D01ABDB7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206171"/>
            <a:ext cx="9613861" cy="4325258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High degree of professional integrity and objectivity</a:t>
            </a:r>
          </a:p>
          <a:p>
            <a:pPr lvl="0"/>
            <a:r>
              <a:rPr lang="en-US" dirty="0"/>
              <a:t>An enquiring disposition</a:t>
            </a:r>
          </a:p>
          <a:p>
            <a:r>
              <a:rPr lang="en-US" dirty="0"/>
              <a:t>Ability to readily assimilate a large amounts of disparate information</a:t>
            </a:r>
          </a:p>
          <a:p>
            <a:r>
              <a:rPr lang="en-US" dirty="0"/>
              <a:t>Ability to make appropriate judgments in the context of complex institutions different from their own</a:t>
            </a:r>
          </a:p>
          <a:p>
            <a:pPr lvl="0"/>
            <a:r>
              <a:rPr lang="en-US" dirty="0"/>
              <a:t>Personal authority and presence</a:t>
            </a:r>
          </a:p>
          <a:p>
            <a:pPr lvl="0"/>
            <a:r>
              <a:rPr lang="en-US" dirty="0"/>
              <a:t>Ability to act as an effective team member</a:t>
            </a:r>
          </a:p>
          <a:p>
            <a:pPr lvl="0"/>
            <a:r>
              <a:rPr lang="en-US" dirty="0"/>
              <a:t>Good time management skills</a:t>
            </a:r>
          </a:p>
          <a:p>
            <a:pPr lvl="0"/>
            <a:r>
              <a:rPr lang="en-US" dirty="0"/>
              <a:t>Ability to give effective oral feedback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907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F95C88-7D85-4735-97C7-13D6441F4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Reviewer profile </a:t>
            </a:r>
            <a:r>
              <a:rPr lang="en-US" dirty="0" err="1"/>
              <a:t>ctd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20226E-8C97-4870-9276-D84B9B6C1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Experience in organization and management, particularly in relation to teaching and learning matters </a:t>
            </a:r>
          </a:p>
          <a:p>
            <a:pPr lvl="0"/>
            <a:r>
              <a:rPr lang="en-US" dirty="0"/>
              <a:t>High standard of oral and written communication, preferably with experience in writing formal reports</a:t>
            </a:r>
          </a:p>
          <a:p>
            <a:pPr lvl="0"/>
            <a:r>
              <a:rPr lang="en-US" dirty="0"/>
              <a:t>Knowledge and understanding of the review topics, principles, and concepts</a:t>
            </a:r>
          </a:p>
          <a:p>
            <a:pPr lvl="0"/>
            <a:r>
              <a:rPr lang="en-US" dirty="0"/>
              <a:t>Knowledge of the special characteristics and conditions of the educational provision to be reviewed</a:t>
            </a:r>
          </a:p>
          <a:p>
            <a:pPr lvl="0"/>
            <a:r>
              <a:rPr lang="en-US" dirty="0"/>
              <a:t>Knowledge of quality assurance and quality enhancement procedures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382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612E6F-5236-444C-802B-B5B7F9179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en-US" dirty="0"/>
              <a:t>Composition of review panels</a:t>
            </a: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xmlns="" id="{2244831E-E3C7-4CE2-A187-959BE9A2C8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5241028"/>
              </p:ext>
            </p:extLst>
          </p:nvPr>
        </p:nvGraphicFramePr>
        <p:xfrm>
          <a:off x="681037" y="2336800"/>
          <a:ext cx="10830641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229466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2791</Words>
  <Application>Microsoft Office PowerPoint</Application>
  <PresentationFormat>Custom</PresentationFormat>
  <Paragraphs>530</Paragraphs>
  <Slides>56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Berlin</vt:lpstr>
      <vt:lpstr>PROGRAM REVIEWS 2019 PRE-REVIEW WORKSHOP</vt:lpstr>
      <vt:lpstr>PowerPoint Presentation</vt:lpstr>
      <vt:lpstr>SESSION 1. INTRODUCTION</vt:lpstr>
      <vt:lpstr>Objectives of workshop</vt:lpstr>
      <vt:lpstr>Background </vt:lpstr>
      <vt:lpstr>Role of reviewers in external quality assurance</vt:lpstr>
      <vt:lpstr>Reviewer profile – key characteristics</vt:lpstr>
      <vt:lpstr>Reviewer profile ctd</vt:lpstr>
      <vt:lpstr>Composition of review panels</vt:lpstr>
      <vt:lpstr>Program Review Process</vt:lpstr>
      <vt:lpstr>Deliverables required of reviewers</vt:lpstr>
      <vt:lpstr>SESSION 2. DOCUMENTATION</vt:lpstr>
      <vt:lpstr>SESSION 3. DESK EVALUATION OF SER</vt:lpstr>
      <vt:lpstr>Deliverable 1. </vt:lpstr>
      <vt:lpstr>Pre-formatted Excel file for PR scores</vt:lpstr>
      <vt:lpstr>Questions?</vt:lpstr>
      <vt:lpstr>SITE VISIT SCHEDULE AND  EFFECTIVE USE OF MEETINGS</vt:lpstr>
      <vt:lpstr>Role of Review Chair</vt:lpstr>
      <vt:lpstr>Site visit schedule</vt:lpstr>
      <vt:lpstr>Generic schedule for Day 1</vt:lpstr>
      <vt:lpstr>Generic schedule for Day 2</vt:lpstr>
      <vt:lpstr>Generic schedule for Day 3</vt:lpstr>
      <vt:lpstr>Generic schedule for Day 4</vt:lpstr>
      <vt:lpstr>Effective use of meetings: ‘DO’s</vt:lpstr>
      <vt:lpstr>Effective use of meetings: DON’T s</vt:lpstr>
      <vt:lpstr>Questions?</vt:lpstr>
      <vt:lpstr>SCORING EACH STANDARD AND  CALCULATION OF FINAL GRADE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Guidance for decision-making</vt:lpstr>
      <vt:lpstr>PowerPoint Presentation</vt:lpstr>
      <vt:lpstr>PowerPoint Presentation</vt:lpstr>
      <vt:lpstr>Calculation of final grade</vt:lpstr>
      <vt:lpstr>Award of final grade</vt:lpstr>
      <vt:lpstr>Final grade</vt:lpstr>
      <vt:lpstr>Questions?</vt:lpstr>
      <vt:lpstr>SESSION 4. DATES FOR SITE VISIT</vt:lpstr>
      <vt:lpstr>SESSION 5. TEAM REPORTS </vt:lpstr>
      <vt:lpstr>DELIVERABLE 2. PRELIMINARY REPORT</vt:lpstr>
      <vt:lpstr>Format of preliminary report: title page</vt:lpstr>
      <vt:lpstr>Format of preliminary report: contents</vt:lpstr>
      <vt:lpstr>Format of preliminary report: contents, ctd.</vt:lpstr>
      <vt:lpstr>DELIVERABLE 3. DRAFT REPORT</vt:lpstr>
      <vt:lpstr>Format of Draft Report: cover page</vt:lpstr>
      <vt:lpstr>Format of draft report: signature page</vt:lpstr>
      <vt:lpstr>Format of draft report</vt:lpstr>
      <vt:lpstr>Annexures</vt:lpstr>
      <vt:lpstr>Format of draft report ctd</vt:lpstr>
      <vt:lpstr>Submission of Draft Report to QAC</vt:lpstr>
      <vt:lpstr>DELIVERABLE 4. FINAL REPORT</vt:lpstr>
      <vt:lpstr>Publication of Final Report</vt:lpstr>
      <vt:lpstr>Access to document formats etc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REVIEWS 2019 PRE-REVIEW WORKSHOP</dc:title>
  <dc:creator>Nilanthi de Silva</dc:creator>
  <cp:lastModifiedBy>N R de Silva</cp:lastModifiedBy>
  <cp:revision>42</cp:revision>
  <dcterms:created xsi:type="dcterms:W3CDTF">2019-06-29T08:56:21Z</dcterms:created>
  <dcterms:modified xsi:type="dcterms:W3CDTF">2019-07-04T02:14:47Z</dcterms:modified>
</cp:coreProperties>
</file>