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66" r:id="rId4"/>
    <p:sldId id="258" r:id="rId5"/>
    <p:sldId id="324" r:id="rId6"/>
    <p:sldId id="325" r:id="rId7"/>
    <p:sldId id="326" r:id="rId8"/>
    <p:sldId id="327" r:id="rId9"/>
    <p:sldId id="328" r:id="rId10"/>
    <p:sldId id="330" r:id="rId11"/>
    <p:sldId id="334" r:id="rId12"/>
    <p:sldId id="329" r:id="rId13"/>
    <p:sldId id="336" r:id="rId14"/>
    <p:sldId id="332" r:id="rId15"/>
    <p:sldId id="333" r:id="rId16"/>
    <p:sldId id="331" r:id="rId17"/>
    <p:sldId id="335" r:id="rId18"/>
    <p:sldId id="337" r:id="rId19"/>
    <p:sldId id="338" r:id="rId20"/>
    <p:sldId id="257" r:id="rId21"/>
    <p:sldId id="279" r:id="rId22"/>
    <p:sldId id="290" r:id="rId23"/>
    <p:sldId id="339" r:id="rId24"/>
    <p:sldId id="342" r:id="rId25"/>
    <p:sldId id="340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44" r:id="rId34"/>
    <p:sldId id="347" r:id="rId35"/>
    <p:sldId id="343" r:id="rId36"/>
    <p:sldId id="345" r:id="rId37"/>
    <p:sldId id="346" r:id="rId38"/>
    <p:sldId id="341" r:id="rId39"/>
    <p:sldId id="287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6" r:id="rId48"/>
    <p:sldId id="362" r:id="rId49"/>
    <p:sldId id="363" r:id="rId50"/>
    <p:sldId id="364" r:id="rId51"/>
    <p:sldId id="260" r:id="rId52"/>
    <p:sldId id="367" r:id="rId53"/>
    <p:sldId id="365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3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anthi de Silva" userId="3b65dac0c26a35da" providerId="LiveId" clId="{7B785F6F-2F7A-4C6A-BBE5-A66A8A0B5DDC}"/>
    <pc:docChg chg="custSel addSld delSld modSld sldOrd">
      <pc:chgData name="Nilanthi de Silva" userId="3b65dac0c26a35da" providerId="LiveId" clId="{7B785F6F-2F7A-4C6A-BBE5-A66A8A0B5DDC}" dt="2019-11-19T02:01:57.081" v="7395" actId="20577"/>
      <pc:docMkLst>
        <pc:docMk/>
      </pc:docMkLst>
      <pc:sldChg chg="modSp mod">
        <pc:chgData name="Nilanthi de Silva" userId="3b65dac0c26a35da" providerId="LiveId" clId="{7B785F6F-2F7A-4C6A-BBE5-A66A8A0B5DDC}" dt="2019-11-19T01:24:32.273" v="6944" actId="20577"/>
        <pc:sldMkLst>
          <pc:docMk/>
          <pc:sldMk cId="2664175478" sldId="256"/>
        </pc:sldMkLst>
        <pc:spChg chg="mod">
          <ac:chgData name="Nilanthi de Silva" userId="3b65dac0c26a35da" providerId="LiveId" clId="{7B785F6F-2F7A-4C6A-BBE5-A66A8A0B5DDC}" dt="2019-11-18T14:39:55.504" v="6722" actId="20577"/>
          <ac:spMkLst>
            <pc:docMk/>
            <pc:sldMk cId="2664175478" sldId="256"/>
            <ac:spMk id="2" creationId="{2D187EF5-04BF-45F4-842D-04863600B9C0}"/>
          </ac:spMkLst>
        </pc:spChg>
        <pc:spChg chg="mod">
          <ac:chgData name="Nilanthi de Silva" userId="3b65dac0c26a35da" providerId="LiveId" clId="{7B785F6F-2F7A-4C6A-BBE5-A66A8A0B5DDC}" dt="2019-11-19T01:24:32.273" v="6944" actId="20577"/>
          <ac:spMkLst>
            <pc:docMk/>
            <pc:sldMk cId="2664175478" sldId="256"/>
            <ac:spMk id="3" creationId="{3D7C710F-A178-4201-A100-5A01F2F2F964}"/>
          </ac:spMkLst>
        </pc:spChg>
      </pc:sldChg>
      <pc:sldChg chg="modSp mod">
        <pc:chgData name="Nilanthi de Silva" userId="3b65dac0c26a35da" providerId="LiveId" clId="{7B785F6F-2F7A-4C6A-BBE5-A66A8A0B5DDC}" dt="2019-11-19T01:52:27.061" v="7314" actId="20577"/>
        <pc:sldMkLst>
          <pc:docMk/>
          <pc:sldMk cId="3073642981" sldId="257"/>
        </pc:sldMkLst>
        <pc:spChg chg="mod">
          <ac:chgData name="Nilanthi de Silva" userId="3b65dac0c26a35da" providerId="LiveId" clId="{7B785F6F-2F7A-4C6A-BBE5-A66A8A0B5DDC}" dt="2019-11-19T01:39:21.488" v="7050" actId="1076"/>
          <ac:spMkLst>
            <pc:docMk/>
            <pc:sldMk cId="3073642981" sldId="257"/>
            <ac:spMk id="2" creationId="{B2500B35-9BDD-41E6-BF07-2256249E2C12}"/>
          </ac:spMkLst>
        </pc:spChg>
        <pc:spChg chg="mod">
          <ac:chgData name="Nilanthi de Silva" userId="3b65dac0c26a35da" providerId="LiveId" clId="{7B785F6F-2F7A-4C6A-BBE5-A66A8A0B5DDC}" dt="2019-11-19T01:52:27.061" v="7314" actId="20577"/>
          <ac:spMkLst>
            <pc:docMk/>
            <pc:sldMk cId="3073642981" sldId="257"/>
            <ac:spMk id="3" creationId="{881114EE-A129-4EAA-9B73-8369651C381E}"/>
          </ac:spMkLst>
        </pc:spChg>
      </pc:sldChg>
      <pc:sldChg chg="modSp mod modAnim">
        <pc:chgData name="Nilanthi de Silva" userId="3b65dac0c26a35da" providerId="LiveId" clId="{7B785F6F-2F7A-4C6A-BBE5-A66A8A0B5DDC}" dt="2019-11-19T01:47:10.129" v="7250"/>
        <pc:sldMkLst>
          <pc:docMk/>
          <pc:sldMk cId="3752108994" sldId="258"/>
        </pc:sldMkLst>
        <pc:spChg chg="mod">
          <ac:chgData name="Nilanthi de Silva" userId="3b65dac0c26a35da" providerId="LiveId" clId="{7B785F6F-2F7A-4C6A-BBE5-A66A8A0B5DDC}" dt="2019-11-19T01:47:08.278" v="7248" actId="1076"/>
          <ac:spMkLst>
            <pc:docMk/>
            <pc:sldMk cId="3752108994" sldId="258"/>
            <ac:spMk id="3" creationId="{85FA1A08-2A79-411B-88CF-0E699466413F}"/>
          </ac:spMkLst>
        </pc:spChg>
      </pc:sldChg>
      <pc:sldChg chg="modSp mod ord">
        <pc:chgData name="Nilanthi de Silva" userId="3b65dac0c26a35da" providerId="LiveId" clId="{7B785F6F-2F7A-4C6A-BBE5-A66A8A0B5DDC}" dt="2019-11-19T02:01:57.081" v="7395" actId="20577"/>
        <pc:sldMkLst>
          <pc:docMk/>
          <pc:sldMk cId="2915793851" sldId="260"/>
        </pc:sldMkLst>
        <pc:spChg chg="mod">
          <ac:chgData name="Nilanthi de Silva" userId="3b65dac0c26a35da" providerId="LiveId" clId="{7B785F6F-2F7A-4C6A-BBE5-A66A8A0B5DDC}" dt="2019-11-19T02:01:57.081" v="7395" actId="20577"/>
          <ac:spMkLst>
            <pc:docMk/>
            <pc:sldMk cId="2915793851" sldId="260"/>
            <ac:spMk id="2" creationId="{38C9D327-0258-41E7-B0E2-CD5416172247}"/>
          </ac:spMkLst>
        </pc:spChg>
      </pc:sldChg>
      <pc:sldChg chg="add">
        <pc:chgData name="Nilanthi de Silva" userId="3b65dac0c26a35da" providerId="LiveId" clId="{7B785F6F-2F7A-4C6A-BBE5-A66A8A0B5DDC}" dt="2019-11-18T13:58:17.443" v="3458"/>
        <pc:sldMkLst>
          <pc:docMk/>
          <pc:sldMk cId="1568780989" sldId="287"/>
        </pc:sldMkLst>
      </pc:sldChg>
      <pc:sldChg chg="modSp mod">
        <pc:chgData name="Nilanthi de Silva" userId="3b65dac0c26a35da" providerId="LiveId" clId="{7B785F6F-2F7A-4C6A-BBE5-A66A8A0B5DDC}" dt="2019-11-19T01:47:36.299" v="7252" actId="14100"/>
        <pc:sldMkLst>
          <pc:docMk/>
          <pc:sldMk cId="2478247473" sldId="324"/>
        </pc:sldMkLst>
        <pc:spChg chg="mod">
          <ac:chgData name="Nilanthi de Silva" userId="3b65dac0c26a35da" providerId="LiveId" clId="{7B785F6F-2F7A-4C6A-BBE5-A66A8A0B5DDC}" dt="2019-11-18T13:11:06.469" v="13" actId="20577"/>
          <ac:spMkLst>
            <pc:docMk/>
            <pc:sldMk cId="2478247473" sldId="324"/>
            <ac:spMk id="2" creationId="{00000000-0000-0000-0000-000000000000}"/>
          </ac:spMkLst>
        </pc:spChg>
        <pc:spChg chg="mod">
          <ac:chgData name="Nilanthi de Silva" userId="3b65dac0c26a35da" providerId="LiveId" clId="{7B785F6F-2F7A-4C6A-BBE5-A66A8A0B5DDC}" dt="2019-11-19T01:47:36.299" v="7252" actId="14100"/>
          <ac:spMkLst>
            <pc:docMk/>
            <pc:sldMk cId="2478247473" sldId="324"/>
            <ac:spMk id="4" creationId="{0A6F03B4-9B38-486D-8A60-C70D86A5AB54}"/>
          </ac:spMkLst>
        </pc:spChg>
      </pc:sldChg>
      <pc:sldChg chg="modAnim">
        <pc:chgData name="Nilanthi de Silva" userId="3b65dac0c26a35da" providerId="LiveId" clId="{7B785F6F-2F7A-4C6A-BBE5-A66A8A0B5DDC}" dt="2019-11-19T01:48:10.184" v="7258"/>
        <pc:sldMkLst>
          <pc:docMk/>
          <pc:sldMk cId="1144298555" sldId="325"/>
        </pc:sldMkLst>
      </pc:sldChg>
      <pc:sldChg chg="modSp mod">
        <pc:chgData name="Nilanthi de Silva" userId="3b65dac0c26a35da" providerId="LiveId" clId="{7B785F6F-2F7A-4C6A-BBE5-A66A8A0B5DDC}" dt="2019-11-18T13:11:59.331" v="15" actId="27636"/>
        <pc:sldMkLst>
          <pc:docMk/>
          <pc:sldMk cId="309997369" sldId="329"/>
        </pc:sldMkLst>
        <pc:spChg chg="mod">
          <ac:chgData name="Nilanthi de Silva" userId="3b65dac0c26a35da" providerId="LiveId" clId="{7B785F6F-2F7A-4C6A-BBE5-A66A8A0B5DDC}" dt="2019-11-18T13:11:59.331" v="15" actId="27636"/>
          <ac:spMkLst>
            <pc:docMk/>
            <pc:sldMk cId="309997369" sldId="329"/>
            <ac:spMk id="3" creationId="{00000000-0000-0000-0000-000000000000}"/>
          </ac:spMkLst>
        </pc:spChg>
      </pc:sldChg>
      <pc:sldChg chg="addSp">
        <pc:chgData name="Nilanthi de Silva" userId="3b65dac0c26a35da" providerId="LiveId" clId="{7B785F6F-2F7A-4C6A-BBE5-A66A8A0B5DDC}" dt="2019-11-19T01:48:42.256" v="7259"/>
        <pc:sldMkLst>
          <pc:docMk/>
          <pc:sldMk cId="1206730783" sldId="330"/>
        </pc:sldMkLst>
        <pc:spChg chg="add">
          <ac:chgData name="Nilanthi de Silva" userId="3b65dac0c26a35da" providerId="LiveId" clId="{7B785F6F-2F7A-4C6A-BBE5-A66A8A0B5DDC}" dt="2019-11-19T01:48:42.256" v="7259"/>
          <ac:spMkLst>
            <pc:docMk/>
            <pc:sldMk cId="1206730783" sldId="330"/>
            <ac:spMk id="5" creationId="{F7DADB31-2021-42C2-8C47-965CC6D735E1}"/>
          </ac:spMkLst>
        </pc:spChg>
      </pc:sldChg>
      <pc:sldChg chg="modSp mod modAnim">
        <pc:chgData name="Nilanthi de Silva" userId="3b65dac0c26a35da" providerId="LiveId" clId="{7B785F6F-2F7A-4C6A-BBE5-A66A8A0B5DDC}" dt="2019-11-19T01:50:48.004" v="7280"/>
        <pc:sldMkLst>
          <pc:docMk/>
          <pc:sldMk cId="449529702" sldId="332"/>
        </pc:sldMkLst>
        <pc:spChg chg="mod">
          <ac:chgData name="Nilanthi de Silva" userId="3b65dac0c26a35da" providerId="LiveId" clId="{7B785F6F-2F7A-4C6A-BBE5-A66A8A0B5DDC}" dt="2019-11-19T01:31:51.437" v="6967" actId="20577"/>
          <ac:spMkLst>
            <pc:docMk/>
            <pc:sldMk cId="449529702" sldId="332"/>
            <ac:spMk id="3" creationId="{00000000-0000-0000-0000-000000000000}"/>
          </ac:spMkLst>
        </pc:spChg>
      </pc:sldChg>
      <pc:sldChg chg="modSp">
        <pc:chgData name="Nilanthi de Silva" userId="3b65dac0c26a35da" providerId="LiveId" clId="{7B785F6F-2F7A-4C6A-BBE5-A66A8A0B5DDC}" dt="2019-11-19T01:33:33.807" v="6968" actId="20577"/>
        <pc:sldMkLst>
          <pc:docMk/>
          <pc:sldMk cId="2118936347" sldId="333"/>
        </pc:sldMkLst>
        <pc:spChg chg="mod">
          <ac:chgData name="Nilanthi de Silva" userId="3b65dac0c26a35da" providerId="LiveId" clId="{7B785F6F-2F7A-4C6A-BBE5-A66A8A0B5DDC}" dt="2019-11-19T01:33:33.807" v="6968" actId="20577"/>
          <ac:spMkLst>
            <pc:docMk/>
            <pc:sldMk cId="2118936347" sldId="333"/>
            <ac:spMk id="4" creationId="{00000000-0000-0000-0000-000000000000}"/>
          </ac:spMkLst>
        </pc:spChg>
      </pc:sldChg>
      <pc:sldChg chg="modSp mod modAnim">
        <pc:chgData name="Nilanthi de Silva" userId="3b65dac0c26a35da" providerId="LiveId" clId="{7B785F6F-2F7A-4C6A-BBE5-A66A8A0B5DDC}" dt="2019-11-19T01:50:20.973" v="7278"/>
        <pc:sldMkLst>
          <pc:docMk/>
          <pc:sldMk cId="3229588829" sldId="334"/>
        </pc:sldMkLst>
        <pc:spChg chg="mod">
          <ac:chgData name="Nilanthi de Silva" userId="3b65dac0c26a35da" providerId="LiveId" clId="{7B785F6F-2F7A-4C6A-BBE5-A66A8A0B5DDC}" dt="2019-11-19T01:49:49.660" v="7274" actId="12"/>
          <ac:spMkLst>
            <pc:docMk/>
            <pc:sldMk cId="3229588829" sldId="334"/>
            <ac:spMk id="3" creationId="{00000000-0000-0000-0000-000000000000}"/>
          </ac:spMkLst>
        </pc:spChg>
      </pc:sldChg>
      <pc:sldChg chg="modSp mod">
        <pc:chgData name="Nilanthi de Silva" userId="3b65dac0c26a35da" providerId="LiveId" clId="{7B785F6F-2F7A-4C6A-BBE5-A66A8A0B5DDC}" dt="2019-11-19T01:35:13.568" v="6969" actId="1076"/>
        <pc:sldMkLst>
          <pc:docMk/>
          <pc:sldMk cId="3171612486" sldId="335"/>
        </pc:sldMkLst>
        <pc:spChg chg="mod">
          <ac:chgData name="Nilanthi de Silva" userId="3b65dac0c26a35da" providerId="LiveId" clId="{7B785F6F-2F7A-4C6A-BBE5-A66A8A0B5DDC}" dt="2019-11-19T01:35:13.568" v="6969" actId="1076"/>
          <ac:spMkLst>
            <pc:docMk/>
            <pc:sldMk cId="3171612486" sldId="335"/>
            <ac:spMk id="3" creationId="{00000000-0000-0000-0000-000000000000}"/>
          </ac:spMkLst>
        </pc:spChg>
      </pc:sldChg>
      <pc:sldChg chg="modSp mod modAnim">
        <pc:chgData name="Nilanthi de Silva" userId="3b65dac0c26a35da" providerId="LiveId" clId="{7B785F6F-2F7A-4C6A-BBE5-A66A8A0B5DDC}" dt="2019-11-19T01:51:59.032" v="7311" actId="113"/>
        <pc:sldMkLst>
          <pc:docMk/>
          <pc:sldMk cId="2600921960" sldId="338"/>
        </pc:sldMkLst>
        <pc:spChg chg="mod">
          <ac:chgData name="Nilanthi de Silva" userId="3b65dac0c26a35da" providerId="LiveId" clId="{7B785F6F-2F7A-4C6A-BBE5-A66A8A0B5DDC}" dt="2019-11-18T14:41:34.371" v="6728" actId="20577"/>
          <ac:spMkLst>
            <pc:docMk/>
            <pc:sldMk cId="2600921960" sldId="338"/>
            <ac:spMk id="2" creationId="{00000000-0000-0000-0000-000000000000}"/>
          </ac:spMkLst>
        </pc:spChg>
        <pc:spChg chg="mod">
          <ac:chgData name="Nilanthi de Silva" userId="3b65dac0c26a35da" providerId="LiveId" clId="{7B785F6F-2F7A-4C6A-BBE5-A66A8A0B5DDC}" dt="2019-11-19T01:51:59.032" v="7311" actId="113"/>
          <ac:spMkLst>
            <pc:docMk/>
            <pc:sldMk cId="2600921960" sldId="338"/>
            <ac:spMk id="3" creationId="{00000000-0000-0000-0000-000000000000}"/>
          </ac:spMkLst>
        </pc:spChg>
      </pc:sldChg>
      <pc:sldChg chg="addSp delSp modSp mod">
        <pc:chgData name="Nilanthi de Silva" userId="3b65dac0c26a35da" providerId="LiveId" clId="{7B785F6F-2F7A-4C6A-BBE5-A66A8A0B5DDC}" dt="2019-11-18T13:57:24.981" v="3434" actId="6549"/>
        <pc:sldMkLst>
          <pc:docMk/>
          <pc:sldMk cId="4261968120" sldId="341"/>
        </pc:sldMkLst>
        <pc:spChg chg="mod">
          <ac:chgData name="Nilanthi de Silva" userId="3b65dac0c26a35da" providerId="LiveId" clId="{7B785F6F-2F7A-4C6A-BBE5-A66A8A0B5DDC}" dt="2019-11-18T13:57:24.981" v="3434" actId="6549"/>
          <ac:spMkLst>
            <pc:docMk/>
            <pc:sldMk cId="4261968120" sldId="341"/>
            <ac:spMk id="2" creationId="{00000000-0000-0000-0000-000000000000}"/>
          </ac:spMkLst>
        </pc:spChg>
        <pc:spChg chg="del">
          <ac:chgData name="Nilanthi de Silva" userId="3b65dac0c26a35da" providerId="LiveId" clId="{7B785F6F-2F7A-4C6A-BBE5-A66A8A0B5DDC}" dt="2019-11-18T13:56:28.155" v="3425"/>
          <ac:spMkLst>
            <pc:docMk/>
            <pc:sldMk cId="4261968120" sldId="341"/>
            <ac:spMk id="3" creationId="{00000000-0000-0000-0000-000000000000}"/>
          </ac:spMkLst>
        </pc:spChg>
        <pc:graphicFrameChg chg="add mod modGraphic">
          <ac:chgData name="Nilanthi de Silva" userId="3b65dac0c26a35da" providerId="LiveId" clId="{7B785F6F-2F7A-4C6A-BBE5-A66A8A0B5DDC}" dt="2019-11-18T13:56:58.937" v="3433" actId="14734"/>
          <ac:graphicFrameMkLst>
            <pc:docMk/>
            <pc:sldMk cId="4261968120" sldId="341"/>
            <ac:graphicFrameMk id="4" creationId="{BB24CFE8-5A5D-4745-A0E3-81E3645BA297}"/>
          </ac:graphicFrameMkLst>
        </pc:graphicFrameChg>
      </pc:sldChg>
      <pc:sldChg chg="del">
        <pc:chgData name="Nilanthi de Silva" userId="3b65dac0c26a35da" providerId="LiveId" clId="{7B785F6F-2F7A-4C6A-BBE5-A66A8A0B5DDC}" dt="2019-11-18T13:48:18.942" v="3387" actId="2696"/>
        <pc:sldMkLst>
          <pc:docMk/>
          <pc:sldMk cId="2567856280" sldId="342"/>
        </pc:sldMkLst>
      </pc:sldChg>
      <pc:sldChg chg="modSp add mod">
        <pc:chgData name="Nilanthi de Silva" userId="3b65dac0c26a35da" providerId="LiveId" clId="{7B785F6F-2F7A-4C6A-BBE5-A66A8A0B5DDC}" dt="2019-11-19T01:42:40.984" v="7221" actId="20577"/>
        <pc:sldMkLst>
          <pc:docMk/>
          <pc:sldMk cId="3390002457" sldId="342"/>
        </pc:sldMkLst>
        <pc:spChg chg="mod">
          <ac:chgData name="Nilanthi de Silva" userId="3b65dac0c26a35da" providerId="LiveId" clId="{7B785F6F-2F7A-4C6A-BBE5-A66A8A0B5DDC}" dt="2019-11-19T01:42:40.984" v="7221" actId="20577"/>
          <ac:spMkLst>
            <pc:docMk/>
            <pc:sldMk cId="3390002457" sldId="342"/>
            <ac:spMk id="6" creationId="{00000000-0000-0000-0000-000000000000}"/>
          </ac:spMkLst>
        </pc:spChg>
      </pc:sldChg>
      <pc:sldChg chg="modSp mod modAnim">
        <pc:chgData name="Nilanthi de Silva" userId="3b65dac0c26a35da" providerId="LiveId" clId="{7B785F6F-2F7A-4C6A-BBE5-A66A8A0B5DDC}" dt="2019-11-19T01:54:22.833" v="7316"/>
        <pc:sldMkLst>
          <pc:docMk/>
          <pc:sldMk cId="1247307838" sldId="344"/>
        </pc:sldMkLst>
        <pc:spChg chg="mod">
          <ac:chgData name="Nilanthi de Silva" userId="3b65dac0c26a35da" providerId="LiveId" clId="{7B785F6F-2F7A-4C6A-BBE5-A66A8A0B5DDC}" dt="2019-11-18T13:46:43.236" v="3380" actId="20577"/>
          <ac:spMkLst>
            <pc:docMk/>
            <pc:sldMk cId="1247307838" sldId="344"/>
            <ac:spMk id="2" creationId="{00000000-0000-0000-0000-000000000000}"/>
          </ac:spMkLst>
        </pc:spChg>
        <pc:spChg chg="mod">
          <ac:chgData name="Nilanthi de Silva" userId="3b65dac0c26a35da" providerId="LiveId" clId="{7B785F6F-2F7A-4C6A-BBE5-A66A8A0B5DDC}" dt="2019-11-19T01:44:11.322" v="7245" actId="20577"/>
          <ac:spMkLst>
            <pc:docMk/>
            <pc:sldMk cId="1247307838" sldId="344"/>
            <ac:spMk id="3" creationId="{00000000-0000-0000-0000-000000000000}"/>
          </ac:spMkLst>
        </pc:spChg>
      </pc:sldChg>
      <pc:sldChg chg="modSp mod modAnim">
        <pc:chgData name="Nilanthi de Silva" userId="3b65dac0c26a35da" providerId="LiveId" clId="{7B785F6F-2F7A-4C6A-BBE5-A66A8A0B5DDC}" dt="2019-11-19T01:54:43.410" v="7318"/>
        <pc:sldMkLst>
          <pc:docMk/>
          <pc:sldMk cId="1129426320" sldId="347"/>
        </pc:sldMkLst>
        <pc:spChg chg="mod">
          <ac:chgData name="Nilanthi de Silva" userId="3b65dac0c26a35da" providerId="LiveId" clId="{7B785F6F-2F7A-4C6A-BBE5-A66A8A0B5DDC}" dt="2019-11-18T13:47:09.501" v="3383" actId="20577"/>
          <ac:spMkLst>
            <pc:docMk/>
            <pc:sldMk cId="1129426320" sldId="347"/>
            <ac:spMk id="2" creationId="{00000000-0000-0000-0000-000000000000}"/>
          </ac:spMkLst>
        </pc:spChg>
        <pc:spChg chg="mod">
          <ac:chgData name="Nilanthi de Silva" userId="3b65dac0c26a35da" providerId="LiveId" clId="{7B785F6F-2F7A-4C6A-BBE5-A66A8A0B5DDC}" dt="2019-11-18T13:47:35.203" v="3386" actId="20577"/>
          <ac:spMkLst>
            <pc:docMk/>
            <pc:sldMk cId="1129426320" sldId="347"/>
            <ac:spMk id="3" creationId="{00000000-0000-0000-0000-000000000000}"/>
          </ac:spMkLst>
        </pc:spChg>
      </pc:sldChg>
      <pc:sldChg chg="modSp mod">
        <pc:chgData name="Nilanthi de Silva" userId="3b65dac0c26a35da" providerId="LiveId" clId="{7B785F6F-2F7A-4C6A-BBE5-A66A8A0B5DDC}" dt="2019-11-18T13:17:00.186" v="56" actId="27636"/>
        <pc:sldMkLst>
          <pc:docMk/>
          <pc:sldMk cId="2714421202" sldId="348"/>
        </pc:sldMkLst>
        <pc:spChg chg="mod">
          <ac:chgData name="Nilanthi de Silva" userId="3b65dac0c26a35da" providerId="LiveId" clId="{7B785F6F-2F7A-4C6A-BBE5-A66A8A0B5DDC}" dt="2019-11-18T13:17:00.186" v="56" actId="27636"/>
          <ac:spMkLst>
            <pc:docMk/>
            <pc:sldMk cId="2714421202" sldId="348"/>
            <ac:spMk id="3" creationId="{00000000-0000-0000-0000-000000000000}"/>
          </ac:spMkLst>
        </pc:spChg>
      </pc:sldChg>
      <pc:sldChg chg="modSp add mod">
        <pc:chgData name="Nilanthi de Silva" userId="3b65dac0c26a35da" providerId="LiveId" clId="{7B785F6F-2F7A-4C6A-BBE5-A66A8A0B5DDC}" dt="2019-11-18T13:24:45.868" v="597" actId="27636"/>
        <pc:sldMkLst>
          <pc:docMk/>
          <pc:sldMk cId="4250771144" sldId="349"/>
        </pc:sldMkLst>
        <pc:spChg chg="mod">
          <ac:chgData name="Nilanthi de Silva" userId="3b65dac0c26a35da" providerId="LiveId" clId="{7B785F6F-2F7A-4C6A-BBE5-A66A8A0B5DDC}" dt="2019-11-18T13:17:22.825" v="100" actId="20577"/>
          <ac:spMkLst>
            <pc:docMk/>
            <pc:sldMk cId="4250771144" sldId="349"/>
            <ac:spMk id="2" creationId="{2F79ABF7-DD37-4FB5-91F1-0886A3FF4D08}"/>
          </ac:spMkLst>
        </pc:spChg>
        <pc:spChg chg="mod">
          <ac:chgData name="Nilanthi de Silva" userId="3b65dac0c26a35da" providerId="LiveId" clId="{7B785F6F-2F7A-4C6A-BBE5-A66A8A0B5DDC}" dt="2019-11-18T13:24:45.868" v="597" actId="27636"/>
          <ac:spMkLst>
            <pc:docMk/>
            <pc:sldMk cId="4250771144" sldId="349"/>
            <ac:spMk id="3" creationId="{50FCCD33-49CC-462B-81B7-2636CBE0EC54}"/>
          </ac:spMkLst>
        </pc:spChg>
      </pc:sldChg>
      <pc:sldChg chg="modSp add mod">
        <pc:chgData name="Nilanthi de Silva" userId="3b65dac0c26a35da" providerId="LiveId" clId="{7B785F6F-2F7A-4C6A-BBE5-A66A8A0B5DDC}" dt="2019-11-18T13:29:01.293" v="1198" actId="20577"/>
        <pc:sldMkLst>
          <pc:docMk/>
          <pc:sldMk cId="3568312328" sldId="350"/>
        </pc:sldMkLst>
        <pc:spChg chg="mod">
          <ac:chgData name="Nilanthi de Silva" userId="3b65dac0c26a35da" providerId="LiveId" clId="{7B785F6F-2F7A-4C6A-BBE5-A66A8A0B5DDC}" dt="2019-11-18T13:25:09.737" v="649" actId="20577"/>
          <ac:spMkLst>
            <pc:docMk/>
            <pc:sldMk cId="3568312328" sldId="350"/>
            <ac:spMk id="2" creationId="{4E218DB1-AF46-4C34-B8AB-29254FB98B91}"/>
          </ac:spMkLst>
        </pc:spChg>
        <pc:spChg chg="mod">
          <ac:chgData name="Nilanthi de Silva" userId="3b65dac0c26a35da" providerId="LiveId" clId="{7B785F6F-2F7A-4C6A-BBE5-A66A8A0B5DDC}" dt="2019-11-18T13:29:01.293" v="1198" actId="20577"/>
          <ac:spMkLst>
            <pc:docMk/>
            <pc:sldMk cId="3568312328" sldId="350"/>
            <ac:spMk id="3" creationId="{0651641C-2CC7-4022-BAC2-3FF14866106B}"/>
          </ac:spMkLst>
        </pc:spChg>
      </pc:sldChg>
      <pc:sldChg chg="modSp add mod">
        <pc:chgData name="Nilanthi de Silva" userId="3b65dac0c26a35da" providerId="LiveId" clId="{7B785F6F-2F7A-4C6A-BBE5-A66A8A0B5DDC}" dt="2019-11-18T13:32:56.115" v="1645" actId="20577"/>
        <pc:sldMkLst>
          <pc:docMk/>
          <pc:sldMk cId="2921440388" sldId="351"/>
        </pc:sldMkLst>
        <pc:spChg chg="mod">
          <ac:chgData name="Nilanthi de Silva" userId="3b65dac0c26a35da" providerId="LiveId" clId="{7B785F6F-2F7A-4C6A-BBE5-A66A8A0B5DDC}" dt="2019-11-18T13:29:29.704" v="1233" actId="20577"/>
          <ac:spMkLst>
            <pc:docMk/>
            <pc:sldMk cId="2921440388" sldId="351"/>
            <ac:spMk id="2" creationId="{81F9D8AA-1B51-4493-A06E-BA94FAA8D504}"/>
          </ac:spMkLst>
        </pc:spChg>
        <pc:spChg chg="mod">
          <ac:chgData name="Nilanthi de Silva" userId="3b65dac0c26a35da" providerId="LiveId" clId="{7B785F6F-2F7A-4C6A-BBE5-A66A8A0B5DDC}" dt="2019-11-18T13:32:56.115" v="1645" actId="20577"/>
          <ac:spMkLst>
            <pc:docMk/>
            <pc:sldMk cId="2921440388" sldId="351"/>
            <ac:spMk id="3" creationId="{9D05B2E1-CCD6-44C7-8F11-BA9468669ABE}"/>
          </ac:spMkLst>
        </pc:spChg>
      </pc:sldChg>
      <pc:sldChg chg="modSp add mod">
        <pc:chgData name="Nilanthi de Silva" userId="3b65dac0c26a35da" providerId="LiveId" clId="{7B785F6F-2F7A-4C6A-BBE5-A66A8A0B5DDC}" dt="2019-11-18T13:36:46.540" v="2106" actId="20577"/>
        <pc:sldMkLst>
          <pc:docMk/>
          <pc:sldMk cId="496687309" sldId="352"/>
        </pc:sldMkLst>
        <pc:spChg chg="mod">
          <ac:chgData name="Nilanthi de Silva" userId="3b65dac0c26a35da" providerId="LiveId" clId="{7B785F6F-2F7A-4C6A-BBE5-A66A8A0B5DDC}" dt="2019-11-18T13:33:31.203" v="1720" actId="20577"/>
          <ac:spMkLst>
            <pc:docMk/>
            <pc:sldMk cId="496687309" sldId="352"/>
            <ac:spMk id="2" creationId="{5CEBCBE3-99A0-43CD-9C98-D85C59A8F1AF}"/>
          </ac:spMkLst>
        </pc:spChg>
        <pc:spChg chg="mod">
          <ac:chgData name="Nilanthi de Silva" userId="3b65dac0c26a35da" providerId="LiveId" clId="{7B785F6F-2F7A-4C6A-BBE5-A66A8A0B5DDC}" dt="2019-11-18T13:36:46.540" v="2106" actId="20577"/>
          <ac:spMkLst>
            <pc:docMk/>
            <pc:sldMk cId="496687309" sldId="352"/>
            <ac:spMk id="3" creationId="{DB01C22E-465F-4744-B314-D0A9E16BF9C1}"/>
          </ac:spMkLst>
        </pc:spChg>
      </pc:sldChg>
      <pc:sldChg chg="modSp add mod">
        <pc:chgData name="Nilanthi de Silva" userId="3b65dac0c26a35da" providerId="LiveId" clId="{7B785F6F-2F7A-4C6A-BBE5-A66A8A0B5DDC}" dt="2019-11-18T13:41:12.432" v="2765" actId="27636"/>
        <pc:sldMkLst>
          <pc:docMk/>
          <pc:sldMk cId="1398670462" sldId="353"/>
        </pc:sldMkLst>
        <pc:spChg chg="mod">
          <ac:chgData name="Nilanthi de Silva" userId="3b65dac0c26a35da" providerId="LiveId" clId="{7B785F6F-2F7A-4C6A-BBE5-A66A8A0B5DDC}" dt="2019-11-18T13:37:06.135" v="2151" actId="20577"/>
          <ac:spMkLst>
            <pc:docMk/>
            <pc:sldMk cId="1398670462" sldId="353"/>
            <ac:spMk id="2" creationId="{9D7FE879-71CA-4639-A669-59759EA06A40}"/>
          </ac:spMkLst>
        </pc:spChg>
        <pc:spChg chg="mod">
          <ac:chgData name="Nilanthi de Silva" userId="3b65dac0c26a35da" providerId="LiveId" clId="{7B785F6F-2F7A-4C6A-BBE5-A66A8A0B5DDC}" dt="2019-11-18T13:41:12.432" v="2765" actId="27636"/>
          <ac:spMkLst>
            <pc:docMk/>
            <pc:sldMk cId="1398670462" sldId="353"/>
            <ac:spMk id="3" creationId="{1A35C350-E9F6-42B4-95A0-86DFE514B233}"/>
          </ac:spMkLst>
        </pc:spChg>
      </pc:sldChg>
      <pc:sldChg chg="modSp add mod">
        <pc:chgData name="Nilanthi de Silva" userId="3b65dac0c26a35da" providerId="LiveId" clId="{7B785F6F-2F7A-4C6A-BBE5-A66A8A0B5DDC}" dt="2019-11-18T13:45:13.829" v="3333" actId="20577"/>
        <pc:sldMkLst>
          <pc:docMk/>
          <pc:sldMk cId="702331190" sldId="354"/>
        </pc:sldMkLst>
        <pc:spChg chg="mod">
          <ac:chgData name="Nilanthi de Silva" userId="3b65dac0c26a35da" providerId="LiveId" clId="{7B785F6F-2F7A-4C6A-BBE5-A66A8A0B5DDC}" dt="2019-11-18T13:41:31.400" v="2815" actId="20577"/>
          <ac:spMkLst>
            <pc:docMk/>
            <pc:sldMk cId="702331190" sldId="354"/>
            <ac:spMk id="2" creationId="{3C105C9A-5BB9-491B-9550-2EF5409DE913}"/>
          </ac:spMkLst>
        </pc:spChg>
        <pc:spChg chg="mod">
          <ac:chgData name="Nilanthi de Silva" userId="3b65dac0c26a35da" providerId="LiveId" clId="{7B785F6F-2F7A-4C6A-BBE5-A66A8A0B5DDC}" dt="2019-11-18T13:45:13.829" v="3333" actId="20577"/>
          <ac:spMkLst>
            <pc:docMk/>
            <pc:sldMk cId="702331190" sldId="354"/>
            <ac:spMk id="3" creationId="{72747A0C-6A68-45D2-A5A5-E6FCE77F78DB}"/>
          </ac:spMkLst>
        </pc:spChg>
      </pc:sldChg>
      <pc:sldChg chg="addSp delSp modSp add mod modClrScheme chgLayout">
        <pc:chgData name="Nilanthi de Silva" userId="3b65dac0c26a35da" providerId="LiveId" clId="{7B785F6F-2F7A-4C6A-BBE5-A66A8A0B5DDC}" dt="2019-11-18T14:02:03.702" v="3478" actId="478"/>
        <pc:sldMkLst>
          <pc:docMk/>
          <pc:sldMk cId="1606173736" sldId="355"/>
        </pc:sldMkLst>
        <pc:spChg chg="del mod ord">
          <ac:chgData name="Nilanthi de Silva" userId="3b65dac0c26a35da" providerId="LiveId" clId="{7B785F6F-2F7A-4C6A-BBE5-A66A8A0B5DDC}" dt="2019-11-18T14:01:51.207" v="3465" actId="700"/>
          <ac:spMkLst>
            <pc:docMk/>
            <pc:sldMk cId="1606173736" sldId="355"/>
            <ac:spMk id="2" creationId="{5D7105B9-8648-4EEF-9D9C-915385FB55AB}"/>
          </ac:spMkLst>
        </pc:spChg>
        <pc:spChg chg="del mod ord">
          <ac:chgData name="Nilanthi de Silva" userId="3b65dac0c26a35da" providerId="LiveId" clId="{7B785F6F-2F7A-4C6A-BBE5-A66A8A0B5DDC}" dt="2019-11-18T14:01:51.207" v="3465" actId="700"/>
          <ac:spMkLst>
            <pc:docMk/>
            <pc:sldMk cId="1606173736" sldId="355"/>
            <ac:spMk id="3" creationId="{A6C865AD-23B0-4663-9DA0-7EFEAF7338C6}"/>
          </ac:spMkLst>
        </pc:spChg>
        <pc:spChg chg="add mod ord">
          <ac:chgData name="Nilanthi de Silva" userId="3b65dac0c26a35da" providerId="LiveId" clId="{7B785F6F-2F7A-4C6A-BBE5-A66A8A0B5DDC}" dt="2019-11-18T14:01:58.792" v="3477" actId="20577"/>
          <ac:spMkLst>
            <pc:docMk/>
            <pc:sldMk cId="1606173736" sldId="355"/>
            <ac:spMk id="4" creationId="{4DCB01D0-DD41-4B22-B454-C3B3805C2C2B}"/>
          </ac:spMkLst>
        </pc:spChg>
        <pc:spChg chg="add del mod ord">
          <ac:chgData name="Nilanthi de Silva" userId="3b65dac0c26a35da" providerId="LiveId" clId="{7B785F6F-2F7A-4C6A-BBE5-A66A8A0B5DDC}" dt="2019-11-18T14:02:03.702" v="3478" actId="478"/>
          <ac:spMkLst>
            <pc:docMk/>
            <pc:sldMk cId="1606173736" sldId="355"/>
            <ac:spMk id="5" creationId="{B0D1873F-1CA9-43D8-B3B8-C3E2C24E9372}"/>
          </ac:spMkLst>
        </pc:spChg>
      </pc:sldChg>
      <pc:sldChg chg="addSp delSp modSp add del mod">
        <pc:chgData name="Nilanthi de Silva" userId="3b65dac0c26a35da" providerId="LiveId" clId="{7B785F6F-2F7A-4C6A-BBE5-A66A8A0B5DDC}" dt="2019-11-18T13:58:24.032" v="3459" actId="47"/>
        <pc:sldMkLst>
          <pc:docMk/>
          <pc:sldMk cId="4276424770" sldId="355"/>
        </pc:sldMkLst>
        <pc:spChg chg="mod">
          <ac:chgData name="Nilanthi de Silva" userId="3b65dac0c26a35da" providerId="LiveId" clId="{7B785F6F-2F7A-4C6A-BBE5-A66A8A0B5DDC}" dt="2019-11-18T13:57:37.474" v="3455" actId="20577"/>
          <ac:spMkLst>
            <pc:docMk/>
            <pc:sldMk cId="4276424770" sldId="355"/>
            <ac:spMk id="2" creationId="{CBA62232-4A40-4EB4-8564-EEFDA417DD86}"/>
          </ac:spMkLst>
        </pc:spChg>
        <pc:spChg chg="del">
          <ac:chgData name="Nilanthi de Silva" userId="3b65dac0c26a35da" providerId="LiveId" clId="{7B785F6F-2F7A-4C6A-BBE5-A66A8A0B5DDC}" dt="2019-11-18T13:57:57.479" v="3456"/>
          <ac:spMkLst>
            <pc:docMk/>
            <pc:sldMk cId="4276424770" sldId="355"/>
            <ac:spMk id="3" creationId="{4F939C52-C26D-46DC-A892-A51C32EBDECA}"/>
          </ac:spMkLst>
        </pc:spChg>
        <pc:spChg chg="add mod">
          <ac:chgData name="Nilanthi de Silva" userId="3b65dac0c26a35da" providerId="LiveId" clId="{7B785F6F-2F7A-4C6A-BBE5-A66A8A0B5DDC}" dt="2019-11-18T13:58:01.192" v="3457" actId="478"/>
          <ac:spMkLst>
            <pc:docMk/>
            <pc:sldMk cId="4276424770" sldId="355"/>
            <ac:spMk id="6" creationId="{C26BBB18-6197-4A12-B30A-185A67E936C4}"/>
          </ac:spMkLst>
        </pc:spChg>
        <pc:graphicFrameChg chg="add del mod">
          <ac:chgData name="Nilanthi de Silva" userId="3b65dac0c26a35da" providerId="LiveId" clId="{7B785F6F-2F7A-4C6A-BBE5-A66A8A0B5DDC}" dt="2019-11-18T13:58:01.192" v="3457" actId="478"/>
          <ac:graphicFrameMkLst>
            <pc:docMk/>
            <pc:sldMk cId="4276424770" sldId="355"/>
            <ac:graphicFrameMk id="4" creationId="{090D0EA6-E024-45D3-871B-5865BB069E6C}"/>
          </ac:graphicFrameMkLst>
        </pc:graphicFrameChg>
      </pc:sldChg>
      <pc:sldChg chg="delSp modSp add mod">
        <pc:chgData name="Nilanthi de Silva" userId="3b65dac0c26a35da" providerId="LiveId" clId="{7B785F6F-2F7A-4C6A-BBE5-A66A8A0B5DDC}" dt="2019-11-18T14:36:35.081" v="6692" actId="404"/>
        <pc:sldMkLst>
          <pc:docMk/>
          <pc:sldMk cId="2444196293" sldId="356"/>
        </pc:sldMkLst>
        <pc:spChg chg="mod">
          <ac:chgData name="Nilanthi de Silva" userId="3b65dac0c26a35da" providerId="LiveId" clId="{7B785F6F-2F7A-4C6A-BBE5-A66A8A0B5DDC}" dt="2019-11-18T14:36:35.081" v="6692" actId="404"/>
          <ac:spMkLst>
            <pc:docMk/>
            <pc:sldMk cId="2444196293" sldId="356"/>
            <ac:spMk id="2" creationId="{4B6E984B-DB61-4F34-ABC8-7AC7DE49AA86}"/>
          </ac:spMkLst>
        </pc:spChg>
        <pc:spChg chg="del">
          <ac:chgData name="Nilanthi de Silva" userId="3b65dac0c26a35da" providerId="LiveId" clId="{7B785F6F-2F7A-4C6A-BBE5-A66A8A0B5DDC}" dt="2019-11-18T14:02:46.477" v="3512" actId="478"/>
          <ac:spMkLst>
            <pc:docMk/>
            <pc:sldMk cId="2444196293" sldId="356"/>
            <ac:spMk id="3" creationId="{A1B4A3FA-1449-430C-BA64-98934DCB924C}"/>
          </ac:spMkLst>
        </pc:spChg>
      </pc:sldChg>
      <pc:sldChg chg="addSp delSp modSp add mod modClrScheme modAnim chgLayout">
        <pc:chgData name="Nilanthi de Silva" userId="3b65dac0c26a35da" providerId="LiveId" clId="{7B785F6F-2F7A-4C6A-BBE5-A66A8A0B5DDC}" dt="2019-11-19T01:58:02.813" v="7337"/>
        <pc:sldMkLst>
          <pc:docMk/>
          <pc:sldMk cId="3366098677" sldId="357"/>
        </pc:sldMkLst>
        <pc:spChg chg="del mod ord">
          <ac:chgData name="Nilanthi de Silva" userId="3b65dac0c26a35da" providerId="LiveId" clId="{7B785F6F-2F7A-4C6A-BBE5-A66A8A0B5DDC}" dt="2019-11-18T14:04:15.167" v="3525" actId="700"/>
          <ac:spMkLst>
            <pc:docMk/>
            <pc:sldMk cId="3366098677" sldId="357"/>
            <ac:spMk id="2" creationId="{60AD6874-90F0-4B83-8C9C-33FF61F8CEE8}"/>
          </ac:spMkLst>
        </pc:spChg>
        <pc:spChg chg="del mod ord">
          <ac:chgData name="Nilanthi de Silva" userId="3b65dac0c26a35da" providerId="LiveId" clId="{7B785F6F-2F7A-4C6A-BBE5-A66A8A0B5DDC}" dt="2019-11-18T14:04:15.167" v="3525" actId="700"/>
          <ac:spMkLst>
            <pc:docMk/>
            <pc:sldMk cId="3366098677" sldId="357"/>
            <ac:spMk id="3" creationId="{EC17DD71-E9F2-4818-B5A1-E92FFF62E5B0}"/>
          </ac:spMkLst>
        </pc:spChg>
        <pc:spChg chg="add mod ord">
          <ac:chgData name="Nilanthi de Silva" userId="3b65dac0c26a35da" providerId="LiveId" clId="{7B785F6F-2F7A-4C6A-BBE5-A66A8A0B5DDC}" dt="2019-11-18T14:04:56.843" v="3539" actId="20577"/>
          <ac:spMkLst>
            <pc:docMk/>
            <pc:sldMk cId="3366098677" sldId="357"/>
            <ac:spMk id="4" creationId="{4F771259-0DEE-4388-BBD6-5FF1D23E5B2C}"/>
          </ac:spMkLst>
        </pc:spChg>
        <pc:spChg chg="add mod ord">
          <ac:chgData name="Nilanthi de Silva" userId="3b65dac0c26a35da" providerId="LiveId" clId="{7B785F6F-2F7A-4C6A-BBE5-A66A8A0B5DDC}" dt="2019-11-19T01:57:48.071" v="7335" actId="115"/>
          <ac:spMkLst>
            <pc:docMk/>
            <pc:sldMk cId="3366098677" sldId="357"/>
            <ac:spMk id="5" creationId="{3E9F52D8-C06F-4556-ADDC-17E65548FDFD}"/>
          </ac:spMkLst>
        </pc:spChg>
      </pc:sldChg>
      <pc:sldChg chg="modSp add mod">
        <pc:chgData name="Nilanthi de Silva" userId="3b65dac0c26a35da" providerId="LiveId" clId="{7B785F6F-2F7A-4C6A-BBE5-A66A8A0B5DDC}" dt="2019-11-19T01:58:20.147" v="7338" actId="403"/>
        <pc:sldMkLst>
          <pc:docMk/>
          <pc:sldMk cId="2556683982" sldId="358"/>
        </pc:sldMkLst>
        <pc:spChg chg="mod">
          <ac:chgData name="Nilanthi de Silva" userId="3b65dac0c26a35da" providerId="LiveId" clId="{7B785F6F-2F7A-4C6A-BBE5-A66A8A0B5DDC}" dt="2019-11-18T14:08:17.470" v="3894" actId="20577"/>
          <ac:spMkLst>
            <pc:docMk/>
            <pc:sldMk cId="2556683982" sldId="358"/>
            <ac:spMk id="2" creationId="{961A7C9B-DA29-4CB5-B2A0-2494B8495D6D}"/>
          </ac:spMkLst>
        </pc:spChg>
        <pc:spChg chg="mod">
          <ac:chgData name="Nilanthi de Silva" userId="3b65dac0c26a35da" providerId="LiveId" clId="{7B785F6F-2F7A-4C6A-BBE5-A66A8A0B5DDC}" dt="2019-11-19T01:58:20.147" v="7338" actId="403"/>
          <ac:spMkLst>
            <pc:docMk/>
            <pc:sldMk cId="2556683982" sldId="358"/>
            <ac:spMk id="3" creationId="{B27073F3-BE3B-4F1B-8161-AFB3622E234D}"/>
          </ac:spMkLst>
        </pc:spChg>
      </pc:sldChg>
      <pc:sldChg chg="modSp add mod">
        <pc:chgData name="Nilanthi de Silva" userId="3b65dac0c26a35da" providerId="LiveId" clId="{7B785F6F-2F7A-4C6A-BBE5-A66A8A0B5DDC}" dt="2019-11-19T01:59:33.592" v="7347" actId="20577"/>
        <pc:sldMkLst>
          <pc:docMk/>
          <pc:sldMk cId="3205166901" sldId="359"/>
        </pc:sldMkLst>
        <pc:spChg chg="mod">
          <ac:chgData name="Nilanthi de Silva" userId="3b65dac0c26a35da" providerId="LiveId" clId="{7B785F6F-2F7A-4C6A-BBE5-A66A8A0B5DDC}" dt="2019-11-18T14:13:27.246" v="4588" actId="20577"/>
          <ac:spMkLst>
            <pc:docMk/>
            <pc:sldMk cId="3205166901" sldId="359"/>
            <ac:spMk id="2" creationId="{7D81C7E3-45B5-41DC-863C-CE2805393BB0}"/>
          </ac:spMkLst>
        </pc:spChg>
        <pc:spChg chg="mod">
          <ac:chgData name="Nilanthi de Silva" userId="3b65dac0c26a35da" providerId="LiveId" clId="{7B785F6F-2F7A-4C6A-BBE5-A66A8A0B5DDC}" dt="2019-11-19T01:59:33.592" v="7347" actId="20577"/>
          <ac:spMkLst>
            <pc:docMk/>
            <pc:sldMk cId="3205166901" sldId="359"/>
            <ac:spMk id="3" creationId="{5498FABE-54F6-4567-BBED-DA1DB0E397AA}"/>
          </ac:spMkLst>
        </pc:spChg>
      </pc:sldChg>
      <pc:sldChg chg="modSp add mod">
        <pc:chgData name="Nilanthi de Silva" userId="3b65dac0c26a35da" providerId="LiveId" clId="{7B785F6F-2F7A-4C6A-BBE5-A66A8A0B5DDC}" dt="2019-11-18T14:15:51.226" v="4990" actId="20577"/>
        <pc:sldMkLst>
          <pc:docMk/>
          <pc:sldMk cId="1898054906" sldId="360"/>
        </pc:sldMkLst>
        <pc:spChg chg="mod">
          <ac:chgData name="Nilanthi de Silva" userId="3b65dac0c26a35da" providerId="LiveId" clId="{7B785F6F-2F7A-4C6A-BBE5-A66A8A0B5DDC}" dt="2019-11-18T14:13:43.231" v="4595" actId="20577"/>
          <ac:spMkLst>
            <pc:docMk/>
            <pc:sldMk cId="1898054906" sldId="360"/>
            <ac:spMk id="2" creationId="{11C98C15-C5EB-4236-ADD3-86BD433FF3BB}"/>
          </ac:spMkLst>
        </pc:spChg>
        <pc:spChg chg="mod">
          <ac:chgData name="Nilanthi de Silva" userId="3b65dac0c26a35da" providerId="LiveId" clId="{7B785F6F-2F7A-4C6A-BBE5-A66A8A0B5DDC}" dt="2019-11-18T14:15:51.226" v="4990" actId="20577"/>
          <ac:spMkLst>
            <pc:docMk/>
            <pc:sldMk cId="1898054906" sldId="360"/>
            <ac:spMk id="3" creationId="{C56D7410-1AF8-40E0-A973-422517857130}"/>
          </ac:spMkLst>
        </pc:spChg>
      </pc:sldChg>
      <pc:sldChg chg="modSp add mod">
        <pc:chgData name="Nilanthi de Silva" userId="3b65dac0c26a35da" providerId="LiveId" clId="{7B785F6F-2F7A-4C6A-BBE5-A66A8A0B5DDC}" dt="2019-11-18T14:21:37.938" v="5592" actId="6549"/>
        <pc:sldMkLst>
          <pc:docMk/>
          <pc:sldMk cId="1702521456" sldId="361"/>
        </pc:sldMkLst>
        <pc:spChg chg="mod">
          <ac:chgData name="Nilanthi de Silva" userId="3b65dac0c26a35da" providerId="LiveId" clId="{7B785F6F-2F7A-4C6A-BBE5-A66A8A0B5DDC}" dt="2019-11-18T14:16:13.135" v="5032" actId="20577"/>
          <ac:spMkLst>
            <pc:docMk/>
            <pc:sldMk cId="1702521456" sldId="361"/>
            <ac:spMk id="2" creationId="{9EF1ED3C-3C3B-4CB4-89FA-8F2C8C6B1233}"/>
          </ac:spMkLst>
        </pc:spChg>
        <pc:spChg chg="mod">
          <ac:chgData name="Nilanthi de Silva" userId="3b65dac0c26a35da" providerId="LiveId" clId="{7B785F6F-2F7A-4C6A-BBE5-A66A8A0B5DDC}" dt="2019-11-18T14:21:37.938" v="5592" actId="6549"/>
          <ac:spMkLst>
            <pc:docMk/>
            <pc:sldMk cId="1702521456" sldId="361"/>
            <ac:spMk id="3" creationId="{93462FD2-6010-46EE-BEEB-A3DD01C3FB94}"/>
          </ac:spMkLst>
        </pc:spChg>
      </pc:sldChg>
      <pc:sldChg chg="modSp add mod">
        <pc:chgData name="Nilanthi de Silva" userId="3b65dac0c26a35da" providerId="LiveId" clId="{7B785F6F-2F7A-4C6A-BBE5-A66A8A0B5DDC}" dt="2019-11-19T02:01:00.835" v="7356" actId="1076"/>
        <pc:sldMkLst>
          <pc:docMk/>
          <pc:sldMk cId="4028137843" sldId="362"/>
        </pc:sldMkLst>
        <pc:spChg chg="mod">
          <ac:chgData name="Nilanthi de Silva" userId="3b65dac0c26a35da" providerId="LiveId" clId="{7B785F6F-2F7A-4C6A-BBE5-A66A8A0B5DDC}" dt="2019-11-18T14:22:08.030" v="5603" actId="20577"/>
          <ac:spMkLst>
            <pc:docMk/>
            <pc:sldMk cId="4028137843" sldId="362"/>
            <ac:spMk id="2" creationId="{38A79FF9-F0D4-4386-96FD-289424196EED}"/>
          </ac:spMkLst>
        </pc:spChg>
        <pc:spChg chg="mod">
          <ac:chgData name="Nilanthi de Silva" userId="3b65dac0c26a35da" providerId="LiveId" clId="{7B785F6F-2F7A-4C6A-BBE5-A66A8A0B5DDC}" dt="2019-11-19T02:01:00.835" v="7356" actId="1076"/>
          <ac:spMkLst>
            <pc:docMk/>
            <pc:sldMk cId="4028137843" sldId="362"/>
            <ac:spMk id="3" creationId="{C63E563F-B8DC-433D-A7B0-46ECAA83BD9D}"/>
          </ac:spMkLst>
        </pc:spChg>
      </pc:sldChg>
      <pc:sldChg chg="modSp add mod">
        <pc:chgData name="Nilanthi de Silva" userId="3b65dac0c26a35da" providerId="LiveId" clId="{7B785F6F-2F7A-4C6A-BBE5-A66A8A0B5DDC}" dt="2019-11-18T14:38:04.802" v="6716" actId="20577"/>
        <pc:sldMkLst>
          <pc:docMk/>
          <pc:sldMk cId="2707318104" sldId="363"/>
        </pc:sldMkLst>
        <pc:spChg chg="mod">
          <ac:chgData name="Nilanthi de Silva" userId="3b65dac0c26a35da" providerId="LiveId" clId="{7B785F6F-2F7A-4C6A-BBE5-A66A8A0B5DDC}" dt="2019-11-18T14:27:45.140" v="6178" actId="20577"/>
          <ac:spMkLst>
            <pc:docMk/>
            <pc:sldMk cId="2707318104" sldId="363"/>
            <ac:spMk id="2" creationId="{926CB63E-FAC9-4C2F-A5A3-E2DAC34B68E7}"/>
          </ac:spMkLst>
        </pc:spChg>
        <pc:spChg chg="mod">
          <ac:chgData name="Nilanthi de Silva" userId="3b65dac0c26a35da" providerId="LiveId" clId="{7B785F6F-2F7A-4C6A-BBE5-A66A8A0B5DDC}" dt="2019-11-18T14:38:04.802" v="6716" actId="20577"/>
          <ac:spMkLst>
            <pc:docMk/>
            <pc:sldMk cId="2707318104" sldId="363"/>
            <ac:spMk id="3" creationId="{0D3BCAE3-E0A7-4066-A2DE-76CAA427DA9D}"/>
          </ac:spMkLst>
        </pc:spChg>
      </pc:sldChg>
      <pc:sldChg chg="modSp add mod">
        <pc:chgData name="Nilanthi de Silva" userId="3b65dac0c26a35da" providerId="LiveId" clId="{7B785F6F-2F7A-4C6A-BBE5-A66A8A0B5DDC}" dt="2019-11-18T14:34:20.353" v="6690" actId="20577"/>
        <pc:sldMkLst>
          <pc:docMk/>
          <pc:sldMk cId="2293315677" sldId="364"/>
        </pc:sldMkLst>
        <pc:spChg chg="mod">
          <ac:chgData name="Nilanthi de Silva" userId="3b65dac0c26a35da" providerId="LiveId" clId="{7B785F6F-2F7A-4C6A-BBE5-A66A8A0B5DDC}" dt="2019-11-18T14:28:51.555" v="6289" actId="20577"/>
          <ac:spMkLst>
            <pc:docMk/>
            <pc:sldMk cId="2293315677" sldId="364"/>
            <ac:spMk id="2" creationId="{D9B50401-DE42-47A2-B928-B6431EF7C6BF}"/>
          </ac:spMkLst>
        </pc:spChg>
        <pc:spChg chg="mod">
          <ac:chgData name="Nilanthi de Silva" userId="3b65dac0c26a35da" providerId="LiveId" clId="{7B785F6F-2F7A-4C6A-BBE5-A66A8A0B5DDC}" dt="2019-11-18T14:34:20.353" v="6690" actId="20577"/>
          <ac:spMkLst>
            <pc:docMk/>
            <pc:sldMk cId="2293315677" sldId="364"/>
            <ac:spMk id="3" creationId="{67EE80A8-80CF-406D-B8C7-4161803FDE2A}"/>
          </ac:spMkLst>
        </pc:spChg>
      </pc:sldChg>
      <pc:sldChg chg="addSp delSp modSp add mod modClrScheme chgLayout">
        <pc:chgData name="Nilanthi de Silva" userId="3b65dac0c26a35da" providerId="LiveId" clId="{7B785F6F-2F7A-4C6A-BBE5-A66A8A0B5DDC}" dt="2019-11-18T14:37:15.675" v="6705" actId="478"/>
        <pc:sldMkLst>
          <pc:docMk/>
          <pc:sldMk cId="2734052324" sldId="365"/>
        </pc:sldMkLst>
        <pc:spChg chg="del mod ord">
          <ac:chgData name="Nilanthi de Silva" userId="3b65dac0c26a35da" providerId="LiveId" clId="{7B785F6F-2F7A-4C6A-BBE5-A66A8A0B5DDC}" dt="2019-11-18T14:37:02.233" v="6694" actId="700"/>
          <ac:spMkLst>
            <pc:docMk/>
            <pc:sldMk cId="2734052324" sldId="365"/>
            <ac:spMk id="2" creationId="{B0969CED-E2F1-42FA-9B63-4A8BB111BE91}"/>
          </ac:spMkLst>
        </pc:spChg>
        <pc:spChg chg="del mod ord">
          <ac:chgData name="Nilanthi de Silva" userId="3b65dac0c26a35da" providerId="LiveId" clId="{7B785F6F-2F7A-4C6A-BBE5-A66A8A0B5DDC}" dt="2019-11-18T14:37:02.233" v="6694" actId="700"/>
          <ac:spMkLst>
            <pc:docMk/>
            <pc:sldMk cId="2734052324" sldId="365"/>
            <ac:spMk id="3" creationId="{F9BA4C38-8A99-4E5A-8CCC-32B037968E20}"/>
          </ac:spMkLst>
        </pc:spChg>
        <pc:spChg chg="add mod ord">
          <ac:chgData name="Nilanthi de Silva" userId="3b65dac0c26a35da" providerId="LiveId" clId="{7B785F6F-2F7A-4C6A-BBE5-A66A8A0B5DDC}" dt="2019-11-18T14:37:08.266" v="6704" actId="20577"/>
          <ac:spMkLst>
            <pc:docMk/>
            <pc:sldMk cId="2734052324" sldId="365"/>
            <ac:spMk id="4" creationId="{4A60F738-E3FA-4AF8-9756-B6CAF8F5EDCB}"/>
          </ac:spMkLst>
        </pc:spChg>
        <pc:spChg chg="add del mod ord">
          <ac:chgData name="Nilanthi de Silva" userId="3b65dac0c26a35da" providerId="LiveId" clId="{7B785F6F-2F7A-4C6A-BBE5-A66A8A0B5DDC}" dt="2019-11-18T14:37:15.675" v="6705" actId="478"/>
          <ac:spMkLst>
            <pc:docMk/>
            <pc:sldMk cId="2734052324" sldId="365"/>
            <ac:spMk id="5" creationId="{3111593F-4720-49D1-B633-D2AD9F312DA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5FCAB-AA9C-4D56-B9DC-68DEE3FBAB1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C0ADFD8-9FA9-4EA7-A44F-F8A008D82972}">
      <dgm:prSet phldrT="[Text]"/>
      <dgm:spPr/>
      <dgm:t>
        <a:bodyPr/>
        <a:lstStyle/>
        <a:p>
          <a:r>
            <a:rPr lang="en-US" dirty="0"/>
            <a:t>Claim of internalization of best practice </a:t>
          </a:r>
        </a:p>
      </dgm:t>
    </dgm:pt>
    <dgm:pt modelId="{7B207827-3E69-45BC-821C-63B3B4A423E6}" type="parTrans" cxnId="{2F364918-DEFF-47A0-973A-6BFD456C0C6D}">
      <dgm:prSet/>
      <dgm:spPr/>
      <dgm:t>
        <a:bodyPr/>
        <a:lstStyle/>
        <a:p>
          <a:endParaRPr lang="en-US"/>
        </a:p>
      </dgm:t>
    </dgm:pt>
    <dgm:pt modelId="{7021F373-7AEB-494A-B81B-F74E3E144576}" type="sibTrans" cxnId="{2F364918-DEFF-47A0-973A-6BFD456C0C6D}">
      <dgm:prSet/>
      <dgm:spPr/>
      <dgm:t>
        <a:bodyPr/>
        <a:lstStyle/>
        <a:p>
          <a:endParaRPr lang="en-US"/>
        </a:p>
      </dgm:t>
    </dgm:pt>
    <dgm:pt modelId="{150237A7-293C-445F-8C8A-E7C0B9AA9DFA}">
      <dgm:prSet phldrT="[Text]"/>
      <dgm:spPr/>
      <dgm:t>
        <a:bodyPr/>
        <a:lstStyle/>
        <a:p>
          <a:r>
            <a:rPr lang="en-US" dirty="0"/>
            <a:t>Meets standard</a:t>
          </a:r>
        </a:p>
      </dgm:t>
    </dgm:pt>
    <dgm:pt modelId="{6C1C0900-B925-45D8-A6C0-FF59603E1BA5}" type="parTrans" cxnId="{8B8F8FAD-A7F7-434D-8AA4-4A12348525ED}">
      <dgm:prSet/>
      <dgm:spPr/>
      <dgm:t>
        <a:bodyPr/>
        <a:lstStyle/>
        <a:p>
          <a:endParaRPr lang="en-US"/>
        </a:p>
      </dgm:t>
    </dgm:pt>
    <dgm:pt modelId="{C7B671D9-567F-4894-A826-717228A74E32}" type="sibTrans" cxnId="{8B8F8FAD-A7F7-434D-8AA4-4A12348525ED}">
      <dgm:prSet/>
      <dgm:spPr/>
      <dgm:t>
        <a:bodyPr/>
        <a:lstStyle/>
        <a:p>
          <a:endParaRPr lang="en-US"/>
        </a:p>
      </dgm:t>
    </dgm:pt>
    <dgm:pt modelId="{65723639-92C8-415B-A598-EA4872B8F02C}">
      <dgm:prSet phldrT="[Text]"/>
      <dgm:spPr/>
      <dgm:t>
        <a:bodyPr/>
        <a:lstStyle/>
        <a:p>
          <a:r>
            <a:rPr lang="en-US" dirty="0"/>
            <a:t>Evidence sufficient to support claim</a:t>
          </a:r>
        </a:p>
      </dgm:t>
    </dgm:pt>
    <dgm:pt modelId="{01C9F3D9-22D6-4E39-9603-33518473E8ED}" type="parTrans" cxnId="{3B8CC4AE-3821-40B4-AA49-8B4086DD3621}">
      <dgm:prSet/>
      <dgm:spPr/>
      <dgm:t>
        <a:bodyPr/>
        <a:lstStyle/>
        <a:p>
          <a:endParaRPr lang="en-US"/>
        </a:p>
      </dgm:t>
    </dgm:pt>
    <dgm:pt modelId="{B83C3D74-0EAF-4B4F-B956-6FED506E67A2}" type="sibTrans" cxnId="{3B8CC4AE-3821-40B4-AA49-8B4086DD3621}">
      <dgm:prSet/>
      <dgm:spPr/>
      <dgm:t>
        <a:bodyPr/>
        <a:lstStyle/>
        <a:p>
          <a:endParaRPr lang="en-US"/>
        </a:p>
      </dgm:t>
    </dgm:pt>
    <dgm:pt modelId="{3C3550E6-47A1-472E-990D-6890A71F6D7F}">
      <dgm:prSet phldrT="[Text]"/>
      <dgm:spPr/>
      <dgm:t>
        <a:bodyPr/>
        <a:lstStyle/>
        <a:p>
          <a:r>
            <a:rPr lang="en-US" dirty="0"/>
            <a:t>Evidence not sufficient to support claim</a:t>
          </a:r>
        </a:p>
      </dgm:t>
    </dgm:pt>
    <dgm:pt modelId="{17B70E0C-63C0-4526-898B-BD9FDB1F9671}" type="parTrans" cxnId="{820667CA-34D9-428A-9CD8-C8DC0068532A}">
      <dgm:prSet/>
      <dgm:spPr/>
      <dgm:t>
        <a:bodyPr/>
        <a:lstStyle/>
        <a:p>
          <a:endParaRPr lang="en-US"/>
        </a:p>
      </dgm:t>
    </dgm:pt>
    <dgm:pt modelId="{DDDFC711-07FA-4EAE-A1E5-A5DF94446580}" type="sibTrans" cxnId="{820667CA-34D9-428A-9CD8-C8DC0068532A}">
      <dgm:prSet/>
      <dgm:spPr/>
      <dgm:t>
        <a:bodyPr/>
        <a:lstStyle/>
        <a:p>
          <a:endParaRPr lang="en-US"/>
        </a:p>
      </dgm:t>
    </dgm:pt>
    <dgm:pt modelId="{4753C4DF-9A4C-4474-A1AD-58E6FBF2EF00}">
      <dgm:prSet phldrT="[Text]"/>
      <dgm:spPr/>
      <dgm:t>
        <a:bodyPr/>
        <a:lstStyle/>
        <a:p>
          <a:r>
            <a:rPr lang="en-US" dirty="0"/>
            <a:t>Below standard</a:t>
          </a:r>
        </a:p>
      </dgm:t>
    </dgm:pt>
    <dgm:pt modelId="{734D7E8C-B1A9-4202-87A3-F61AFDF5406B}" type="parTrans" cxnId="{085ADD23-12DA-4DB9-8AB1-B5A97D30D75D}">
      <dgm:prSet/>
      <dgm:spPr/>
      <dgm:t>
        <a:bodyPr/>
        <a:lstStyle/>
        <a:p>
          <a:endParaRPr lang="en-US"/>
        </a:p>
      </dgm:t>
    </dgm:pt>
    <dgm:pt modelId="{50B520B8-36E9-44D7-9373-7D7A3BD880D7}" type="sibTrans" cxnId="{085ADD23-12DA-4DB9-8AB1-B5A97D30D75D}">
      <dgm:prSet/>
      <dgm:spPr/>
      <dgm:t>
        <a:bodyPr/>
        <a:lstStyle/>
        <a:p>
          <a:endParaRPr lang="en-US"/>
        </a:p>
      </dgm:t>
    </dgm:pt>
    <dgm:pt modelId="{168B527F-84CD-4433-AAB4-891C57907DBC}">
      <dgm:prSet phldrT="[Text]"/>
      <dgm:spPr/>
      <dgm:t>
        <a:bodyPr/>
        <a:lstStyle/>
        <a:p>
          <a:r>
            <a:rPr lang="en-US" dirty="0"/>
            <a:t>Evidence sufficient to support claim</a:t>
          </a:r>
        </a:p>
      </dgm:t>
    </dgm:pt>
    <dgm:pt modelId="{88E05D5A-633C-4801-89A2-A42DC6CAB4C2}" type="parTrans" cxnId="{A4A58BB2-2EA0-4CD3-9D26-966B34CAFB59}">
      <dgm:prSet/>
      <dgm:spPr/>
      <dgm:t>
        <a:bodyPr/>
        <a:lstStyle/>
        <a:p>
          <a:endParaRPr lang="en-US"/>
        </a:p>
      </dgm:t>
    </dgm:pt>
    <dgm:pt modelId="{35FD8C7D-84E8-4EC1-B93B-85852E27BDEC}" type="sibTrans" cxnId="{A4A58BB2-2EA0-4CD3-9D26-966B34CAFB59}">
      <dgm:prSet/>
      <dgm:spPr/>
      <dgm:t>
        <a:bodyPr/>
        <a:lstStyle/>
        <a:p>
          <a:endParaRPr lang="en-US"/>
        </a:p>
      </dgm:t>
    </dgm:pt>
    <dgm:pt modelId="{FDF99E75-B8B5-473F-9FD5-6FE7AF778E56}">
      <dgm:prSet/>
      <dgm:spPr/>
      <dgm:t>
        <a:bodyPr/>
        <a:lstStyle/>
        <a:p>
          <a:r>
            <a:rPr lang="en-US" dirty="0"/>
            <a:t>1 or 2 marks</a:t>
          </a:r>
        </a:p>
      </dgm:t>
    </dgm:pt>
    <dgm:pt modelId="{243B0012-4F63-41F0-9F07-EE4685ED0A21}" type="parTrans" cxnId="{0A80F414-4B15-49A4-A8EA-6AD33FE614C6}">
      <dgm:prSet/>
      <dgm:spPr/>
      <dgm:t>
        <a:bodyPr/>
        <a:lstStyle/>
        <a:p>
          <a:endParaRPr lang="en-US"/>
        </a:p>
      </dgm:t>
    </dgm:pt>
    <dgm:pt modelId="{880093D2-8412-4295-A2E2-7E331F2A12BF}" type="sibTrans" cxnId="{0A80F414-4B15-49A4-A8EA-6AD33FE614C6}">
      <dgm:prSet/>
      <dgm:spPr/>
      <dgm:t>
        <a:bodyPr/>
        <a:lstStyle/>
        <a:p>
          <a:endParaRPr lang="en-US"/>
        </a:p>
      </dgm:t>
    </dgm:pt>
    <dgm:pt modelId="{49877E38-186A-4D5B-84AD-22B85EEC0ED0}">
      <dgm:prSet/>
      <dgm:spPr/>
      <dgm:t>
        <a:bodyPr/>
        <a:lstStyle/>
        <a:p>
          <a:r>
            <a:rPr lang="en-US" dirty="0"/>
            <a:t>Evidence not sufficient to support claim</a:t>
          </a:r>
        </a:p>
      </dgm:t>
    </dgm:pt>
    <dgm:pt modelId="{339A1C9E-8366-4C10-A44F-CA05A91FFBBC}" type="parTrans" cxnId="{D8DECF9F-F725-4367-B4D5-2C9B4AD82BC1}">
      <dgm:prSet/>
      <dgm:spPr/>
      <dgm:t>
        <a:bodyPr/>
        <a:lstStyle/>
        <a:p>
          <a:endParaRPr lang="en-US"/>
        </a:p>
      </dgm:t>
    </dgm:pt>
    <dgm:pt modelId="{D6245584-E99B-41E7-AA7D-BDE7F121A904}" type="sibTrans" cxnId="{D8DECF9F-F725-4367-B4D5-2C9B4AD82BC1}">
      <dgm:prSet/>
      <dgm:spPr/>
      <dgm:t>
        <a:bodyPr/>
        <a:lstStyle/>
        <a:p>
          <a:endParaRPr lang="en-US"/>
        </a:p>
      </dgm:t>
    </dgm:pt>
    <dgm:pt modelId="{DA2BCB74-5F2F-42D4-A0FF-9381EBFF27E3}">
      <dgm:prSet/>
      <dgm:spPr/>
      <dgm:t>
        <a:bodyPr/>
        <a:lstStyle/>
        <a:p>
          <a:r>
            <a:rPr lang="en-US" dirty="0"/>
            <a:t>No claim of achievement</a:t>
          </a:r>
        </a:p>
      </dgm:t>
    </dgm:pt>
    <dgm:pt modelId="{E4ADE958-6961-4181-B8FC-03DE8EDA8BF6}" type="parTrans" cxnId="{08FD1ED0-E339-48FC-B153-63218CD3B511}">
      <dgm:prSet/>
      <dgm:spPr/>
      <dgm:t>
        <a:bodyPr/>
        <a:lstStyle/>
        <a:p>
          <a:endParaRPr lang="en-US"/>
        </a:p>
      </dgm:t>
    </dgm:pt>
    <dgm:pt modelId="{76A290F4-450F-4045-B547-B6619B56E178}" type="sibTrans" cxnId="{08FD1ED0-E339-48FC-B153-63218CD3B511}">
      <dgm:prSet/>
      <dgm:spPr/>
      <dgm:t>
        <a:bodyPr/>
        <a:lstStyle/>
        <a:p>
          <a:endParaRPr lang="en-US"/>
        </a:p>
      </dgm:t>
    </dgm:pt>
    <dgm:pt modelId="{60A58292-84A3-4948-B5A4-E869FB735E9A}">
      <dgm:prSet/>
      <dgm:spPr/>
      <dgm:t>
        <a:bodyPr/>
        <a:lstStyle/>
        <a:p>
          <a:r>
            <a:rPr lang="en-US" dirty="0"/>
            <a:t>3 marks</a:t>
          </a:r>
        </a:p>
      </dgm:t>
    </dgm:pt>
    <dgm:pt modelId="{8550DACE-29C1-41BD-8B37-AEC988F1DC05}" type="parTrans" cxnId="{C9CFA4B9-A28A-4A37-82CD-3CE32B34B928}">
      <dgm:prSet/>
      <dgm:spPr/>
      <dgm:t>
        <a:bodyPr/>
        <a:lstStyle/>
        <a:p>
          <a:endParaRPr lang="en-US"/>
        </a:p>
      </dgm:t>
    </dgm:pt>
    <dgm:pt modelId="{37722476-BA3D-4C16-93EF-58B75CBF1B45}" type="sibTrans" cxnId="{C9CFA4B9-A28A-4A37-82CD-3CE32B34B928}">
      <dgm:prSet/>
      <dgm:spPr/>
      <dgm:t>
        <a:bodyPr/>
        <a:lstStyle/>
        <a:p>
          <a:endParaRPr lang="en-US"/>
        </a:p>
      </dgm:t>
    </dgm:pt>
    <dgm:pt modelId="{CC05DECB-6993-4472-9ADA-1CCB7AD73657}">
      <dgm:prSet/>
      <dgm:spPr/>
      <dgm:t>
        <a:bodyPr/>
        <a:lstStyle/>
        <a:p>
          <a:r>
            <a:rPr lang="en-US" dirty="0"/>
            <a:t>1 or 2 marks</a:t>
          </a:r>
        </a:p>
      </dgm:t>
    </dgm:pt>
    <dgm:pt modelId="{7C57F2D7-EDC7-49AB-B2E1-B1E8D0893428}" type="parTrans" cxnId="{7E0DBFFA-7FFB-4FE0-BA0C-F4226F5DACF1}">
      <dgm:prSet/>
      <dgm:spPr/>
      <dgm:t>
        <a:bodyPr/>
        <a:lstStyle/>
        <a:p>
          <a:endParaRPr lang="en-US"/>
        </a:p>
      </dgm:t>
    </dgm:pt>
    <dgm:pt modelId="{5838C2CD-E3DB-444C-BB07-4080CEC3138B}" type="sibTrans" cxnId="{7E0DBFFA-7FFB-4FE0-BA0C-F4226F5DACF1}">
      <dgm:prSet/>
      <dgm:spPr/>
      <dgm:t>
        <a:bodyPr/>
        <a:lstStyle/>
        <a:p>
          <a:endParaRPr lang="en-US"/>
        </a:p>
      </dgm:t>
    </dgm:pt>
    <dgm:pt modelId="{50E59412-417A-4E5C-BA71-1BA52D80EFAB}">
      <dgm:prSet/>
      <dgm:spPr/>
      <dgm:t>
        <a:bodyPr/>
        <a:lstStyle/>
        <a:p>
          <a:r>
            <a:rPr lang="en-US" dirty="0"/>
            <a:t>1 mark</a:t>
          </a:r>
        </a:p>
      </dgm:t>
    </dgm:pt>
    <dgm:pt modelId="{54E2EAA8-BCEB-4FB8-AF10-E4D66B9393AF}" type="parTrans" cxnId="{C1C69513-6E84-49E3-9EF6-F25DD2DEFCD9}">
      <dgm:prSet/>
      <dgm:spPr/>
      <dgm:t>
        <a:bodyPr/>
        <a:lstStyle/>
        <a:p>
          <a:endParaRPr lang="en-US"/>
        </a:p>
      </dgm:t>
    </dgm:pt>
    <dgm:pt modelId="{7F0B5AEA-259B-4968-B172-B780A178E9CE}" type="sibTrans" cxnId="{C1C69513-6E84-49E3-9EF6-F25DD2DEFCD9}">
      <dgm:prSet/>
      <dgm:spPr/>
      <dgm:t>
        <a:bodyPr/>
        <a:lstStyle/>
        <a:p>
          <a:endParaRPr lang="en-US"/>
        </a:p>
      </dgm:t>
    </dgm:pt>
    <dgm:pt modelId="{3B704974-2ACD-45D4-953A-4F16FA63B197}">
      <dgm:prSet/>
      <dgm:spPr/>
      <dgm:t>
        <a:bodyPr/>
        <a:lstStyle/>
        <a:p>
          <a:r>
            <a:rPr lang="en-US" dirty="0"/>
            <a:t>0 marks</a:t>
          </a:r>
        </a:p>
      </dgm:t>
    </dgm:pt>
    <dgm:pt modelId="{1B4B58B8-3E84-4434-BA5E-0FAC780D1C91}" type="parTrans" cxnId="{830E63C8-4679-4134-BC9D-4385076E8C47}">
      <dgm:prSet/>
      <dgm:spPr/>
      <dgm:t>
        <a:bodyPr/>
        <a:lstStyle/>
        <a:p>
          <a:endParaRPr lang="en-US"/>
        </a:p>
      </dgm:t>
    </dgm:pt>
    <dgm:pt modelId="{9CC5129C-2061-4A2E-8789-49D502186055}" type="sibTrans" cxnId="{830E63C8-4679-4134-BC9D-4385076E8C47}">
      <dgm:prSet/>
      <dgm:spPr/>
      <dgm:t>
        <a:bodyPr/>
        <a:lstStyle/>
        <a:p>
          <a:endParaRPr lang="en-US"/>
        </a:p>
      </dgm:t>
    </dgm:pt>
    <dgm:pt modelId="{415C86ED-47D1-4E01-A7FB-EB8EC639DB46}" type="pres">
      <dgm:prSet presAssocID="{A245FCAB-AA9C-4D56-B9DC-68DEE3FBAB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3A79E-CBCC-4265-B005-E9F02C24652C}" type="pres">
      <dgm:prSet presAssocID="{2C0ADFD8-9FA9-4EA7-A44F-F8A008D82972}" presName="root1" presStyleCnt="0"/>
      <dgm:spPr/>
    </dgm:pt>
    <dgm:pt modelId="{EB2EB88A-523D-41EC-98D6-48C121539154}" type="pres">
      <dgm:prSet presAssocID="{2C0ADFD8-9FA9-4EA7-A44F-F8A008D829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E5EACF-FA1C-4B59-AE5D-B6BC380276F0}" type="pres">
      <dgm:prSet presAssocID="{2C0ADFD8-9FA9-4EA7-A44F-F8A008D82972}" presName="level2hierChild" presStyleCnt="0"/>
      <dgm:spPr/>
    </dgm:pt>
    <dgm:pt modelId="{70EBC9BA-8313-45F4-949E-F0C13691DA70}" type="pres">
      <dgm:prSet presAssocID="{6C1C0900-B925-45D8-A6C0-FF59603E1BA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67040B3-B38A-4A73-B090-05AA79609F91}" type="pres">
      <dgm:prSet presAssocID="{6C1C0900-B925-45D8-A6C0-FF59603E1BA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07B59DC-8E75-4C49-B4B0-92C766B40DE0}" type="pres">
      <dgm:prSet presAssocID="{150237A7-293C-445F-8C8A-E7C0B9AA9DFA}" presName="root2" presStyleCnt="0"/>
      <dgm:spPr/>
    </dgm:pt>
    <dgm:pt modelId="{220211DF-F022-4609-B8E2-A3524F8B9CB8}" type="pres">
      <dgm:prSet presAssocID="{150237A7-293C-445F-8C8A-E7C0B9AA9DF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7A076C-2CAE-40F2-8823-CA903379FB13}" type="pres">
      <dgm:prSet presAssocID="{150237A7-293C-445F-8C8A-E7C0B9AA9DFA}" presName="level3hierChild" presStyleCnt="0"/>
      <dgm:spPr/>
    </dgm:pt>
    <dgm:pt modelId="{47021162-3EFF-4815-B167-613CC0C27290}" type="pres">
      <dgm:prSet presAssocID="{01C9F3D9-22D6-4E39-9603-33518473E8E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A235825-633B-4293-94EE-E53F70DD5DA0}" type="pres">
      <dgm:prSet presAssocID="{01C9F3D9-22D6-4E39-9603-33518473E8E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17214F9-2911-4AB9-9F1D-485D1D897C30}" type="pres">
      <dgm:prSet presAssocID="{65723639-92C8-415B-A598-EA4872B8F02C}" presName="root2" presStyleCnt="0"/>
      <dgm:spPr/>
    </dgm:pt>
    <dgm:pt modelId="{9FAFB90C-5ACA-413D-ADDA-58A468E243C3}" type="pres">
      <dgm:prSet presAssocID="{65723639-92C8-415B-A598-EA4872B8F02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432C7-2758-4A91-865C-EAE2B2B6DC9D}" type="pres">
      <dgm:prSet presAssocID="{65723639-92C8-415B-A598-EA4872B8F02C}" presName="level3hierChild" presStyleCnt="0"/>
      <dgm:spPr/>
    </dgm:pt>
    <dgm:pt modelId="{07C90F0F-B7D0-4038-BFA8-92CDAA65D615}" type="pres">
      <dgm:prSet presAssocID="{8550DACE-29C1-41BD-8B37-AEC988F1DC05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899B4E4C-3CE1-4F3A-BC0C-9794C5A0F338}" type="pres">
      <dgm:prSet presAssocID="{8550DACE-29C1-41BD-8B37-AEC988F1DC05}" presName="connTx" presStyleLbl="parChTrans1D4" presStyleIdx="0" presStyleCnt="4"/>
      <dgm:spPr/>
      <dgm:t>
        <a:bodyPr/>
        <a:lstStyle/>
        <a:p>
          <a:endParaRPr lang="en-US"/>
        </a:p>
      </dgm:t>
    </dgm:pt>
    <dgm:pt modelId="{CF5EF08C-C2C2-4B97-9E6F-2C57CB73DEC8}" type="pres">
      <dgm:prSet presAssocID="{60A58292-84A3-4948-B5A4-E869FB735E9A}" presName="root2" presStyleCnt="0"/>
      <dgm:spPr/>
    </dgm:pt>
    <dgm:pt modelId="{D7435D64-EF6D-4CA4-A1B0-7D71E6CD8176}" type="pres">
      <dgm:prSet presAssocID="{60A58292-84A3-4948-B5A4-E869FB735E9A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745285-0520-4AA1-8F70-0AD6EB93FC87}" type="pres">
      <dgm:prSet presAssocID="{60A58292-84A3-4948-B5A4-E869FB735E9A}" presName="level3hierChild" presStyleCnt="0"/>
      <dgm:spPr/>
    </dgm:pt>
    <dgm:pt modelId="{4C32643C-FD20-4EE5-8AD6-3EE59F7D8FFC}" type="pres">
      <dgm:prSet presAssocID="{17B70E0C-63C0-4526-898B-BD9FDB1F967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B61F9F8E-A09C-4018-9553-F99F8E516A0A}" type="pres">
      <dgm:prSet presAssocID="{17B70E0C-63C0-4526-898B-BD9FDB1F967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6F638D17-F630-48EF-BFFA-E6264D0198A3}" type="pres">
      <dgm:prSet presAssocID="{3C3550E6-47A1-472E-990D-6890A71F6D7F}" presName="root2" presStyleCnt="0"/>
      <dgm:spPr/>
    </dgm:pt>
    <dgm:pt modelId="{194EABFC-E1A9-46C3-9391-3671AF39B2E6}" type="pres">
      <dgm:prSet presAssocID="{3C3550E6-47A1-472E-990D-6890A71F6D7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C62CB-91F2-4E7A-AD02-E1BDB4D09FB8}" type="pres">
      <dgm:prSet presAssocID="{3C3550E6-47A1-472E-990D-6890A71F6D7F}" presName="level3hierChild" presStyleCnt="0"/>
      <dgm:spPr/>
    </dgm:pt>
    <dgm:pt modelId="{4CE77C04-EEA9-408B-BD59-DC81971222C4}" type="pres">
      <dgm:prSet presAssocID="{7C57F2D7-EDC7-49AB-B2E1-B1E8D0893428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E15B205D-4DDC-4DC4-A75C-5339C4BB2992}" type="pres">
      <dgm:prSet presAssocID="{7C57F2D7-EDC7-49AB-B2E1-B1E8D0893428}" presName="connTx" presStyleLbl="parChTrans1D4" presStyleIdx="1" presStyleCnt="4"/>
      <dgm:spPr/>
      <dgm:t>
        <a:bodyPr/>
        <a:lstStyle/>
        <a:p>
          <a:endParaRPr lang="en-US"/>
        </a:p>
      </dgm:t>
    </dgm:pt>
    <dgm:pt modelId="{9CBF502C-BCEA-4790-A32C-460A6EA912F4}" type="pres">
      <dgm:prSet presAssocID="{CC05DECB-6993-4472-9ADA-1CCB7AD73657}" presName="root2" presStyleCnt="0"/>
      <dgm:spPr/>
    </dgm:pt>
    <dgm:pt modelId="{B577F250-C1CE-4426-8897-0C1945E28E71}" type="pres">
      <dgm:prSet presAssocID="{CC05DECB-6993-4472-9ADA-1CCB7AD73657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ABF5A-9D54-47B3-920B-E2AC6A8FDF0C}" type="pres">
      <dgm:prSet presAssocID="{CC05DECB-6993-4472-9ADA-1CCB7AD73657}" presName="level3hierChild" presStyleCnt="0"/>
      <dgm:spPr/>
    </dgm:pt>
    <dgm:pt modelId="{94A39EEE-05C4-4C58-9B73-851C5A8FAD9F}" type="pres">
      <dgm:prSet presAssocID="{734D7E8C-B1A9-4202-87A3-F61AFDF5406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60410AF-2272-41B1-A281-F14E213EE8F6}" type="pres">
      <dgm:prSet presAssocID="{734D7E8C-B1A9-4202-87A3-F61AFDF5406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AC06646-56AD-4A39-B5B8-57FDD0731EE7}" type="pres">
      <dgm:prSet presAssocID="{4753C4DF-9A4C-4474-A1AD-58E6FBF2EF00}" presName="root2" presStyleCnt="0"/>
      <dgm:spPr/>
    </dgm:pt>
    <dgm:pt modelId="{68B23BA7-3E97-41B0-AFED-16D7459547A7}" type="pres">
      <dgm:prSet presAssocID="{4753C4DF-9A4C-4474-A1AD-58E6FBF2EF0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89F9F-984B-4822-A106-82718975C45A}" type="pres">
      <dgm:prSet presAssocID="{4753C4DF-9A4C-4474-A1AD-58E6FBF2EF00}" presName="level3hierChild" presStyleCnt="0"/>
      <dgm:spPr/>
    </dgm:pt>
    <dgm:pt modelId="{FBC81AD2-1399-4D93-B337-6E6F8BBBDC0B}" type="pres">
      <dgm:prSet presAssocID="{88E05D5A-633C-4801-89A2-A42DC6CAB4C2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A828B236-7D65-4E55-8E48-451AFDEDD9A9}" type="pres">
      <dgm:prSet presAssocID="{88E05D5A-633C-4801-89A2-A42DC6CAB4C2}" presName="connTx" presStyleLbl="parChTrans1D3" presStyleIdx="2" presStyleCnt="5"/>
      <dgm:spPr/>
      <dgm:t>
        <a:bodyPr/>
        <a:lstStyle/>
        <a:p>
          <a:endParaRPr lang="en-US"/>
        </a:p>
      </dgm:t>
    </dgm:pt>
    <dgm:pt modelId="{3DA529F0-C2D2-405E-BAE7-69BCE122B17C}" type="pres">
      <dgm:prSet presAssocID="{168B527F-84CD-4433-AAB4-891C57907DBC}" presName="root2" presStyleCnt="0"/>
      <dgm:spPr/>
    </dgm:pt>
    <dgm:pt modelId="{C25170B5-F4C4-43FC-9AD1-DBE3F09D57F4}" type="pres">
      <dgm:prSet presAssocID="{168B527F-84CD-4433-AAB4-891C57907DB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E682D-F0E6-4735-9DE9-4BDDFCDC9069}" type="pres">
      <dgm:prSet presAssocID="{168B527F-84CD-4433-AAB4-891C57907DBC}" presName="level3hierChild" presStyleCnt="0"/>
      <dgm:spPr/>
    </dgm:pt>
    <dgm:pt modelId="{7AD81A05-36B3-4678-873D-E04E0EE197AA}" type="pres">
      <dgm:prSet presAssocID="{243B0012-4F63-41F0-9F07-EE4685ED0A21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17F61D26-1ABB-4FF6-A78F-7E8C075F1875}" type="pres">
      <dgm:prSet presAssocID="{243B0012-4F63-41F0-9F07-EE4685ED0A21}" presName="connTx" presStyleLbl="parChTrans1D4" presStyleIdx="2" presStyleCnt="4"/>
      <dgm:spPr/>
      <dgm:t>
        <a:bodyPr/>
        <a:lstStyle/>
        <a:p>
          <a:endParaRPr lang="en-US"/>
        </a:p>
      </dgm:t>
    </dgm:pt>
    <dgm:pt modelId="{3F594C82-D88C-49AA-9224-D8828B73F4D0}" type="pres">
      <dgm:prSet presAssocID="{FDF99E75-B8B5-473F-9FD5-6FE7AF778E56}" presName="root2" presStyleCnt="0"/>
      <dgm:spPr/>
    </dgm:pt>
    <dgm:pt modelId="{3CEC2A1C-A10D-4717-8968-B32677DD1F2F}" type="pres">
      <dgm:prSet presAssocID="{FDF99E75-B8B5-473F-9FD5-6FE7AF778E56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9E9B8-589F-4613-A362-96880853E32E}" type="pres">
      <dgm:prSet presAssocID="{FDF99E75-B8B5-473F-9FD5-6FE7AF778E56}" presName="level3hierChild" presStyleCnt="0"/>
      <dgm:spPr/>
    </dgm:pt>
    <dgm:pt modelId="{524C5D23-5FF7-4A99-A8E4-110B26F28729}" type="pres">
      <dgm:prSet presAssocID="{339A1C9E-8366-4C10-A44F-CA05A91FFBBC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A5AEC98A-C9CC-4567-87C4-B0CE041CB613}" type="pres">
      <dgm:prSet presAssocID="{339A1C9E-8366-4C10-A44F-CA05A91FFBBC}" presName="connTx" presStyleLbl="parChTrans1D3" presStyleIdx="3" presStyleCnt="5"/>
      <dgm:spPr/>
      <dgm:t>
        <a:bodyPr/>
        <a:lstStyle/>
        <a:p>
          <a:endParaRPr lang="en-US"/>
        </a:p>
      </dgm:t>
    </dgm:pt>
    <dgm:pt modelId="{AC2FC824-46EE-4AB7-B010-9ED88F1309D1}" type="pres">
      <dgm:prSet presAssocID="{49877E38-186A-4D5B-84AD-22B85EEC0ED0}" presName="root2" presStyleCnt="0"/>
      <dgm:spPr/>
    </dgm:pt>
    <dgm:pt modelId="{6C01209B-0CFF-4941-9B72-98747CEBE8C2}" type="pres">
      <dgm:prSet presAssocID="{49877E38-186A-4D5B-84AD-22B85EEC0ED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C2476-9180-46B0-8F2C-F122C604C9F2}" type="pres">
      <dgm:prSet presAssocID="{49877E38-186A-4D5B-84AD-22B85EEC0ED0}" presName="level3hierChild" presStyleCnt="0"/>
      <dgm:spPr/>
    </dgm:pt>
    <dgm:pt modelId="{A52133C5-FF38-4EF9-9064-DCE219BF1C5D}" type="pres">
      <dgm:prSet presAssocID="{54E2EAA8-BCEB-4FB8-AF10-E4D66B9393AF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78047D40-8690-49FC-9F9E-02FE79619B1A}" type="pres">
      <dgm:prSet presAssocID="{54E2EAA8-BCEB-4FB8-AF10-E4D66B9393AF}" presName="connTx" presStyleLbl="parChTrans1D4" presStyleIdx="3" presStyleCnt="4"/>
      <dgm:spPr/>
      <dgm:t>
        <a:bodyPr/>
        <a:lstStyle/>
        <a:p>
          <a:endParaRPr lang="en-US"/>
        </a:p>
      </dgm:t>
    </dgm:pt>
    <dgm:pt modelId="{995E0228-D51F-4B5A-950F-D5736C9957B7}" type="pres">
      <dgm:prSet presAssocID="{50E59412-417A-4E5C-BA71-1BA52D80EFAB}" presName="root2" presStyleCnt="0"/>
      <dgm:spPr/>
    </dgm:pt>
    <dgm:pt modelId="{BAE49179-AB9D-4B34-A6DD-E0683CF17BC1}" type="pres">
      <dgm:prSet presAssocID="{50E59412-417A-4E5C-BA71-1BA52D80EFAB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AF74E-5262-46D5-A39B-06203822660F}" type="pres">
      <dgm:prSet presAssocID="{50E59412-417A-4E5C-BA71-1BA52D80EFAB}" presName="level3hierChild" presStyleCnt="0"/>
      <dgm:spPr/>
    </dgm:pt>
    <dgm:pt modelId="{1389A0B9-660F-4452-AE77-FAEC3415A612}" type="pres">
      <dgm:prSet presAssocID="{E4ADE958-6961-4181-B8FC-03DE8EDA8BF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BC07F01-326D-46B6-B6B0-F31F5E125B70}" type="pres">
      <dgm:prSet presAssocID="{E4ADE958-6961-4181-B8FC-03DE8EDA8BF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A3DD746-1D64-40FA-A1A7-B6F6F91D73F0}" type="pres">
      <dgm:prSet presAssocID="{DA2BCB74-5F2F-42D4-A0FF-9381EBFF27E3}" presName="root2" presStyleCnt="0"/>
      <dgm:spPr/>
    </dgm:pt>
    <dgm:pt modelId="{51D24A47-ED6D-4899-8EF8-CD00873FFBA2}" type="pres">
      <dgm:prSet presAssocID="{DA2BCB74-5F2F-42D4-A0FF-9381EBFF27E3}" presName="LevelTwoTextNode" presStyleLbl="node2" presStyleIdx="2" presStyleCnt="3" custLinFactNeighborY="143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9F366-C6E7-48BC-A5D9-5A3E0E5E207B}" type="pres">
      <dgm:prSet presAssocID="{DA2BCB74-5F2F-42D4-A0FF-9381EBFF27E3}" presName="level3hierChild" presStyleCnt="0"/>
      <dgm:spPr/>
    </dgm:pt>
    <dgm:pt modelId="{0A1EC560-BDB1-4F12-9ABB-03F6A43B18F8}" type="pres">
      <dgm:prSet presAssocID="{1B4B58B8-3E84-4434-BA5E-0FAC780D1C91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DAD515D2-602B-4FC2-9B53-9624CCC0BA64}" type="pres">
      <dgm:prSet presAssocID="{1B4B58B8-3E84-4434-BA5E-0FAC780D1C91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A96C0F3-EA94-44F5-A5B5-88D313F5DBBB}" type="pres">
      <dgm:prSet presAssocID="{3B704974-2ACD-45D4-953A-4F16FA63B197}" presName="root2" presStyleCnt="0"/>
      <dgm:spPr/>
    </dgm:pt>
    <dgm:pt modelId="{02521888-BBD1-45E8-AEAD-03F9062A32D6}" type="pres">
      <dgm:prSet presAssocID="{3B704974-2ACD-45D4-953A-4F16FA63B197}" presName="LevelTwoTextNode" presStyleLbl="node3" presStyleIdx="4" presStyleCnt="5" custLinFactX="39549" custLinFactNeighborX="100000" custLinFactNeighborY="10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0883D-9520-4A8E-9310-3F93874B170E}" type="pres">
      <dgm:prSet presAssocID="{3B704974-2ACD-45D4-953A-4F16FA63B197}" presName="level3hierChild" presStyleCnt="0"/>
      <dgm:spPr/>
    </dgm:pt>
  </dgm:ptLst>
  <dgm:cxnLst>
    <dgm:cxn modelId="{2F364918-DEFF-47A0-973A-6BFD456C0C6D}" srcId="{A245FCAB-AA9C-4D56-B9DC-68DEE3FBAB17}" destId="{2C0ADFD8-9FA9-4EA7-A44F-F8A008D82972}" srcOrd="0" destOrd="0" parTransId="{7B207827-3E69-45BC-821C-63B3B4A423E6}" sibTransId="{7021F373-7AEB-494A-B81B-F74E3E144576}"/>
    <dgm:cxn modelId="{01A2945B-F3E5-454C-BC05-3149A10E68EB}" type="presOf" srcId="{734D7E8C-B1A9-4202-87A3-F61AFDF5406B}" destId="{94A39EEE-05C4-4C58-9B73-851C5A8FAD9F}" srcOrd="0" destOrd="0" presId="urn:microsoft.com/office/officeart/2005/8/layout/hierarchy2"/>
    <dgm:cxn modelId="{0797C36E-6237-4100-82D2-A89726A14300}" type="presOf" srcId="{8550DACE-29C1-41BD-8B37-AEC988F1DC05}" destId="{07C90F0F-B7D0-4038-BFA8-92CDAA65D615}" srcOrd="0" destOrd="0" presId="urn:microsoft.com/office/officeart/2005/8/layout/hierarchy2"/>
    <dgm:cxn modelId="{3235C582-5C57-4340-B9DE-996BBDB7B2FD}" type="presOf" srcId="{88E05D5A-633C-4801-89A2-A42DC6CAB4C2}" destId="{A828B236-7D65-4E55-8E48-451AFDEDD9A9}" srcOrd="1" destOrd="0" presId="urn:microsoft.com/office/officeart/2005/8/layout/hierarchy2"/>
    <dgm:cxn modelId="{209D6787-9825-4E59-BF1A-C2F824E1559E}" type="presOf" srcId="{60A58292-84A3-4948-B5A4-E869FB735E9A}" destId="{D7435D64-EF6D-4CA4-A1B0-7D71E6CD8176}" srcOrd="0" destOrd="0" presId="urn:microsoft.com/office/officeart/2005/8/layout/hierarchy2"/>
    <dgm:cxn modelId="{A4A58BB2-2EA0-4CD3-9D26-966B34CAFB59}" srcId="{4753C4DF-9A4C-4474-A1AD-58E6FBF2EF00}" destId="{168B527F-84CD-4433-AAB4-891C57907DBC}" srcOrd="0" destOrd="0" parTransId="{88E05D5A-633C-4801-89A2-A42DC6CAB4C2}" sibTransId="{35FD8C7D-84E8-4EC1-B93B-85852E27BDEC}"/>
    <dgm:cxn modelId="{40938273-C616-4F43-9C19-D72E7555E8B2}" type="presOf" srcId="{01C9F3D9-22D6-4E39-9603-33518473E8ED}" destId="{47021162-3EFF-4815-B167-613CC0C27290}" srcOrd="0" destOrd="0" presId="urn:microsoft.com/office/officeart/2005/8/layout/hierarchy2"/>
    <dgm:cxn modelId="{69FF10F9-5C16-4076-B60A-736FBEC1F1F3}" type="presOf" srcId="{150237A7-293C-445F-8C8A-E7C0B9AA9DFA}" destId="{220211DF-F022-4609-B8E2-A3524F8B9CB8}" srcOrd="0" destOrd="0" presId="urn:microsoft.com/office/officeart/2005/8/layout/hierarchy2"/>
    <dgm:cxn modelId="{A92DA870-596F-439B-97F3-CA7852710CB6}" type="presOf" srcId="{88E05D5A-633C-4801-89A2-A42DC6CAB4C2}" destId="{FBC81AD2-1399-4D93-B337-6E6F8BBBDC0B}" srcOrd="0" destOrd="0" presId="urn:microsoft.com/office/officeart/2005/8/layout/hierarchy2"/>
    <dgm:cxn modelId="{3B465803-12DF-4126-8106-8791A3956502}" type="presOf" srcId="{4753C4DF-9A4C-4474-A1AD-58E6FBF2EF00}" destId="{68B23BA7-3E97-41B0-AFED-16D7459547A7}" srcOrd="0" destOrd="0" presId="urn:microsoft.com/office/officeart/2005/8/layout/hierarchy2"/>
    <dgm:cxn modelId="{085ADD23-12DA-4DB9-8AB1-B5A97D30D75D}" srcId="{2C0ADFD8-9FA9-4EA7-A44F-F8A008D82972}" destId="{4753C4DF-9A4C-4474-A1AD-58E6FBF2EF00}" srcOrd="1" destOrd="0" parTransId="{734D7E8C-B1A9-4202-87A3-F61AFDF5406B}" sibTransId="{50B520B8-36E9-44D7-9373-7D7A3BD880D7}"/>
    <dgm:cxn modelId="{6F0A5010-A795-4C52-9B21-E915FFBB3684}" type="presOf" srcId="{1B4B58B8-3E84-4434-BA5E-0FAC780D1C91}" destId="{0A1EC560-BDB1-4F12-9ABB-03F6A43B18F8}" srcOrd="0" destOrd="0" presId="urn:microsoft.com/office/officeart/2005/8/layout/hierarchy2"/>
    <dgm:cxn modelId="{A28F3DFA-6C5F-4E84-8D12-33C86E85E3F6}" type="presOf" srcId="{243B0012-4F63-41F0-9F07-EE4685ED0A21}" destId="{7AD81A05-36B3-4678-873D-E04E0EE197AA}" srcOrd="0" destOrd="0" presId="urn:microsoft.com/office/officeart/2005/8/layout/hierarchy2"/>
    <dgm:cxn modelId="{FA0C3396-DB4A-429E-B585-9A23722068BD}" type="presOf" srcId="{7C57F2D7-EDC7-49AB-B2E1-B1E8D0893428}" destId="{4CE77C04-EEA9-408B-BD59-DC81971222C4}" srcOrd="0" destOrd="0" presId="urn:microsoft.com/office/officeart/2005/8/layout/hierarchy2"/>
    <dgm:cxn modelId="{DA811906-9C0B-4685-8539-80822A805D19}" type="presOf" srcId="{E4ADE958-6961-4181-B8FC-03DE8EDA8BF6}" destId="{BBC07F01-326D-46B6-B6B0-F31F5E125B70}" srcOrd="1" destOrd="0" presId="urn:microsoft.com/office/officeart/2005/8/layout/hierarchy2"/>
    <dgm:cxn modelId="{D8DECF9F-F725-4367-B4D5-2C9B4AD82BC1}" srcId="{4753C4DF-9A4C-4474-A1AD-58E6FBF2EF00}" destId="{49877E38-186A-4D5B-84AD-22B85EEC0ED0}" srcOrd="1" destOrd="0" parTransId="{339A1C9E-8366-4C10-A44F-CA05A91FFBBC}" sibTransId="{D6245584-E99B-41E7-AA7D-BDE7F121A904}"/>
    <dgm:cxn modelId="{A6033FF5-F670-4C08-8158-E64EDD5AC7AE}" type="presOf" srcId="{3C3550E6-47A1-472E-990D-6890A71F6D7F}" destId="{194EABFC-E1A9-46C3-9391-3671AF39B2E6}" srcOrd="0" destOrd="0" presId="urn:microsoft.com/office/officeart/2005/8/layout/hierarchy2"/>
    <dgm:cxn modelId="{FC880ECC-15BE-4082-9942-0CD1C0DD82BE}" type="presOf" srcId="{54E2EAA8-BCEB-4FB8-AF10-E4D66B9393AF}" destId="{78047D40-8690-49FC-9F9E-02FE79619B1A}" srcOrd="1" destOrd="0" presId="urn:microsoft.com/office/officeart/2005/8/layout/hierarchy2"/>
    <dgm:cxn modelId="{3B8CC4AE-3821-40B4-AA49-8B4086DD3621}" srcId="{150237A7-293C-445F-8C8A-E7C0B9AA9DFA}" destId="{65723639-92C8-415B-A598-EA4872B8F02C}" srcOrd="0" destOrd="0" parTransId="{01C9F3D9-22D6-4E39-9603-33518473E8ED}" sibTransId="{B83C3D74-0EAF-4B4F-B956-6FED506E67A2}"/>
    <dgm:cxn modelId="{719752B7-3E3C-47C3-B17B-97F7A8B4732F}" type="presOf" srcId="{A245FCAB-AA9C-4D56-B9DC-68DEE3FBAB17}" destId="{415C86ED-47D1-4E01-A7FB-EB8EC639DB46}" srcOrd="0" destOrd="0" presId="urn:microsoft.com/office/officeart/2005/8/layout/hierarchy2"/>
    <dgm:cxn modelId="{9F9C84D6-0A78-40E4-AC9A-2D6FD768436B}" type="presOf" srcId="{49877E38-186A-4D5B-84AD-22B85EEC0ED0}" destId="{6C01209B-0CFF-4941-9B72-98747CEBE8C2}" srcOrd="0" destOrd="0" presId="urn:microsoft.com/office/officeart/2005/8/layout/hierarchy2"/>
    <dgm:cxn modelId="{0A80F414-4B15-49A4-A8EA-6AD33FE614C6}" srcId="{168B527F-84CD-4433-AAB4-891C57907DBC}" destId="{FDF99E75-B8B5-473F-9FD5-6FE7AF778E56}" srcOrd="0" destOrd="0" parTransId="{243B0012-4F63-41F0-9F07-EE4685ED0A21}" sibTransId="{880093D2-8412-4295-A2E2-7E331F2A12BF}"/>
    <dgm:cxn modelId="{454F1E54-60BB-489A-B648-D83202D0C3EA}" type="presOf" srcId="{8550DACE-29C1-41BD-8B37-AEC988F1DC05}" destId="{899B4E4C-3CE1-4F3A-BC0C-9794C5A0F338}" srcOrd="1" destOrd="0" presId="urn:microsoft.com/office/officeart/2005/8/layout/hierarchy2"/>
    <dgm:cxn modelId="{96DBB765-21C9-45A5-8FA7-E74688FF940E}" type="presOf" srcId="{65723639-92C8-415B-A598-EA4872B8F02C}" destId="{9FAFB90C-5ACA-413D-ADDA-58A468E243C3}" srcOrd="0" destOrd="0" presId="urn:microsoft.com/office/officeart/2005/8/layout/hierarchy2"/>
    <dgm:cxn modelId="{933BAA98-0F03-4117-BDEA-45CF5FD7D17E}" type="presOf" srcId="{50E59412-417A-4E5C-BA71-1BA52D80EFAB}" destId="{BAE49179-AB9D-4B34-A6DD-E0683CF17BC1}" srcOrd="0" destOrd="0" presId="urn:microsoft.com/office/officeart/2005/8/layout/hierarchy2"/>
    <dgm:cxn modelId="{A8A77BA4-E516-4223-8F00-F305FBF4D826}" type="presOf" srcId="{7C57F2D7-EDC7-49AB-B2E1-B1E8D0893428}" destId="{E15B205D-4DDC-4DC4-A75C-5339C4BB2992}" srcOrd="1" destOrd="0" presId="urn:microsoft.com/office/officeart/2005/8/layout/hierarchy2"/>
    <dgm:cxn modelId="{FC430B47-1482-4071-A391-1FF69CC391FC}" type="presOf" srcId="{734D7E8C-B1A9-4202-87A3-F61AFDF5406B}" destId="{760410AF-2272-41B1-A281-F14E213EE8F6}" srcOrd="1" destOrd="0" presId="urn:microsoft.com/office/officeart/2005/8/layout/hierarchy2"/>
    <dgm:cxn modelId="{CE66695E-369D-4966-9906-0842ED1D6B86}" type="presOf" srcId="{6C1C0900-B925-45D8-A6C0-FF59603E1BA5}" destId="{70EBC9BA-8313-45F4-949E-F0C13691DA70}" srcOrd="0" destOrd="0" presId="urn:microsoft.com/office/officeart/2005/8/layout/hierarchy2"/>
    <dgm:cxn modelId="{A8203AA5-8F0A-4731-AA16-5101D41CAE6A}" type="presOf" srcId="{17B70E0C-63C0-4526-898B-BD9FDB1F9671}" destId="{4C32643C-FD20-4EE5-8AD6-3EE59F7D8FFC}" srcOrd="0" destOrd="0" presId="urn:microsoft.com/office/officeart/2005/8/layout/hierarchy2"/>
    <dgm:cxn modelId="{830E63C8-4679-4134-BC9D-4385076E8C47}" srcId="{DA2BCB74-5F2F-42D4-A0FF-9381EBFF27E3}" destId="{3B704974-2ACD-45D4-953A-4F16FA63B197}" srcOrd="0" destOrd="0" parTransId="{1B4B58B8-3E84-4434-BA5E-0FAC780D1C91}" sibTransId="{9CC5129C-2061-4A2E-8789-49D502186055}"/>
    <dgm:cxn modelId="{C9CFA4B9-A28A-4A37-82CD-3CE32B34B928}" srcId="{65723639-92C8-415B-A598-EA4872B8F02C}" destId="{60A58292-84A3-4948-B5A4-E869FB735E9A}" srcOrd="0" destOrd="0" parTransId="{8550DACE-29C1-41BD-8B37-AEC988F1DC05}" sibTransId="{37722476-BA3D-4C16-93EF-58B75CBF1B45}"/>
    <dgm:cxn modelId="{D20BB83C-A2D6-4C88-B3F0-D655E9EEEEBB}" type="presOf" srcId="{6C1C0900-B925-45D8-A6C0-FF59603E1BA5}" destId="{D67040B3-B38A-4A73-B090-05AA79609F91}" srcOrd="1" destOrd="0" presId="urn:microsoft.com/office/officeart/2005/8/layout/hierarchy2"/>
    <dgm:cxn modelId="{AAD0B1C6-47D5-4BBB-A9A9-CD77FCDF886D}" type="presOf" srcId="{CC05DECB-6993-4472-9ADA-1CCB7AD73657}" destId="{B577F250-C1CE-4426-8897-0C1945E28E71}" srcOrd="0" destOrd="0" presId="urn:microsoft.com/office/officeart/2005/8/layout/hierarchy2"/>
    <dgm:cxn modelId="{B1B081D2-4269-41D8-A03D-E8A200D6B14C}" type="presOf" srcId="{DA2BCB74-5F2F-42D4-A0FF-9381EBFF27E3}" destId="{51D24A47-ED6D-4899-8EF8-CD00873FFBA2}" srcOrd="0" destOrd="0" presId="urn:microsoft.com/office/officeart/2005/8/layout/hierarchy2"/>
    <dgm:cxn modelId="{62143CCB-A029-46A2-85C0-DDC8E1A7D537}" type="presOf" srcId="{2C0ADFD8-9FA9-4EA7-A44F-F8A008D82972}" destId="{EB2EB88A-523D-41EC-98D6-48C121539154}" srcOrd="0" destOrd="0" presId="urn:microsoft.com/office/officeart/2005/8/layout/hierarchy2"/>
    <dgm:cxn modelId="{D76BF28C-5BFB-4C0B-83D3-C158A180A791}" type="presOf" srcId="{339A1C9E-8366-4C10-A44F-CA05A91FFBBC}" destId="{524C5D23-5FF7-4A99-A8E4-110B26F28729}" srcOrd="0" destOrd="0" presId="urn:microsoft.com/office/officeart/2005/8/layout/hierarchy2"/>
    <dgm:cxn modelId="{4EE41B3B-AE3B-4345-9245-702EC4C16A4A}" type="presOf" srcId="{E4ADE958-6961-4181-B8FC-03DE8EDA8BF6}" destId="{1389A0B9-660F-4452-AE77-FAEC3415A612}" srcOrd="0" destOrd="0" presId="urn:microsoft.com/office/officeart/2005/8/layout/hierarchy2"/>
    <dgm:cxn modelId="{C80ACEAD-16F9-44F5-B448-5C6BE8BE4037}" type="presOf" srcId="{3B704974-2ACD-45D4-953A-4F16FA63B197}" destId="{02521888-BBD1-45E8-AEAD-03F9062A32D6}" srcOrd="0" destOrd="0" presId="urn:microsoft.com/office/officeart/2005/8/layout/hierarchy2"/>
    <dgm:cxn modelId="{08FD1ED0-E339-48FC-B153-63218CD3B511}" srcId="{2C0ADFD8-9FA9-4EA7-A44F-F8A008D82972}" destId="{DA2BCB74-5F2F-42D4-A0FF-9381EBFF27E3}" srcOrd="2" destOrd="0" parTransId="{E4ADE958-6961-4181-B8FC-03DE8EDA8BF6}" sibTransId="{76A290F4-450F-4045-B547-B6619B56E178}"/>
    <dgm:cxn modelId="{FFB629B1-8951-475F-8C66-2862AFDAE744}" type="presOf" srcId="{FDF99E75-B8B5-473F-9FD5-6FE7AF778E56}" destId="{3CEC2A1C-A10D-4717-8968-B32677DD1F2F}" srcOrd="0" destOrd="0" presId="urn:microsoft.com/office/officeart/2005/8/layout/hierarchy2"/>
    <dgm:cxn modelId="{33A8314D-5D04-41DB-8F7B-52F458F46324}" type="presOf" srcId="{54E2EAA8-BCEB-4FB8-AF10-E4D66B9393AF}" destId="{A52133C5-FF38-4EF9-9064-DCE219BF1C5D}" srcOrd="0" destOrd="0" presId="urn:microsoft.com/office/officeart/2005/8/layout/hierarchy2"/>
    <dgm:cxn modelId="{C1C69513-6E84-49E3-9EF6-F25DD2DEFCD9}" srcId="{49877E38-186A-4D5B-84AD-22B85EEC0ED0}" destId="{50E59412-417A-4E5C-BA71-1BA52D80EFAB}" srcOrd="0" destOrd="0" parTransId="{54E2EAA8-BCEB-4FB8-AF10-E4D66B9393AF}" sibTransId="{7F0B5AEA-259B-4968-B172-B780A178E9CE}"/>
    <dgm:cxn modelId="{5C6ED8B1-E46D-49D0-A7AF-9AF383858995}" type="presOf" srcId="{01C9F3D9-22D6-4E39-9603-33518473E8ED}" destId="{4A235825-633B-4293-94EE-E53F70DD5DA0}" srcOrd="1" destOrd="0" presId="urn:microsoft.com/office/officeart/2005/8/layout/hierarchy2"/>
    <dgm:cxn modelId="{8B8F8FAD-A7F7-434D-8AA4-4A12348525ED}" srcId="{2C0ADFD8-9FA9-4EA7-A44F-F8A008D82972}" destId="{150237A7-293C-445F-8C8A-E7C0B9AA9DFA}" srcOrd="0" destOrd="0" parTransId="{6C1C0900-B925-45D8-A6C0-FF59603E1BA5}" sibTransId="{C7B671D9-567F-4894-A826-717228A74E32}"/>
    <dgm:cxn modelId="{820667CA-34D9-428A-9CD8-C8DC0068532A}" srcId="{150237A7-293C-445F-8C8A-E7C0B9AA9DFA}" destId="{3C3550E6-47A1-472E-990D-6890A71F6D7F}" srcOrd="1" destOrd="0" parTransId="{17B70E0C-63C0-4526-898B-BD9FDB1F9671}" sibTransId="{DDDFC711-07FA-4EAE-A1E5-A5DF94446580}"/>
    <dgm:cxn modelId="{39FC4782-59DB-4F60-AE4D-F01D8052DEA4}" type="presOf" srcId="{17B70E0C-63C0-4526-898B-BD9FDB1F9671}" destId="{B61F9F8E-A09C-4018-9553-F99F8E516A0A}" srcOrd="1" destOrd="0" presId="urn:microsoft.com/office/officeart/2005/8/layout/hierarchy2"/>
    <dgm:cxn modelId="{7E0DBFFA-7FFB-4FE0-BA0C-F4226F5DACF1}" srcId="{3C3550E6-47A1-472E-990D-6890A71F6D7F}" destId="{CC05DECB-6993-4472-9ADA-1CCB7AD73657}" srcOrd="0" destOrd="0" parTransId="{7C57F2D7-EDC7-49AB-B2E1-B1E8D0893428}" sibTransId="{5838C2CD-E3DB-444C-BB07-4080CEC3138B}"/>
    <dgm:cxn modelId="{5797E437-06BA-440F-9AD6-4261A3C46156}" type="presOf" srcId="{1B4B58B8-3E84-4434-BA5E-0FAC780D1C91}" destId="{DAD515D2-602B-4FC2-9B53-9624CCC0BA64}" srcOrd="1" destOrd="0" presId="urn:microsoft.com/office/officeart/2005/8/layout/hierarchy2"/>
    <dgm:cxn modelId="{781F75C4-E40D-458F-9574-E868A908D196}" type="presOf" srcId="{243B0012-4F63-41F0-9F07-EE4685ED0A21}" destId="{17F61D26-1ABB-4FF6-A78F-7E8C075F1875}" srcOrd="1" destOrd="0" presId="urn:microsoft.com/office/officeart/2005/8/layout/hierarchy2"/>
    <dgm:cxn modelId="{91647E37-EB5E-47EB-BFB3-D9936A8F9452}" type="presOf" srcId="{339A1C9E-8366-4C10-A44F-CA05A91FFBBC}" destId="{A5AEC98A-C9CC-4567-87C4-B0CE041CB613}" srcOrd="1" destOrd="0" presId="urn:microsoft.com/office/officeart/2005/8/layout/hierarchy2"/>
    <dgm:cxn modelId="{1C114906-851A-4143-B80B-468CD3F4757C}" type="presOf" srcId="{168B527F-84CD-4433-AAB4-891C57907DBC}" destId="{C25170B5-F4C4-43FC-9AD1-DBE3F09D57F4}" srcOrd="0" destOrd="0" presId="urn:microsoft.com/office/officeart/2005/8/layout/hierarchy2"/>
    <dgm:cxn modelId="{D91B406E-527F-459C-B3BB-2507F55F34B3}" type="presParOf" srcId="{415C86ED-47D1-4E01-A7FB-EB8EC639DB46}" destId="{2673A79E-CBCC-4265-B005-E9F02C24652C}" srcOrd="0" destOrd="0" presId="urn:microsoft.com/office/officeart/2005/8/layout/hierarchy2"/>
    <dgm:cxn modelId="{09F4B8EE-4A7E-4C27-A553-C246408F788C}" type="presParOf" srcId="{2673A79E-CBCC-4265-B005-E9F02C24652C}" destId="{EB2EB88A-523D-41EC-98D6-48C121539154}" srcOrd="0" destOrd="0" presId="urn:microsoft.com/office/officeart/2005/8/layout/hierarchy2"/>
    <dgm:cxn modelId="{61C7B67F-7788-413C-BDA2-CD5E15DDD994}" type="presParOf" srcId="{2673A79E-CBCC-4265-B005-E9F02C24652C}" destId="{69E5EACF-FA1C-4B59-AE5D-B6BC380276F0}" srcOrd="1" destOrd="0" presId="urn:microsoft.com/office/officeart/2005/8/layout/hierarchy2"/>
    <dgm:cxn modelId="{630C2C67-3F7E-4DB6-8CAB-E5F58AD5697E}" type="presParOf" srcId="{69E5EACF-FA1C-4B59-AE5D-B6BC380276F0}" destId="{70EBC9BA-8313-45F4-949E-F0C13691DA70}" srcOrd="0" destOrd="0" presId="urn:microsoft.com/office/officeart/2005/8/layout/hierarchy2"/>
    <dgm:cxn modelId="{8470813D-B259-48E5-937B-C04F7FCAF475}" type="presParOf" srcId="{70EBC9BA-8313-45F4-949E-F0C13691DA70}" destId="{D67040B3-B38A-4A73-B090-05AA79609F91}" srcOrd="0" destOrd="0" presId="urn:microsoft.com/office/officeart/2005/8/layout/hierarchy2"/>
    <dgm:cxn modelId="{F3756716-0E50-4265-A5F2-81A3A59BB65E}" type="presParOf" srcId="{69E5EACF-FA1C-4B59-AE5D-B6BC380276F0}" destId="{F07B59DC-8E75-4C49-B4B0-92C766B40DE0}" srcOrd="1" destOrd="0" presId="urn:microsoft.com/office/officeart/2005/8/layout/hierarchy2"/>
    <dgm:cxn modelId="{A0CF8DB5-D8DD-44CD-A6E1-79379F777656}" type="presParOf" srcId="{F07B59DC-8E75-4C49-B4B0-92C766B40DE0}" destId="{220211DF-F022-4609-B8E2-A3524F8B9CB8}" srcOrd="0" destOrd="0" presId="urn:microsoft.com/office/officeart/2005/8/layout/hierarchy2"/>
    <dgm:cxn modelId="{85B8238D-030E-42D2-98F8-EB79819F9213}" type="presParOf" srcId="{F07B59DC-8E75-4C49-B4B0-92C766B40DE0}" destId="{FF7A076C-2CAE-40F2-8823-CA903379FB13}" srcOrd="1" destOrd="0" presId="urn:microsoft.com/office/officeart/2005/8/layout/hierarchy2"/>
    <dgm:cxn modelId="{9EEA412A-FEB5-4B9E-B8CC-946ED4EF07A0}" type="presParOf" srcId="{FF7A076C-2CAE-40F2-8823-CA903379FB13}" destId="{47021162-3EFF-4815-B167-613CC0C27290}" srcOrd="0" destOrd="0" presId="urn:microsoft.com/office/officeart/2005/8/layout/hierarchy2"/>
    <dgm:cxn modelId="{C50294C7-D18F-46F9-AC1D-C9AACD7729A9}" type="presParOf" srcId="{47021162-3EFF-4815-B167-613CC0C27290}" destId="{4A235825-633B-4293-94EE-E53F70DD5DA0}" srcOrd="0" destOrd="0" presId="urn:microsoft.com/office/officeart/2005/8/layout/hierarchy2"/>
    <dgm:cxn modelId="{FBA209B9-4CA7-47C6-A1E4-8FC80ADBB03F}" type="presParOf" srcId="{FF7A076C-2CAE-40F2-8823-CA903379FB13}" destId="{717214F9-2911-4AB9-9F1D-485D1D897C30}" srcOrd="1" destOrd="0" presId="urn:microsoft.com/office/officeart/2005/8/layout/hierarchy2"/>
    <dgm:cxn modelId="{4C8CC5DA-347D-491D-893F-19E3D1551C93}" type="presParOf" srcId="{717214F9-2911-4AB9-9F1D-485D1D897C30}" destId="{9FAFB90C-5ACA-413D-ADDA-58A468E243C3}" srcOrd="0" destOrd="0" presId="urn:microsoft.com/office/officeart/2005/8/layout/hierarchy2"/>
    <dgm:cxn modelId="{26762326-24C1-4002-BF42-CABA1E65CF7B}" type="presParOf" srcId="{717214F9-2911-4AB9-9F1D-485D1D897C30}" destId="{BFE432C7-2758-4A91-865C-EAE2B2B6DC9D}" srcOrd="1" destOrd="0" presId="urn:microsoft.com/office/officeart/2005/8/layout/hierarchy2"/>
    <dgm:cxn modelId="{CCCEFB4A-C9D2-4A5A-A239-721334277862}" type="presParOf" srcId="{BFE432C7-2758-4A91-865C-EAE2B2B6DC9D}" destId="{07C90F0F-B7D0-4038-BFA8-92CDAA65D615}" srcOrd="0" destOrd="0" presId="urn:microsoft.com/office/officeart/2005/8/layout/hierarchy2"/>
    <dgm:cxn modelId="{D6EC00C2-D0FC-404D-88E2-B4B8B905C9D9}" type="presParOf" srcId="{07C90F0F-B7D0-4038-BFA8-92CDAA65D615}" destId="{899B4E4C-3CE1-4F3A-BC0C-9794C5A0F338}" srcOrd="0" destOrd="0" presId="urn:microsoft.com/office/officeart/2005/8/layout/hierarchy2"/>
    <dgm:cxn modelId="{0E986843-61A0-4677-94D9-E2D09AB24294}" type="presParOf" srcId="{BFE432C7-2758-4A91-865C-EAE2B2B6DC9D}" destId="{CF5EF08C-C2C2-4B97-9E6F-2C57CB73DEC8}" srcOrd="1" destOrd="0" presId="urn:microsoft.com/office/officeart/2005/8/layout/hierarchy2"/>
    <dgm:cxn modelId="{CD412A89-3F5C-49A1-B50B-40E59B6FA317}" type="presParOf" srcId="{CF5EF08C-C2C2-4B97-9E6F-2C57CB73DEC8}" destId="{D7435D64-EF6D-4CA4-A1B0-7D71E6CD8176}" srcOrd="0" destOrd="0" presId="urn:microsoft.com/office/officeart/2005/8/layout/hierarchy2"/>
    <dgm:cxn modelId="{16A7D270-257F-4BA8-9D13-C89517DC8290}" type="presParOf" srcId="{CF5EF08C-C2C2-4B97-9E6F-2C57CB73DEC8}" destId="{A5745285-0520-4AA1-8F70-0AD6EB93FC87}" srcOrd="1" destOrd="0" presId="urn:microsoft.com/office/officeart/2005/8/layout/hierarchy2"/>
    <dgm:cxn modelId="{15E35F5B-911F-488E-B679-4FA010E1F7F9}" type="presParOf" srcId="{FF7A076C-2CAE-40F2-8823-CA903379FB13}" destId="{4C32643C-FD20-4EE5-8AD6-3EE59F7D8FFC}" srcOrd="2" destOrd="0" presId="urn:microsoft.com/office/officeart/2005/8/layout/hierarchy2"/>
    <dgm:cxn modelId="{7F238B4A-46E4-430F-8CED-BCB7C06DCF5B}" type="presParOf" srcId="{4C32643C-FD20-4EE5-8AD6-3EE59F7D8FFC}" destId="{B61F9F8E-A09C-4018-9553-F99F8E516A0A}" srcOrd="0" destOrd="0" presId="urn:microsoft.com/office/officeart/2005/8/layout/hierarchy2"/>
    <dgm:cxn modelId="{2B8E065A-EE31-45BD-A4F0-DDB30C87F887}" type="presParOf" srcId="{FF7A076C-2CAE-40F2-8823-CA903379FB13}" destId="{6F638D17-F630-48EF-BFFA-E6264D0198A3}" srcOrd="3" destOrd="0" presId="urn:microsoft.com/office/officeart/2005/8/layout/hierarchy2"/>
    <dgm:cxn modelId="{0DE4455D-4436-4D8A-9532-486048E54E25}" type="presParOf" srcId="{6F638D17-F630-48EF-BFFA-E6264D0198A3}" destId="{194EABFC-E1A9-46C3-9391-3671AF39B2E6}" srcOrd="0" destOrd="0" presId="urn:microsoft.com/office/officeart/2005/8/layout/hierarchy2"/>
    <dgm:cxn modelId="{5939E9AA-A59A-4F8D-8848-448161AAABF1}" type="presParOf" srcId="{6F638D17-F630-48EF-BFFA-E6264D0198A3}" destId="{608C62CB-91F2-4E7A-AD02-E1BDB4D09FB8}" srcOrd="1" destOrd="0" presId="urn:microsoft.com/office/officeart/2005/8/layout/hierarchy2"/>
    <dgm:cxn modelId="{D44C45BD-FB70-429A-9519-A7A06E62606B}" type="presParOf" srcId="{608C62CB-91F2-4E7A-AD02-E1BDB4D09FB8}" destId="{4CE77C04-EEA9-408B-BD59-DC81971222C4}" srcOrd="0" destOrd="0" presId="urn:microsoft.com/office/officeart/2005/8/layout/hierarchy2"/>
    <dgm:cxn modelId="{B5CC6889-E453-42DC-AA7F-F85B63DC4C51}" type="presParOf" srcId="{4CE77C04-EEA9-408B-BD59-DC81971222C4}" destId="{E15B205D-4DDC-4DC4-A75C-5339C4BB2992}" srcOrd="0" destOrd="0" presId="urn:microsoft.com/office/officeart/2005/8/layout/hierarchy2"/>
    <dgm:cxn modelId="{4C2AF5E8-BD7E-4FC0-8A21-1A419BABFD6C}" type="presParOf" srcId="{608C62CB-91F2-4E7A-AD02-E1BDB4D09FB8}" destId="{9CBF502C-BCEA-4790-A32C-460A6EA912F4}" srcOrd="1" destOrd="0" presId="urn:microsoft.com/office/officeart/2005/8/layout/hierarchy2"/>
    <dgm:cxn modelId="{6509F36A-2337-499A-B3AB-1FCC23F1A8F4}" type="presParOf" srcId="{9CBF502C-BCEA-4790-A32C-460A6EA912F4}" destId="{B577F250-C1CE-4426-8897-0C1945E28E71}" srcOrd="0" destOrd="0" presId="urn:microsoft.com/office/officeart/2005/8/layout/hierarchy2"/>
    <dgm:cxn modelId="{529A3044-A81F-4EDF-8147-13AB6232375A}" type="presParOf" srcId="{9CBF502C-BCEA-4790-A32C-460A6EA912F4}" destId="{052ABF5A-9D54-47B3-920B-E2AC6A8FDF0C}" srcOrd="1" destOrd="0" presId="urn:microsoft.com/office/officeart/2005/8/layout/hierarchy2"/>
    <dgm:cxn modelId="{B417A51B-89DA-4424-BC19-96224795CCBD}" type="presParOf" srcId="{69E5EACF-FA1C-4B59-AE5D-B6BC380276F0}" destId="{94A39EEE-05C4-4C58-9B73-851C5A8FAD9F}" srcOrd="2" destOrd="0" presId="urn:microsoft.com/office/officeart/2005/8/layout/hierarchy2"/>
    <dgm:cxn modelId="{2D665AB8-2418-4611-BCA4-A88C5E8E090F}" type="presParOf" srcId="{94A39EEE-05C4-4C58-9B73-851C5A8FAD9F}" destId="{760410AF-2272-41B1-A281-F14E213EE8F6}" srcOrd="0" destOrd="0" presId="urn:microsoft.com/office/officeart/2005/8/layout/hierarchy2"/>
    <dgm:cxn modelId="{8424CF50-AD2D-4A16-9FA4-7856EB89B405}" type="presParOf" srcId="{69E5EACF-FA1C-4B59-AE5D-B6BC380276F0}" destId="{4AC06646-56AD-4A39-B5B8-57FDD0731EE7}" srcOrd="3" destOrd="0" presId="urn:microsoft.com/office/officeart/2005/8/layout/hierarchy2"/>
    <dgm:cxn modelId="{75F8004B-1610-4347-9830-BFFEA6144130}" type="presParOf" srcId="{4AC06646-56AD-4A39-B5B8-57FDD0731EE7}" destId="{68B23BA7-3E97-41B0-AFED-16D7459547A7}" srcOrd="0" destOrd="0" presId="urn:microsoft.com/office/officeart/2005/8/layout/hierarchy2"/>
    <dgm:cxn modelId="{05075186-3823-423A-8E20-5500AA42E14A}" type="presParOf" srcId="{4AC06646-56AD-4A39-B5B8-57FDD0731EE7}" destId="{E3089F9F-984B-4822-A106-82718975C45A}" srcOrd="1" destOrd="0" presId="urn:microsoft.com/office/officeart/2005/8/layout/hierarchy2"/>
    <dgm:cxn modelId="{C6A80239-04E6-49AD-8A83-E2856E9C74A6}" type="presParOf" srcId="{E3089F9F-984B-4822-A106-82718975C45A}" destId="{FBC81AD2-1399-4D93-B337-6E6F8BBBDC0B}" srcOrd="0" destOrd="0" presId="urn:microsoft.com/office/officeart/2005/8/layout/hierarchy2"/>
    <dgm:cxn modelId="{1FFC1BAF-3A89-4510-8A5D-66E0669DAF35}" type="presParOf" srcId="{FBC81AD2-1399-4D93-B337-6E6F8BBBDC0B}" destId="{A828B236-7D65-4E55-8E48-451AFDEDD9A9}" srcOrd="0" destOrd="0" presId="urn:microsoft.com/office/officeart/2005/8/layout/hierarchy2"/>
    <dgm:cxn modelId="{D3B073A2-143B-4632-A17D-F2A4F7FF09D5}" type="presParOf" srcId="{E3089F9F-984B-4822-A106-82718975C45A}" destId="{3DA529F0-C2D2-405E-BAE7-69BCE122B17C}" srcOrd="1" destOrd="0" presId="urn:microsoft.com/office/officeart/2005/8/layout/hierarchy2"/>
    <dgm:cxn modelId="{BE690D2D-2771-4AD1-8916-865561499E52}" type="presParOf" srcId="{3DA529F0-C2D2-405E-BAE7-69BCE122B17C}" destId="{C25170B5-F4C4-43FC-9AD1-DBE3F09D57F4}" srcOrd="0" destOrd="0" presId="urn:microsoft.com/office/officeart/2005/8/layout/hierarchy2"/>
    <dgm:cxn modelId="{BA16A5CD-7131-4F10-813B-BEBC95BFE8A2}" type="presParOf" srcId="{3DA529F0-C2D2-405E-BAE7-69BCE122B17C}" destId="{874E682D-F0E6-4735-9DE9-4BDDFCDC9069}" srcOrd="1" destOrd="0" presId="urn:microsoft.com/office/officeart/2005/8/layout/hierarchy2"/>
    <dgm:cxn modelId="{DA7430AA-625F-4CA0-987D-5BA73117DBA9}" type="presParOf" srcId="{874E682D-F0E6-4735-9DE9-4BDDFCDC9069}" destId="{7AD81A05-36B3-4678-873D-E04E0EE197AA}" srcOrd="0" destOrd="0" presId="urn:microsoft.com/office/officeart/2005/8/layout/hierarchy2"/>
    <dgm:cxn modelId="{99CC3F09-9F7F-48C0-8C66-5BA91CF55616}" type="presParOf" srcId="{7AD81A05-36B3-4678-873D-E04E0EE197AA}" destId="{17F61D26-1ABB-4FF6-A78F-7E8C075F1875}" srcOrd="0" destOrd="0" presId="urn:microsoft.com/office/officeart/2005/8/layout/hierarchy2"/>
    <dgm:cxn modelId="{62DCA628-E790-4BCF-867A-2EFF8AD85AA7}" type="presParOf" srcId="{874E682D-F0E6-4735-9DE9-4BDDFCDC9069}" destId="{3F594C82-D88C-49AA-9224-D8828B73F4D0}" srcOrd="1" destOrd="0" presId="urn:microsoft.com/office/officeart/2005/8/layout/hierarchy2"/>
    <dgm:cxn modelId="{75D15B14-FE6A-4473-BB9F-CCEF055AEC7B}" type="presParOf" srcId="{3F594C82-D88C-49AA-9224-D8828B73F4D0}" destId="{3CEC2A1C-A10D-4717-8968-B32677DD1F2F}" srcOrd="0" destOrd="0" presId="urn:microsoft.com/office/officeart/2005/8/layout/hierarchy2"/>
    <dgm:cxn modelId="{2BAAEF01-2F23-4659-AFAA-19416FCC5A46}" type="presParOf" srcId="{3F594C82-D88C-49AA-9224-D8828B73F4D0}" destId="{2829E9B8-589F-4613-A362-96880853E32E}" srcOrd="1" destOrd="0" presId="urn:microsoft.com/office/officeart/2005/8/layout/hierarchy2"/>
    <dgm:cxn modelId="{830B757C-5293-4DC4-BA1A-F1A76BFF91A1}" type="presParOf" srcId="{E3089F9F-984B-4822-A106-82718975C45A}" destId="{524C5D23-5FF7-4A99-A8E4-110B26F28729}" srcOrd="2" destOrd="0" presId="urn:microsoft.com/office/officeart/2005/8/layout/hierarchy2"/>
    <dgm:cxn modelId="{A8521690-AB27-4FF7-8C77-95BC4AF5633D}" type="presParOf" srcId="{524C5D23-5FF7-4A99-A8E4-110B26F28729}" destId="{A5AEC98A-C9CC-4567-87C4-B0CE041CB613}" srcOrd="0" destOrd="0" presId="urn:microsoft.com/office/officeart/2005/8/layout/hierarchy2"/>
    <dgm:cxn modelId="{E37863AF-1267-4611-BEFB-6D2786089D4A}" type="presParOf" srcId="{E3089F9F-984B-4822-A106-82718975C45A}" destId="{AC2FC824-46EE-4AB7-B010-9ED88F1309D1}" srcOrd="3" destOrd="0" presId="urn:microsoft.com/office/officeart/2005/8/layout/hierarchy2"/>
    <dgm:cxn modelId="{0190147E-7155-46B1-AFC4-3C8BC5EBE41F}" type="presParOf" srcId="{AC2FC824-46EE-4AB7-B010-9ED88F1309D1}" destId="{6C01209B-0CFF-4941-9B72-98747CEBE8C2}" srcOrd="0" destOrd="0" presId="urn:microsoft.com/office/officeart/2005/8/layout/hierarchy2"/>
    <dgm:cxn modelId="{246D5AC1-ECCF-4625-8AE2-F4B35833DB69}" type="presParOf" srcId="{AC2FC824-46EE-4AB7-B010-9ED88F1309D1}" destId="{AE1C2476-9180-46B0-8F2C-F122C604C9F2}" srcOrd="1" destOrd="0" presId="urn:microsoft.com/office/officeart/2005/8/layout/hierarchy2"/>
    <dgm:cxn modelId="{01E25062-BA38-47B8-8578-51E1D77BAFEB}" type="presParOf" srcId="{AE1C2476-9180-46B0-8F2C-F122C604C9F2}" destId="{A52133C5-FF38-4EF9-9064-DCE219BF1C5D}" srcOrd="0" destOrd="0" presId="urn:microsoft.com/office/officeart/2005/8/layout/hierarchy2"/>
    <dgm:cxn modelId="{1178CFE3-6924-427B-8919-D94906F750F7}" type="presParOf" srcId="{A52133C5-FF38-4EF9-9064-DCE219BF1C5D}" destId="{78047D40-8690-49FC-9F9E-02FE79619B1A}" srcOrd="0" destOrd="0" presId="urn:microsoft.com/office/officeart/2005/8/layout/hierarchy2"/>
    <dgm:cxn modelId="{F37AB42D-C87B-4543-BEAD-EDF80B9A20AE}" type="presParOf" srcId="{AE1C2476-9180-46B0-8F2C-F122C604C9F2}" destId="{995E0228-D51F-4B5A-950F-D5736C9957B7}" srcOrd="1" destOrd="0" presId="urn:microsoft.com/office/officeart/2005/8/layout/hierarchy2"/>
    <dgm:cxn modelId="{034243E6-3D1B-43B1-81C5-E668291A6F3A}" type="presParOf" srcId="{995E0228-D51F-4B5A-950F-D5736C9957B7}" destId="{BAE49179-AB9D-4B34-A6DD-E0683CF17BC1}" srcOrd="0" destOrd="0" presId="urn:microsoft.com/office/officeart/2005/8/layout/hierarchy2"/>
    <dgm:cxn modelId="{A5F267D4-A415-4AAA-B2B6-0A4D5293A8CF}" type="presParOf" srcId="{995E0228-D51F-4B5A-950F-D5736C9957B7}" destId="{123AF74E-5262-46D5-A39B-06203822660F}" srcOrd="1" destOrd="0" presId="urn:microsoft.com/office/officeart/2005/8/layout/hierarchy2"/>
    <dgm:cxn modelId="{C2268B29-AF3B-4087-BA70-FF961B2D4942}" type="presParOf" srcId="{69E5EACF-FA1C-4B59-AE5D-B6BC380276F0}" destId="{1389A0B9-660F-4452-AE77-FAEC3415A612}" srcOrd="4" destOrd="0" presId="urn:microsoft.com/office/officeart/2005/8/layout/hierarchy2"/>
    <dgm:cxn modelId="{4351361B-C4AA-42E5-91D4-F30C2A452ABE}" type="presParOf" srcId="{1389A0B9-660F-4452-AE77-FAEC3415A612}" destId="{BBC07F01-326D-46B6-B6B0-F31F5E125B70}" srcOrd="0" destOrd="0" presId="urn:microsoft.com/office/officeart/2005/8/layout/hierarchy2"/>
    <dgm:cxn modelId="{4F31FD13-E2B3-41CC-BFDF-494BC92B8DE3}" type="presParOf" srcId="{69E5EACF-FA1C-4B59-AE5D-B6BC380276F0}" destId="{5A3DD746-1D64-40FA-A1A7-B6F6F91D73F0}" srcOrd="5" destOrd="0" presId="urn:microsoft.com/office/officeart/2005/8/layout/hierarchy2"/>
    <dgm:cxn modelId="{9F5ED378-462B-4586-B31F-2CCE2844EFE0}" type="presParOf" srcId="{5A3DD746-1D64-40FA-A1A7-B6F6F91D73F0}" destId="{51D24A47-ED6D-4899-8EF8-CD00873FFBA2}" srcOrd="0" destOrd="0" presId="urn:microsoft.com/office/officeart/2005/8/layout/hierarchy2"/>
    <dgm:cxn modelId="{74478B18-F64F-44FF-A6CB-C30472B21484}" type="presParOf" srcId="{5A3DD746-1D64-40FA-A1A7-B6F6F91D73F0}" destId="{B2B9F366-C6E7-48BC-A5D9-5A3E0E5E207B}" srcOrd="1" destOrd="0" presId="urn:microsoft.com/office/officeart/2005/8/layout/hierarchy2"/>
    <dgm:cxn modelId="{9022F03C-1413-4B49-9935-59E5EE1C4DD1}" type="presParOf" srcId="{B2B9F366-C6E7-48BC-A5D9-5A3E0E5E207B}" destId="{0A1EC560-BDB1-4F12-9ABB-03F6A43B18F8}" srcOrd="0" destOrd="0" presId="urn:microsoft.com/office/officeart/2005/8/layout/hierarchy2"/>
    <dgm:cxn modelId="{E2D81C65-80E4-4E6E-9A20-54CA08AD6CD6}" type="presParOf" srcId="{0A1EC560-BDB1-4F12-9ABB-03F6A43B18F8}" destId="{DAD515D2-602B-4FC2-9B53-9624CCC0BA64}" srcOrd="0" destOrd="0" presId="urn:microsoft.com/office/officeart/2005/8/layout/hierarchy2"/>
    <dgm:cxn modelId="{8DD5DE8F-28E0-4341-BAFF-8270A1E76E4B}" type="presParOf" srcId="{B2B9F366-C6E7-48BC-A5D9-5A3E0E5E207B}" destId="{EA96C0F3-EA94-44F5-A5B5-88D313F5DBBB}" srcOrd="1" destOrd="0" presId="urn:microsoft.com/office/officeart/2005/8/layout/hierarchy2"/>
    <dgm:cxn modelId="{61E8FD59-27F5-462C-9FC0-C3AF03400A8C}" type="presParOf" srcId="{EA96C0F3-EA94-44F5-A5B5-88D313F5DBBB}" destId="{02521888-BBD1-45E8-AEAD-03F9062A32D6}" srcOrd="0" destOrd="0" presId="urn:microsoft.com/office/officeart/2005/8/layout/hierarchy2"/>
    <dgm:cxn modelId="{670F40B9-7D12-4251-8BE8-88D5AFBECC4C}" type="presParOf" srcId="{EA96C0F3-EA94-44F5-A5B5-88D313F5DBBB}" destId="{C500883D-9520-4A8E-9310-3F93874B17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470C4-90F0-4F86-AE91-50A5465489F3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</dgm:pt>
    <dgm:pt modelId="{4918FF94-E4EA-4ACC-BEAA-D04124814C51}">
      <dgm:prSet phldrT="[Text]"/>
      <dgm:spPr/>
      <dgm:t>
        <a:bodyPr/>
        <a:lstStyle/>
        <a:p>
          <a:r>
            <a:rPr lang="en-US" dirty="0"/>
            <a:t>Desk Evaluation of SER by reviewers</a:t>
          </a:r>
        </a:p>
      </dgm:t>
    </dgm:pt>
    <dgm:pt modelId="{99073680-ECA6-4765-84C9-230438E29D3A}" type="parTrans" cxnId="{A99BABA1-58BF-4344-8701-8D8BA8A75560}">
      <dgm:prSet/>
      <dgm:spPr/>
      <dgm:t>
        <a:bodyPr/>
        <a:lstStyle/>
        <a:p>
          <a:endParaRPr lang="en-US"/>
        </a:p>
      </dgm:t>
    </dgm:pt>
    <dgm:pt modelId="{584D7D64-7CDD-4F99-AE43-DD2880F5D815}" type="sibTrans" cxnId="{A99BABA1-58BF-4344-8701-8D8BA8A75560}">
      <dgm:prSet/>
      <dgm:spPr/>
      <dgm:t>
        <a:bodyPr/>
        <a:lstStyle/>
        <a:p>
          <a:endParaRPr lang="en-US"/>
        </a:p>
      </dgm:t>
    </dgm:pt>
    <dgm:pt modelId="{0112907A-096B-4D4C-8669-64D311419BCC}">
      <dgm:prSet phldrT="[Text]"/>
      <dgm:spPr/>
      <dgm:t>
        <a:bodyPr/>
        <a:lstStyle/>
        <a:p>
          <a:r>
            <a:rPr lang="en-US"/>
            <a:t>SITE VISIT TO VALIDATE CLAIMS IN SER</a:t>
          </a:r>
          <a:endParaRPr lang="en-US" dirty="0"/>
        </a:p>
      </dgm:t>
    </dgm:pt>
    <dgm:pt modelId="{57DA0944-A8D2-4A35-8E28-52230CDC7CD1}" type="parTrans" cxnId="{A020C5FE-6367-453A-BD8B-4DFB56C1BD70}">
      <dgm:prSet/>
      <dgm:spPr/>
      <dgm:t>
        <a:bodyPr/>
        <a:lstStyle/>
        <a:p>
          <a:endParaRPr lang="en-US"/>
        </a:p>
      </dgm:t>
    </dgm:pt>
    <dgm:pt modelId="{667BDD47-4DC7-48A9-8235-9F4383B2ABD9}" type="sibTrans" cxnId="{A020C5FE-6367-453A-BD8B-4DFB56C1BD70}">
      <dgm:prSet/>
      <dgm:spPr/>
      <dgm:t>
        <a:bodyPr/>
        <a:lstStyle/>
        <a:p>
          <a:endParaRPr lang="en-US"/>
        </a:p>
      </dgm:t>
    </dgm:pt>
    <dgm:pt modelId="{9E7BE0C3-B4D7-42D5-96B7-0E3C7224DC92}">
      <dgm:prSet/>
      <dgm:spPr/>
      <dgm:t>
        <a:bodyPr/>
        <a:lstStyle/>
        <a:p>
          <a:r>
            <a:rPr lang="en-US" dirty="0"/>
            <a:t>Preliminary report </a:t>
          </a:r>
        </a:p>
      </dgm:t>
    </dgm:pt>
    <dgm:pt modelId="{F5439264-031C-427B-8943-19AF34EF9B22}" type="parTrans" cxnId="{F275E337-47E1-4AE4-8F08-9B7ABF55410A}">
      <dgm:prSet/>
      <dgm:spPr/>
      <dgm:t>
        <a:bodyPr/>
        <a:lstStyle/>
        <a:p>
          <a:endParaRPr lang="en-US"/>
        </a:p>
      </dgm:t>
    </dgm:pt>
    <dgm:pt modelId="{79572E9F-FD25-4B63-8B4F-311664DC7807}" type="sibTrans" cxnId="{F275E337-47E1-4AE4-8F08-9B7ABF55410A}">
      <dgm:prSet/>
      <dgm:spPr/>
      <dgm:t>
        <a:bodyPr/>
        <a:lstStyle/>
        <a:p>
          <a:endParaRPr lang="en-US"/>
        </a:p>
      </dgm:t>
    </dgm:pt>
    <dgm:pt modelId="{FB60EE61-08BE-41CF-A30E-9523F5527FE5}">
      <dgm:prSet/>
      <dgm:spPr/>
      <dgm:t>
        <a:bodyPr/>
        <a:lstStyle/>
        <a:p>
          <a:r>
            <a:rPr lang="en-US" dirty="0"/>
            <a:t>Draft report </a:t>
          </a:r>
        </a:p>
      </dgm:t>
    </dgm:pt>
    <dgm:pt modelId="{879B310B-91A9-4DC9-B1EA-6147B34E91B7}" type="parTrans" cxnId="{41064B25-8790-49E7-8630-2D4F737BBA13}">
      <dgm:prSet/>
      <dgm:spPr/>
      <dgm:t>
        <a:bodyPr/>
        <a:lstStyle/>
        <a:p>
          <a:endParaRPr lang="en-US"/>
        </a:p>
      </dgm:t>
    </dgm:pt>
    <dgm:pt modelId="{77545F2D-54FC-4E0F-AB69-022BC586E3E3}" type="sibTrans" cxnId="{41064B25-8790-49E7-8630-2D4F737BBA13}">
      <dgm:prSet/>
      <dgm:spPr/>
      <dgm:t>
        <a:bodyPr/>
        <a:lstStyle/>
        <a:p>
          <a:endParaRPr lang="en-US"/>
        </a:p>
      </dgm:t>
    </dgm:pt>
    <dgm:pt modelId="{B303FEE4-A0CD-4806-9976-9E1058CFE7F2}">
      <dgm:prSet/>
      <dgm:spPr/>
      <dgm:t>
        <a:bodyPr/>
        <a:lstStyle/>
        <a:p>
          <a:r>
            <a:rPr lang="en-US" dirty="0"/>
            <a:t>Comments from Faculty on draft report</a:t>
          </a:r>
        </a:p>
      </dgm:t>
    </dgm:pt>
    <dgm:pt modelId="{E0636B97-323F-4722-BB2A-49D561160EA7}" type="parTrans" cxnId="{374EED74-5936-4BC8-9B29-54923D8F0C2A}">
      <dgm:prSet/>
      <dgm:spPr/>
      <dgm:t>
        <a:bodyPr/>
        <a:lstStyle/>
        <a:p>
          <a:endParaRPr lang="en-US"/>
        </a:p>
      </dgm:t>
    </dgm:pt>
    <dgm:pt modelId="{F0DB90E0-80D1-41FB-9236-08EAB2F8BEAF}" type="sibTrans" cxnId="{374EED74-5936-4BC8-9B29-54923D8F0C2A}">
      <dgm:prSet/>
      <dgm:spPr/>
      <dgm:t>
        <a:bodyPr/>
        <a:lstStyle/>
        <a:p>
          <a:endParaRPr lang="en-US"/>
        </a:p>
      </dgm:t>
    </dgm:pt>
    <dgm:pt modelId="{4EE1A306-A7F1-438E-AC54-818D40EF3148}">
      <dgm:prSet/>
      <dgm:spPr/>
      <dgm:t>
        <a:bodyPr/>
        <a:lstStyle/>
        <a:p>
          <a:r>
            <a:rPr lang="en-US"/>
            <a:t>FINAL REPORT</a:t>
          </a:r>
          <a:endParaRPr lang="en-US" dirty="0"/>
        </a:p>
      </dgm:t>
    </dgm:pt>
    <dgm:pt modelId="{C8503B4B-3DD9-4932-AF76-FC332F91D3E4}" type="parTrans" cxnId="{C49DECE6-34D5-43C9-A924-02A4FBFA430F}">
      <dgm:prSet/>
      <dgm:spPr/>
      <dgm:t>
        <a:bodyPr/>
        <a:lstStyle/>
        <a:p>
          <a:endParaRPr lang="en-US"/>
        </a:p>
      </dgm:t>
    </dgm:pt>
    <dgm:pt modelId="{AFF0F8F7-E102-44FF-96A3-5F7F59305A11}" type="sibTrans" cxnId="{C49DECE6-34D5-43C9-A924-02A4FBFA430F}">
      <dgm:prSet/>
      <dgm:spPr/>
      <dgm:t>
        <a:bodyPr/>
        <a:lstStyle/>
        <a:p>
          <a:endParaRPr lang="en-US"/>
        </a:p>
      </dgm:t>
    </dgm:pt>
    <dgm:pt modelId="{9BD745A2-3126-4234-846D-E58C3F2F225B}">
      <dgm:prSet/>
      <dgm:spPr/>
      <dgm:t>
        <a:bodyPr/>
        <a:lstStyle/>
        <a:p>
          <a:r>
            <a:rPr lang="en-US" dirty="0"/>
            <a:t>Faculty Action Plan for implementation of recommendations</a:t>
          </a:r>
        </a:p>
      </dgm:t>
    </dgm:pt>
    <dgm:pt modelId="{EFF613AC-31A7-43B1-AE2A-4D50D1B84451}" type="parTrans" cxnId="{8F0FC7E5-83C9-487E-ACB1-1860B0702C65}">
      <dgm:prSet/>
      <dgm:spPr/>
      <dgm:t>
        <a:bodyPr/>
        <a:lstStyle/>
        <a:p>
          <a:endParaRPr lang="en-US"/>
        </a:p>
      </dgm:t>
    </dgm:pt>
    <dgm:pt modelId="{0C829C7A-26EB-4772-9239-A8912465A4FE}" type="sibTrans" cxnId="{8F0FC7E5-83C9-487E-ACB1-1860B0702C65}">
      <dgm:prSet/>
      <dgm:spPr/>
      <dgm:t>
        <a:bodyPr/>
        <a:lstStyle/>
        <a:p>
          <a:endParaRPr lang="en-US"/>
        </a:p>
      </dgm:t>
    </dgm:pt>
    <dgm:pt modelId="{5B0C7B4D-6654-463C-91A6-AC8BA6ABD07C}">
      <dgm:prSet/>
      <dgm:spPr/>
      <dgm:t>
        <a:bodyPr/>
        <a:lstStyle/>
        <a:p>
          <a:r>
            <a:rPr lang="en-US" dirty="0"/>
            <a:t>FR edited and published by QAC</a:t>
          </a:r>
        </a:p>
      </dgm:t>
    </dgm:pt>
    <dgm:pt modelId="{37C5C5A9-B792-4CD2-BF5C-AC1397433A77}" type="parTrans" cxnId="{FCC734CB-6D14-464B-82A7-D08FA624828A}">
      <dgm:prSet/>
      <dgm:spPr/>
      <dgm:t>
        <a:bodyPr/>
        <a:lstStyle/>
        <a:p>
          <a:endParaRPr lang="en-US"/>
        </a:p>
      </dgm:t>
    </dgm:pt>
    <dgm:pt modelId="{6152C591-A657-41BF-A462-F4D7FCE05A84}" type="sibTrans" cxnId="{FCC734CB-6D14-464B-82A7-D08FA624828A}">
      <dgm:prSet/>
      <dgm:spPr/>
      <dgm:t>
        <a:bodyPr/>
        <a:lstStyle/>
        <a:p>
          <a:endParaRPr lang="en-US"/>
        </a:p>
      </dgm:t>
    </dgm:pt>
    <dgm:pt modelId="{7269A90B-4BD0-48F4-B90E-D5E460558BC9}" type="pres">
      <dgm:prSet presAssocID="{240470C4-90F0-4F86-AE91-50A5465489F3}" presName="diagram" presStyleCnt="0">
        <dgm:presLayoutVars>
          <dgm:dir/>
          <dgm:resizeHandles val="exact"/>
        </dgm:presLayoutVars>
      </dgm:prSet>
      <dgm:spPr/>
    </dgm:pt>
    <dgm:pt modelId="{EE6A4C97-777C-4AD7-A627-A68CC779987D}" type="pres">
      <dgm:prSet presAssocID="{4918FF94-E4EA-4ACC-BEAA-D04124814C5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CA468-5EF9-4813-AF8F-815946C9947C}" type="pres">
      <dgm:prSet presAssocID="{584D7D64-7CDD-4F99-AE43-DD2880F5D815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2BE007D-D202-4D07-B249-6164A9AA905F}" type="pres">
      <dgm:prSet presAssocID="{584D7D64-7CDD-4F99-AE43-DD2880F5D815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B6D787F-5ACB-4E19-A209-17751650C0F8}" type="pres">
      <dgm:prSet presAssocID="{0112907A-096B-4D4C-8669-64D311419BC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CEAD3-FA5B-41DF-9DE3-D0C9BD76CB15}" type="pres">
      <dgm:prSet presAssocID="{667BDD47-4DC7-48A9-8235-9F4383B2ABD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024366F-98DB-4D5A-9883-5CC73A4988D7}" type="pres">
      <dgm:prSet presAssocID="{667BDD47-4DC7-48A9-8235-9F4383B2ABD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160825B-D44F-4139-B5C5-185169511F93}" type="pres">
      <dgm:prSet presAssocID="{9E7BE0C3-B4D7-42D5-96B7-0E3C7224DC9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AD7D5-F82C-46CF-BF9A-340400144C4C}" type="pres">
      <dgm:prSet presAssocID="{79572E9F-FD25-4B63-8B4F-311664DC7807}" presName="sibTrans" presStyleLbl="sibTrans2D1" presStyleIdx="2" presStyleCnt="7"/>
      <dgm:spPr/>
      <dgm:t>
        <a:bodyPr/>
        <a:lstStyle/>
        <a:p>
          <a:endParaRPr lang="en-US"/>
        </a:p>
      </dgm:t>
    </dgm:pt>
    <dgm:pt modelId="{FEEF8858-42E3-4F39-B8C3-07615049F282}" type="pres">
      <dgm:prSet presAssocID="{79572E9F-FD25-4B63-8B4F-311664DC780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84E684D-942D-4734-B560-46F79E6EA3F1}" type="pres">
      <dgm:prSet presAssocID="{FB60EE61-08BE-41CF-A30E-9523F5527FE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64D19-A3C0-4AB4-BBDD-EABDD586CD96}" type="pres">
      <dgm:prSet presAssocID="{77545F2D-54FC-4E0F-AB69-022BC586E3E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D7A049F-BC94-4042-97DB-268982507ABB}" type="pres">
      <dgm:prSet presAssocID="{77545F2D-54FC-4E0F-AB69-022BC586E3E3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6C12E43-A544-4161-BEDA-C078AA903B71}" type="pres">
      <dgm:prSet presAssocID="{B303FEE4-A0CD-4806-9976-9E1058CFE7F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D601D-9253-4662-9DB3-37F92968FA50}" type="pres">
      <dgm:prSet presAssocID="{F0DB90E0-80D1-41FB-9236-08EAB2F8BEAF}" presName="sibTrans" presStyleLbl="sibTrans2D1" presStyleIdx="4" presStyleCnt="7"/>
      <dgm:spPr/>
      <dgm:t>
        <a:bodyPr/>
        <a:lstStyle/>
        <a:p>
          <a:endParaRPr lang="en-US"/>
        </a:p>
      </dgm:t>
    </dgm:pt>
    <dgm:pt modelId="{A4E38F72-16D5-4E9F-967E-966BEC516423}" type="pres">
      <dgm:prSet presAssocID="{F0DB90E0-80D1-41FB-9236-08EAB2F8BEA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4DA2A6F-DC76-478F-814D-78AFCBF002B3}" type="pres">
      <dgm:prSet presAssocID="{4EE1A306-A7F1-438E-AC54-818D40EF314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4947F-20D3-4307-9B8F-3593AEEC709D}" type="pres">
      <dgm:prSet presAssocID="{AFF0F8F7-E102-44FF-96A3-5F7F59305A1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DB9FC46-AF38-4217-8C77-9C32816C83F7}" type="pres">
      <dgm:prSet presAssocID="{AFF0F8F7-E102-44FF-96A3-5F7F59305A1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562FF8F9-9791-4818-8660-D2ABD8DD7DBB}" type="pres">
      <dgm:prSet presAssocID="{5B0C7B4D-6654-463C-91A6-AC8BA6ABD07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03ABD-D762-4535-8E60-19B76BE676DA}" type="pres">
      <dgm:prSet presAssocID="{6152C591-A657-41BF-A462-F4D7FCE05A8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5FF058A6-D256-4CF0-B7B5-1A997A5C2E37}" type="pres">
      <dgm:prSet presAssocID="{6152C591-A657-41BF-A462-F4D7FCE05A8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8FCE3E6-9DE3-4B58-A059-B71298091D94}" type="pres">
      <dgm:prSet presAssocID="{9BD745A2-3126-4234-846D-E58C3F2F225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4C9B5-E68E-4E9C-AFC7-9E2A94B40B5C}" type="presOf" srcId="{77545F2D-54FC-4E0F-AB69-022BC586E3E3}" destId="{4D7A049F-BC94-4042-97DB-268982507ABB}" srcOrd="1" destOrd="0" presId="urn:microsoft.com/office/officeart/2005/8/layout/process5"/>
    <dgm:cxn modelId="{D5AB091A-262D-4786-914A-E01E268A1473}" type="presOf" srcId="{5B0C7B4D-6654-463C-91A6-AC8BA6ABD07C}" destId="{562FF8F9-9791-4818-8660-D2ABD8DD7DBB}" srcOrd="0" destOrd="0" presId="urn:microsoft.com/office/officeart/2005/8/layout/process5"/>
    <dgm:cxn modelId="{A5646663-98A7-44A3-BBA9-B05A5BC64E09}" type="presOf" srcId="{FB60EE61-08BE-41CF-A30E-9523F5527FE5}" destId="{384E684D-942D-4734-B560-46F79E6EA3F1}" srcOrd="0" destOrd="0" presId="urn:microsoft.com/office/officeart/2005/8/layout/process5"/>
    <dgm:cxn modelId="{8F0FC7E5-83C9-487E-ACB1-1860B0702C65}" srcId="{240470C4-90F0-4F86-AE91-50A5465489F3}" destId="{9BD745A2-3126-4234-846D-E58C3F2F225B}" srcOrd="7" destOrd="0" parTransId="{EFF613AC-31A7-43B1-AE2A-4D50D1B84451}" sibTransId="{0C829C7A-26EB-4772-9239-A8912465A4FE}"/>
    <dgm:cxn modelId="{FE4CEF39-117F-4D0E-9E9F-E646BA58D466}" type="presOf" srcId="{79572E9F-FD25-4B63-8B4F-311664DC7807}" destId="{A9EAD7D5-F82C-46CF-BF9A-340400144C4C}" srcOrd="0" destOrd="0" presId="urn:microsoft.com/office/officeart/2005/8/layout/process5"/>
    <dgm:cxn modelId="{810D02DD-96A0-4E4E-8DFA-252C903F5D46}" type="presOf" srcId="{584D7D64-7CDD-4F99-AE43-DD2880F5D815}" destId="{32BE007D-D202-4D07-B249-6164A9AA905F}" srcOrd="1" destOrd="0" presId="urn:microsoft.com/office/officeart/2005/8/layout/process5"/>
    <dgm:cxn modelId="{41064B25-8790-49E7-8630-2D4F737BBA13}" srcId="{240470C4-90F0-4F86-AE91-50A5465489F3}" destId="{FB60EE61-08BE-41CF-A30E-9523F5527FE5}" srcOrd="3" destOrd="0" parTransId="{879B310B-91A9-4DC9-B1EA-6147B34E91B7}" sibTransId="{77545F2D-54FC-4E0F-AB69-022BC586E3E3}"/>
    <dgm:cxn modelId="{DF729D59-74A4-44AD-838C-6B5F70046B2D}" type="presOf" srcId="{6152C591-A657-41BF-A462-F4D7FCE05A84}" destId="{5FF058A6-D256-4CF0-B7B5-1A997A5C2E37}" srcOrd="1" destOrd="0" presId="urn:microsoft.com/office/officeart/2005/8/layout/process5"/>
    <dgm:cxn modelId="{9D404DC3-CF30-405D-A5A4-BDFAE3724417}" type="presOf" srcId="{79572E9F-FD25-4B63-8B4F-311664DC7807}" destId="{FEEF8858-42E3-4F39-B8C3-07615049F282}" srcOrd="1" destOrd="0" presId="urn:microsoft.com/office/officeart/2005/8/layout/process5"/>
    <dgm:cxn modelId="{374EED74-5936-4BC8-9B29-54923D8F0C2A}" srcId="{240470C4-90F0-4F86-AE91-50A5465489F3}" destId="{B303FEE4-A0CD-4806-9976-9E1058CFE7F2}" srcOrd="4" destOrd="0" parTransId="{E0636B97-323F-4722-BB2A-49D561160EA7}" sibTransId="{F0DB90E0-80D1-41FB-9236-08EAB2F8BEAF}"/>
    <dgm:cxn modelId="{B0EF9707-D3FE-4BFA-ADA4-6AE1DC6394E2}" type="presOf" srcId="{4EE1A306-A7F1-438E-AC54-818D40EF3148}" destId="{34DA2A6F-DC76-478F-814D-78AFCBF002B3}" srcOrd="0" destOrd="0" presId="urn:microsoft.com/office/officeart/2005/8/layout/process5"/>
    <dgm:cxn modelId="{A99BABA1-58BF-4344-8701-8D8BA8A75560}" srcId="{240470C4-90F0-4F86-AE91-50A5465489F3}" destId="{4918FF94-E4EA-4ACC-BEAA-D04124814C51}" srcOrd="0" destOrd="0" parTransId="{99073680-ECA6-4765-84C9-230438E29D3A}" sibTransId="{584D7D64-7CDD-4F99-AE43-DD2880F5D815}"/>
    <dgm:cxn modelId="{3BBE2657-048C-42F6-9EB4-AE0619262D5F}" type="presOf" srcId="{6152C591-A657-41BF-A462-F4D7FCE05A84}" destId="{AC303ABD-D762-4535-8E60-19B76BE676DA}" srcOrd="0" destOrd="0" presId="urn:microsoft.com/office/officeart/2005/8/layout/process5"/>
    <dgm:cxn modelId="{4D83245A-7F62-42C4-A62B-D7F8D68F5877}" type="presOf" srcId="{F0DB90E0-80D1-41FB-9236-08EAB2F8BEAF}" destId="{ABCD601D-9253-4662-9DB3-37F92968FA50}" srcOrd="0" destOrd="0" presId="urn:microsoft.com/office/officeart/2005/8/layout/process5"/>
    <dgm:cxn modelId="{E9EE35D7-FEB9-443E-A98C-A77DA09CA860}" type="presOf" srcId="{667BDD47-4DC7-48A9-8235-9F4383B2ABD9}" destId="{C024366F-98DB-4D5A-9883-5CC73A4988D7}" srcOrd="1" destOrd="0" presId="urn:microsoft.com/office/officeart/2005/8/layout/process5"/>
    <dgm:cxn modelId="{7CD9FC20-DF3C-4569-8B2E-41BCFEE78537}" type="presOf" srcId="{B303FEE4-A0CD-4806-9976-9E1058CFE7F2}" destId="{96C12E43-A544-4161-BEDA-C078AA903B71}" srcOrd="0" destOrd="0" presId="urn:microsoft.com/office/officeart/2005/8/layout/process5"/>
    <dgm:cxn modelId="{4C01B2BA-3F06-42EA-8758-1773E3FE8C1C}" type="presOf" srcId="{240470C4-90F0-4F86-AE91-50A5465489F3}" destId="{7269A90B-4BD0-48F4-B90E-D5E460558BC9}" srcOrd="0" destOrd="0" presId="urn:microsoft.com/office/officeart/2005/8/layout/process5"/>
    <dgm:cxn modelId="{7BFCF9BB-18FA-4A63-ADCE-1C36565212E6}" type="presOf" srcId="{77545F2D-54FC-4E0F-AB69-022BC586E3E3}" destId="{7F264D19-A3C0-4AB4-BBDD-EABDD586CD96}" srcOrd="0" destOrd="0" presId="urn:microsoft.com/office/officeart/2005/8/layout/process5"/>
    <dgm:cxn modelId="{6F14CB51-C029-4CAB-8769-62942AF2447A}" type="presOf" srcId="{9E7BE0C3-B4D7-42D5-96B7-0E3C7224DC92}" destId="{2160825B-D44F-4139-B5C5-185169511F93}" srcOrd="0" destOrd="0" presId="urn:microsoft.com/office/officeart/2005/8/layout/process5"/>
    <dgm:cxn modelId="{30EB2D56-9228-4127-A2E6-EAA64741D525}" type="presOf" srcId="{584D7D64-7CDD-4F99-AE43-DD2880F5D815}" destId="{C8ACA468-5EF9-4813-AF8F-815946C9947C}" srcOrd="0" destOrd="0" presId="urn:microsoft.com/office/officeart/2005/8/layout/process5"/>
    <dgm:cxn modelId="{FCC734CB-6D14-464B-82A7-D08FA624828A}" srcId="{240470C4-90F0-4F86-AE91-50A5465489F3}" destId="{5B0C7B4D-6654-463C-91A6-AC8BA6ABD07C}" srcOrd="6" destOrd="0" parTransId="{37C5C5A9-B792-4CD2-BF5C-AC1397433A77}" sibTransId="{6152C591-A657-41BF-A462-F4D7FCE05A84}"/>
    <dgm:cxn modelId="{4395EF3F-5808-4BE9-835B-CB9898E8602D}" type="presOf" srcId="{0112907A-096B-4D4C-8669-64D311419BCC}" destId="{2B6D787F-5ACB-4E19-A209-17751650C0F8}" srcOrd="0" destOrd="0" presId="urn:microsoft.com/office/officeart/2005/8/layout/process5"/>
    <dgm:cxn modelId="{E5C4D445-EE2F-40B1-8CC8-8A0AB374EF38}" type="presOf" srcId="{AFF0F8F7-E102-44FF-96A3-5F7F59305A11}" destId="{DDB9FC46-AF38-4217-8C77-9C32816C83F7}" srcOrd="1" destOrd="0" presId="urn:microsoft.com/office/officeart/2005/8/layout/process5"/>
    <dgm:cxn modelId="{0C8F5681-B3E9-4B6C-A148-82AFD283BD05}" type="presOf" srcId="{9BD745A2-3126-4234-846D-E58C3F2F225B}" destId="{88FCE3E6-9DE3-4B58-A059-B71298091D94}" srcOrd="0" destOrd="0" presId="urn:microsoft.com/office/officeart/2005/8/layout/process5"/>
    <dgm:cxn modelId="{7C16F0E4-8715-4FA0-93F7-3D0DFB97205D}" type="presOf" srcId="{AFF0F8F7-E102-44FF-96A3-5F7F59305A11}" destId="{8254947F-20D3-4307-9B8F-3593AEEC709D}" srcOrd="0" destOrd="0" presId="urn:microsoft.com/office/officeart/2005/8/layout/process5"/>
    <dgm:cxn modelId="{F275E337-47E1-4AE4-8F08-9B7ABF55410A}" srcId="{240470C4-90F0-4F86-AE91-50A5465489F3}" destId="{9E7BE0C3-B4D7-42D5-96B7-0E3C7224DC92}" srcOrd="2" destOrd="0" parTransId="{F5439264-031C-427B-8943-19AF34EF9B22}" sibTransId="{79572E9F-FD25-4B63-8B4F-311664DC7807}"/>
    <dgm:cxn modelId="{0107DDD2-4CBD-46A8-B2B2-317E459377C9}" type="presOf" srcId="{667BDD47-4DC7-48A9-8235-9F4383B2ABD9}" destId="{6C8CEAD3-FA5B-41DF-9DE3-D0C9BD76CB15}" srcOrd="0" destOrd="0" presId="urn:microsoft.com/office/officeart/2005/8/layout/process5"/>
    <dgm:cxn modelId="{C49DECE6-34D5-43C9-A924-02A4FBFA430F}" srcId="{240470C4-90F0-4F86-AE91-50A5465489F3}" destId="{4EE1A306-A7F1-438E-AC54-818D40EF3148}" srcOrd="5" destOrd="0" parTransId="{C8503B4B-3DD9-4932-AF76-FC332F91D3E4}" sibTransId="{AFF0F8F7-E102-44FF-96A3-5F7F59305A11}"/>
    <dgm:cxn modelId="{B97D6F15-12A0-4CC5-BC90-3D2F3472877F}" type="presOf" srcId="{4918FF94-E4EA-4ACC-BEAA-D04124814C51}" destId="{EE6A4C97-777C-4AD7-A627-A68CC779987D}" srcOrd="0" destOrd="0" presId="urn:microsoft.com/office/officeart/2005/8/layout/process5"/>
    <dgm:cxn modelId="{4EF70C6C-B5B7-4DB7-850D-A23445D0AE10}" type="presOf" srcId="{F0DB90E0-80D1-41FB-9236-08EAB2F8BEAF}" destId="{A4E38F72-16D5-4E9F-967E-966BEC516423}" srcOrd="1" destOrd="0" presId="urn:microsoft.com/office/officeart/2005/8/layout/process5"/>
    <dgm:cxn modelId="{A020C5FE-6367-453A-BD8B-4DFB56C1BD70}" srcId="{240470C4-90F0-4F86-AE91-50A5465489F3}" destId="{0112907A-096B-4D4C-8669-64D311419BCC}" srcOrd="1" destOrd="0" parTransId="{57DA0944-A8D2-4A35-8E28-52230CDC7CD1}" sibTransId="{667BDD47-4DC7-48A9-8235-9F4383B2ABD9}"/>
    <dgm:cxn modelId="{488712C7-4BA8-4E62-A9F2-120DA2E6E982}" type="presParOf" srcId="{7269A90B-4BD0-48F4-B90E-D5E460558BC9}" destId="{EE6A4C97-777C-4AD7-A627-A68CC779987D}" srcOrd="0" destOrd="0" presId="urn:microsoft.com/office/officeart/2005/8/layout/process5"/>
    <dgm:cxn modelId="{0BF9830A-ED4C-42EF-917B-4DEBA2795CFC}" type="presParOf" srcId="{7269A90B-4BD0-48F4-B90E-D5E460558BC9}" destId="{C8ACA468-5EF9-4813-AF8F-815946C9947C}" srcOrd="1" destOrd="0" presId="urn:microsoft.com/office/officeart/2005/8/layout/process5"/>
    <dgm:cxn modelId="{FBF5F847-D0EC-4B2B-BC68-959A212C4579}" type="presParOf" srcId="{C8ACA468-5EF9-4813-AF8F-815946C9947C}" destId="{32BE007D-D202-4D07-B249-6164A9AA905F}" srcOrd="0" destOrd="0" presId="urn:microsoft.com/office/officeart/2005/8/layout/process5"/>
    <dgm:cxn modelId="{1DD534A5-A1FB-4AB8-AEF2-29D2F40A936D}" type="presParOf" srcId="{7269A90B-4BD0-48F4-B90E-D5E460558BC9}" destId="{2B6D787F-5ACB-4E19-A209-17751650C0F8}" srcOrd="2" destOrd="0" presId="urn:microsoft.com/office/officeart/2005/8/layout/process5"/>
    <dgm:cxn modelId="{E420EE33-A4FA-4D19-BE86-262CBCC36EC3}" type="presParOf" srcId="{7269A90B-4BD0-48F4-B90E-D5E460558BC9}" destId="{6C8CEAD3-FA5B-41DF-9DE3-D0C9BD76CB15}" srcOrd="3" destOrd="0" presId="urn:microsoft.com/office/officeart/2005/8/layout/process5"/>
    <dgm:cxn modelId="{C704784E-D0BC-4489-B7A4-670D334AD284}" type="presParOf" srcId="{6C8CEAD3-FA5B-41DF-9DE3-D0C9BD76CB15}" destId="{C024366F-98DB-4D5A-9883-5CC73A4988D7}" srcOrd="0" destOrd="0" presId="urn:microsoft.com/office/officeart/2005/8/layout/process5"/>
    <dgm:cxn modelId="{45D146E2-C834-4208-8F62-0D79F8C0A485}" type="presParOf" srcId="{7269A90B-4BD0-48F4-B90E-D5E460558BC9}" destId="{2160825B-D44F-4139-B5C5-185169511F93}" srcOrd="4" destOrd="0" presId="urn:microsoft.com/office/officeart/2005/8/layout/process5"/>
    <dgm:cxn modelId="{A0374D69-5E50-4429-843F-D2E001AC0558}" type="presParOf" srcId="{7269A90B-4BD0-48F4-B90E-D5E460558BC9}" destId="{A9EAD7D5-F82C-46CF-BF9A-340400144C4C}" srcOrd="5" destOrd="0" presId="urn:microsoft.com/office/officeart/2005/8/layout/process5"/>
    <dgm:cxn modelId="{6CA9702F-B1A4-4B41-A0E4-2EEAA1AA0D05}" type="presParOf" srcId="{A9EAD7D5-F82C-46CF-BF9A-340400144C4C}" destId="{FEEF8858-42E3-4F39-B8C3-07615049F282}" srcOrd="0" destOrd="0" presId="urn:microsoft.com/office/officeart/2005/8/layout/process5"/>
    <dgm:cxn modelId="{C8D69C30-6651-479F-AEC7-AEF85F34F9C0}" type="presParOf" srcId="{7269A90B-4BD0-48F4-B90E-D5E460558BC9}" destId="{384E684D-942D-4734-B560-46F79E6EA3F1}" srcOrd="6" destOrd="0" presId="urn:microsoft.com/office/officeart/2005/8/layout/process5"/>
    <dgm:cxn modelId="{63CE274E-2C9C-4E9B-9BA4-F18FFDE7B262}" type="presParOf" srcId="{7269A90B-4BD0-48F4-B90E-D5E460558BC9}" destId="{7F264D19-A3C0-4AB4-BBDD-EABDD586CD96}" srcOrd="7" destOrd="0" presId="urn:microsoft.com/office/officeart/2005/8/layout/process5"/>
    <dgm:cxn modelId="{86575BD1-22A2-420C-9444-DCAE10632C16}" type="presParOf" srcId="{7F264D19-A3C0-4AB4-BBDD-EABDD586CD96}" destId="{4D7A049F-BC94-4042-97DB-268982507ABB}" srcOrd="0" destOrd="0" presId="urn:microsoft.com/office/officeart/2005/8/layout/process5"/>
    <dgm:cxn modelId="{6CA00DCC-9220-44AE-9C74-6B878ADBEF10}" type="presParOf" srcId="{7269A90B-4BD0-48F4-B90E-D5E460558BC9}" destId="{96C12E43-A544-4161-BEDA-C078AA903B71}" srcOrd="8" destOrd="0" presId="urn:microsoft.com/office/officeart/2005/8/layout/process5"/>
    <dgm:cxn modelId="{E48FFD64-C0FE-4ECE-9930-FCE8B524D679}" type="presParOf" srcId="{7269A90B-4BD0-48F4-B90E-D5E460558BC9}" destId="{ABCD601D-9253-4662-9DB3-37F92968FA50}" srcOrd="9" destOrd="0" presId="urn:microsoft.com/office/officeart/2005/8/layout/process5"/>
    <dgm:cxn modelId="{82AF4483-071C-4B16-88EA-1D1502FD7902}" type="presParOf" srcId="{ABCD601D-9253-4662-9DB3-37F92968FA50}" destId="{A4E38F72-16D5-4E9F-967E-966BEC516423}" srcOrd="0" destOrd="0" presId="urn:microsoft.com/office/officeart/2005/8/layout/process5"/>
    <dgm:cxn modelId="{5FD064B7-EB09-43B1-94CA-2D07766B1B5F}" type="presParOf" srcId="{7269A90B-4BD0-48F4-B90E-D5E460558BC9}" destId="{34DA2A6F-DC76-478F-814D-78AFCBF002B3}" srcOrd="10" destOrd="0" presId="urn:microsoft.com/office/officeart/2005/8/layout/process5"/>
    <dgm:cxn modelId="{03CCA78F-B6D1-4091-BE26-84FABB70FCB3}" type="presParOf" srcId="{7269A90B-4BD0-48F4-B90E-D5E460558BC9}" destId="{8254947F-20D3-4307-9B8F-3593AEEC709D}" srcOrd="11" destOrd="0" presId="urn:microsoft.com/office/officeart/2005/8/layout/process5"/>
    <dgm:cxn modelId="{F686A076-049F-4EE2-AF36-8A688C6BA149}" type="presParOf" srcId="{8254947F-20D3-4307-9B8F-3593AEEC709D}" destId="{DDB9FC46-AF38-4217-8C77-9C32816C83F7}" srcOrd="0" destOrd="0" presId="urn:microsoft.com/office/officeart/2005/8/layout/process5"/>
    <dgm:cxn modelId="{CEA5171B-A159-4475-BCD0-6C3A4AE57B14}" type="presParOf" srcId="{7269A90B-4BD0-48F4-B90E-D5E460558BC9}" destId="{562FF8F9-9791-4818-8660-D2ABD8DD7DBB}" srcOrd="12" destOrd="0" presId="urn:microsoft.com/office/officeart/2005/8/layout/process5"/>
    <dgm:cxn modelId="{3D2B01F4-751B-40A4-B333-D9418D1FAB9D}" type="presParOf" srcId="{7269A90B-4BD0-48F4-B90E-D5E460558BC9}" destId="{AC303ABD-D762-4535-8E60-19B76BE676DA}" srcOrd="13" destOrd="0" presId="urn:microsoft.com/office/officeart/2005/8/layout/process5"/>
    <dgm:cxn modelId="{D835C8B6-DCBF-4D02-928D-9F5918D5397C}" type="presParOf" srcId="{AC303ABD-D762-4535-8E60-19B76BE676DA}" destId="{5FF058A6-D256-4CF0-B7B5-1A997A5C2E37}" srcOrd="0" destOrd="0" presId="urn:microsoft.com/office/officeart/2005/8/layout/process5"/>
    <dgm:cxn modelId="{4718AE6E-10C9-430C-B14C-40DA6304AC9E}" type="presParOf" srcId="{7269A90B-4BD0-48F4-B90E-D5E460558BC9}" destId="{88FCE3E6-9DE3-4B58-A059-B71298091D9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EB88A-523D-41EC-98D6-48C121539154}">
      <dsp:nvSpPr>
        <dsp:cNvPr id="0" name=""/>
        <dsp:cNvSpPr/>
      </dsp:nvSpPr>
      <dsp:spPr>
        <a:xfrm>
          <a:off x="6101" y="2813672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Claim of internalization of best practice </a:t>
          </a:r>
        </a:p>
      </dsp:txBody>
      <dsp:txXfrm>
        <a:off x="34009" y="2841580"/>
        <a:ext cx="1849899" cy="897041"/>
      </dsp:txXfrm>
    </dsp:sp>
    <dsp:sp modelId="{70EBC9BA-8313-45F4-949E-F0C13691DA70}">
      <dsp:nvSpPr>
        <dsp:cNvPr id="0" name=""/>
        <dsp:cNvSpPr/>
      </dsp:nvSpPr>
      <dsp:spPr>
        <a:xfrm rot="17500715">
          <a:off x="1261169" y="2317072"/>
          <a:ext cx="2063581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2063581" y="14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41370" y="2279699"/>
        <a:ext cx="103179" cy="103179"/>
      </dsp:txXfrm>
    </dsp:sp>
    <dsp:sp modelId="{220211DF-F022-4609-B8E2-A3524F8B9CB8}">
      <dsp:nvSpPr>
        <dsp:cNvPr id="0" name=""/>
        <dsp:cNvSpPr/>
      </dsp:nvSpPr>
      <dsp:spPr>
        <a:xfrm>
          <a:off x="2674102" y="896046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Meets standard</a:t>
          </a:r>
        </a:p>
      </dsp:txBody>
      <dsp:txXfrm>
        <a:off x="2702010" y="923954"/>
        <a:ext cx="1849899" cy="897041"/>
      </dsp:txXfrm>
    </dsp:sp>
    <dsp:sp modelId="{47021162-3EFF-4815-B167-613CC0C27290}">
      <dsp:nvSpPr>
        <dsp:cNvPr id="0" name=""/>
        <dsp:cNvSpPr/>
      </dsp:nvSpPr>
      <dsp:spPr>
        <a:xfrm rot="19457599">
          <a:off x="4491581" y="1084312"/>
          <a:ext cx="938758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938758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7492" y="1075060"/>
        <a:ext cx="46937" cy="46937"/>
      </dsp:txXfrm>
    </dsp:sp>
    <dsp:sp modelId="{9FAFB90C-5ACA-413D-ADDA-58A468E243C3}">
      <dsp:nvSpPr>
        <dsp:cNvPr id="0" name=""/>
        <dsp:cNvSpPr/>
      </dsp:nvSpPr>
      <dsp:spPr>
        <a:xfrm>
          <a:off x="5342104" y="348153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Evidence sufficient to support claim</a:t>
          </a:r>
        </a:p>
      </dsp:txBody>
      <dsp:txXfrm>
        <a:off x="5370012" y="376061"/>
        <a:ext cx="1849899" cy="897041"/>
      </dsp:txXfrm>
    </dsp:sp>
    <dsp:sp modelId="{07C90F0F-B7D0-4038-BFA8-92CDAA65D615}">
      <dsp:nvSpPr>
        <dsp:cNvPr id="0" name=""/>
        <dsp:cNvSpPr/>
      </dsp:nvSpPr>
      <dsp:spPr>
        <a:xfrm>
          <a:off x="7247819" y="810366"/>
          <a:ext cx="762286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62286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9905" y="805525"/>
        <a:ext cx="38114" cy="38114"/>
      </dsp:txXfrm>
    </dsp:sp>
    <dsp:sp modelId="{D7435D64-EF6D-4CA4-A1B0-7D71E6CD8176}">
      <dsp:nvSpPr>
        <dsp:cNvPr id="0" name=""/>
        <dsp:cNvSpPr/>
      </dsp:nvSpPr>
      <dsp:spPr>
        <a:xfrm>
          <a:off x="8010105" y="348153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3 marks</a:t>
          </a:r>
        </a:p>
      </dsp:txBody>
      <dsp:txXfrm>
        <a:off x="8038013" y="376061"/>
        <a:ext cx="1849899" cy="897041"/>
      </dsp:txXfrm>
    </dsp:sp>
    <dsp:sp modelId="{4C32643C-FD20-4EE5-8AD6-3EE59F7D8FFC}">
      <dsp:nvSpPr>
        <dsp:cNvPr id="0" name=""/>
        <dsp:cNvSpPr/>
      </dsp:nvSpPr>
      <dsp:spPr>
        <a:xfrm rot="2142401">
          <a:off x="4491581" y="1632205"/>
          <a:ext cx="938758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938758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7492" y="1622953"/>
        <a:ext cx="46937" cy="46937"/>
      </dsp:txXfrm>
    </dsp:sp>
    <dsp:sp modelId="{194EABFC-E1A9-46C3-9391-3671AF39B2E6}">
      <dsp:nvSpPr>
        <dsp:cNvPr id="0" name=""/>
        <dsp:cNvSpPr/>
      </dsp:nvSpPr>
      <dsp:spPr>
        <a:xfrm>
          <a:off x="5342104" y="1443940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Evidence not sufficient to support claim</a:t>
          </a:r>
        </a:p>
      </dsp:txBody>
      <dsp:txXfrm>
        <a:off x="5370012" y="1471848"/>
        <a:ext cx="1849899" cy="897041"/>
      </dsp:txXfrm>
    </dsp:sp>
    <dsp:sp modelId="{4CE77C04-EEA9-408B-BD59-DC81971222C4}">
      <dsp:nvSpPr>
        <dsp:cNvPr id="0" name=""/>
        <dsp:cNvSpPr/>
      </dsp:nvSpPr>
      <dsp:spPr>
        <a:xfrm>
          <a:off x="7247819" y="1906152"/>
          <a:ext cx="762286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62286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9905" y="1901311"/>
        <a:ext cx="38114" cy="38114"/>
      </dsp:txXfrm>
    </dsp:sp>
    <dsp:sp modelId="{B577F250-C1CE-4426-8897-0C1945E28E71}">
      <dsp:nvSpPr>
        <dsp:cNvPr id="0" name=""/>
        <dsp:cNvSpPr/>
      </dsp:nvSpPr>
      <dsp:spPr>
        <a:xfrm>
          <a:off x="8010105" y="1443940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 or 2 marks</a:t>
          </a:r>
        </a:p>
      </dsp:txBody>
      <dsp:txXfrm>
        <a:off x="8038013" y="1471848"/>
        <a:ext cx="1849899" cy="897041"/>
      </dsp:txXfrm>
    </dsp:sp>
    <dsp:sp modelId="{94A39EEE-05C4-4C58-9B73-851C5A8FAD9F}">
      <dsp:nvSpPr>
        <dsp:cNvPr id="0" name=""/>
        <dsp:cNvSpPr/>
      </dsp:nvSpPr>
      <dsp:spPr>
        <a:xfrm rot="1186030">
          <a:off x="1887951" y="3412858"/>
          <a:ext cx="810016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10016" y="14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72709" y="3406824"/>
        <a:ext cx="40500" cy="40500"/>
      </dsp:txXfrm>
    </dsp:sp>
    <dsp:sp modelId="{68B23BA7-3E97-41B0-AFED-16D7459547A7}">
      <dsp:nvSpPr>
        <dsp:cNvPr id="0" name=""/>
        <dsp:cNvSpPr/>
      </dsp:nvSpPr>
      <dsp:spPr>
        <a:xfrm>
          <a:off x="2674102" y="3087619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Below standard</a:t>
          </a:r>
        </a:p>
      </dsp:txBody>
      <dsp:txXfrm>
        <a:off x="2702010" y="3115527"/>
        <a:ext cx="1849899" cy="897041"/>
      </dsp:txXfrm>
    </dsp:sp>
    <dsp:sp modelId="{FBC81AD2-1399-4D93-B337-6E6F8BBBDC0B}">
      <dsp:nvSpPr>
        <dsp:cNvPr id="0" name=""/>
        <dsp:cNvSpPr/>
      </dsp:nvSpPr>
      <dsp:spPr>
        <a:xfrm rot="19457599">
          <a:off x="4491581" y="3275885"/>
          <a:ext cx="938758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938758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7492" y="3266632"/>
        <a:ext cx="46937" cy="46937"/>
      </dsp:txXfrm>
    </dsp:sp>
    <dsp:sp modelId="{C25170B5-F4C4-43FC-9AD1-DBE3F09D57F4}">
      <dsp:nvSpPr>
        <dsp:cNvPr id="0" name=""/>
        <dsp:cNvSpPr/>
      </dsp:nvSpPr>
      <dsp:spPr>
        <a:xfrm>
          <a:off x="5342104" y="2539726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Evidence sufficient to support claim</a:t>
          </a:r>
        </a:p>
      </dsp:txBody>
      <dsp:txXfrm>
        <a:off x="5370012" y="2567634"/>
        <a:ext cx="1849899" cy="897041"/>
      </dsp:txXfrm>
    </dsp:sp>
    <dsp:sp modelId="{7AD81A05-36B3-4678-873D-E04E0EE197AA}">
      <dsp:nvSpPr>
        <dsp:cNvPr id="0" name=""/>
        <dsp:cNvSpPr/>
      </dsp:nvSpPr>
      <dsp:spPr>
        <a:xfrm>
          <a:off x="7247819" y="3001938"/>
          <a:ext cx="762286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62286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9905" y="2997097"/>
        <a:ext cx="38114" cy="38114"/>
      </dsp:txXfrm>
    </dsp:sp>
    <dsp:sp modelId="{3CEC2A1C-A10D-4717-8968-B32677DD1F2F}">
      <dsp:nvSpPr>
        <dsp:cNvPr id="0" name=""/>
        <dsp:cNvSpPr/>
      </dsp:nvSpPr>
      <dsp:spPr>
        <a:xfrm>
          <a:off x="8010105" y="2539726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 or 2 marks</a:t>
          </a:r>
        </a:p>
      </dsp:txBody>
      <dsp:txXfrm>
        <a:off x="8038013" y="2567634"/>
        <a:ext cx="1849899" cy="897041"/>
      </dsp:txXfrm>
    </dsp:sp>
    <dsp:sp modelId="{524C5D23-5FF7-4A99-A8E4-110B26F28729}">
      <dsp:nvSpPr>
        <dsp:cNvPr id="0" name=""/>
        <dsp:cNvSpPr/>
      </dsp:nvSpPr>
      <dsp:spPr>
        <a:xfrm rot="2142401">
          <a:off x="4491581" y="3823778"/>
          <a:ext cx="938758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938758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7492" y="3814525"/>
        <a:ext cx="46937" cy="46937"/>
      </dsp:txXfrm>
    </dsp:sp>
    <dsp:sp modelId="{6C01209B-0CFF-4941-9B72-98747CEBE8C2}">
      <dsp:nvSpPr>
        <dsp:cNvPr id="0" name=""/>
        <dsp:cNvSpPr/>
      </dsp:nvSpPr>
      <dsp:spPr>
        <a:xfrm>
          <a:off x="5342104" y="3635512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Evidence not sufficient to support claim</a:t>
          </a:r>
        </a:p>
      </dsp:txBody>
      <dsp:txXfrm>
        <a:off x="5370012" y="3663420"/>
        <a:ext cx="1849899" cy="897041"/>
      </dsp:txXfrm>
    </dsp:sp>
    <dsp:sp modelId="{A52133C5-FF38-4EF9-9064-DCE219BF1C5D}">
      <dsp:nvSpPr>
        <dsp:cNvPr id="0" name=""/>
        <dsp:cNvSpPr/>
      </dsp:nvSpPr>
      <dsp:spPr>
        <a:xfrm>
          <a:off x="7247819" y="4097724"/>
          <a:ext cx="762286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62286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9905" y="4092884"/>
        <a:ext cx="38114" cy="38114"/>
      </dsp:txXfrm>
    </dsp:sp>
    <dsp:sp modelId="{BAE49179-AB9D-4B34-A6DD-E0683CF17BC1}">
      <dsp:nvSpPr>
        <dsp:cNvPr id="0" name=""/>
        <dsp:cNvSpPr/>
      </dsp:nvSpPr>
      <dsp:spPr>
        <a:xfrm>
          <a:off x="8010105" y="3635512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 mark</a:t>
          </a:r>
        </a:p>
      </dsp:txBody>
      <dsp:txXfrm>
        <a:off x="8038013" y="3663420"/>
        <a:ext cx="1849899" cy="897041"/>
      </dsp:txXfrm>
    </dsp:sp>
    <dsp:sp modelId="{1389A0B9-660F-4452-AE77-FAEC3415A612}">
      <dsp:nvSpPr>
        <dsp:cNvPr id="0" name=""/>
        <dsp:cNvSpPr/>
      </dsp:nvSpPr>
      <dsp:spPr>
        <a:xfrm rot="4178395">
          <a:off x="1197466" y="4302937"/>
          <a:ext cx="2190986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2190986" y="14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38185" y="4262378"/>
        <a:ext cx="109549" cy="109549"/>
      </dsp:txXfrm>
    </dsp:sp>
    <dsp:sp modelId="{51D24A47-ED6D-4899-8EF8-CD00873FFBA2}">
      <dsp:nvSpPr>
        <dsp:cNvPr id="0" name=""/>
        <dsp:cNvSpPr/>
      </dsp:nvSpPr>
      <dsp:spPr>
        <a:xfrm>
          <a:off x="2674102" y="4867776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No claim of achievement</a:t>
          </a:r>
        </a:p>
      </dsp:txBody>
      <dsp:txXfrm>
        <a:off x="2702010" y="4895684"/>
        <a:ext cx="1849899" cy="897041"/>
      </dsp:txXfrm>
    </dsp:sp>
    <dsp:sp modelId="{0A1EC560-BDB1-4F12-9ABB-03F6A43B18F8}">
      <dsp:nvSpPr>
        <dsp:cNvPr id="0" name=""/>
        <dsp:cNvSpPr/>
      </dsp:nvSpPr>
      <dsp:spPr>
        <a:xfrm rot="21561842">
          <a:off x="4579712" y="5310998"/>
          <a:ext cx="342190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3421903" y="14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05116" y="5239667"/>
        <a:ext cx="171095" cy="171095"/>
      </dsp:txXfrm>
    </dsp:sp>
    <dsp:sp modelId="{02521888-BBD1-45E8-AEAD-03F9062A32D6}">
      <dsp:nvSpPr>
        <dsp:cNvPr id="0" name=""/>
        <dsp:cNvSpPr/>
      </dsp:nvSpPr>
      <dsp:spPr>
        <a:xfrm>
          <a:off x="8001510" y="4829795"/>
          <a:ext cx="1905715" cy="952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0 marks</a:t>
          </a:r>
        </a:p>
      </dsp:txBody>
      <dsp:txXfrm>
        <a:off x="8029418" y="4857703"/>
        <a:ext cx="1849899" cy="897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A4C97-777C-4AD7-A627-A68CC779987D}">
      <dsp:nvSpPr>
        <dsp:cNvPr id="0" name=""/>
        <dsp:cNvSpPr/>
      </dsp:nvSpPr>
      <dsp:spPr>
        <a:xfrm>
          <a:off x="4942" y="70810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Desk Evaluation of SER by reviewers</a:t>
          </a:r>
        </a:p>
      </dsp:txBody>
      <dsp:txXfrm>
        <a:off x="42914" y="108782"/>
        <a:ext cx="2084831" cy="1220521"/>
      </dsp:txXfrm>
    </dsp:sp>
    <dsp:sp modelId="{C8ACA468-5EF9-4813-AF8F-815946C9947C}">
      <dsp:nvSpPr>
        <dsp:cNvPr id="0" name=""/>
        <dsp:cNvSpPr/>
      </dsp:nvSpPr>
      <dsp:spPr>
        <a:xfrm>
          <a:off x="2355866" y="451107"/>
          <a:ext cx="458084" cy="53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55866" y="558281"/>
        <a:ext cx="320659" cy="321524"/>
      </dsp:txXfrm>
    </dsp:sp>
    <dsp:sp modelId="{2B6D787F-5ACB-4E19-A209-17751650C0F8}">
      <dsp:nvSpPr>
        <dsp:cNvPr id="0" name=""/>
        <dsp:cNvSpPr/>
      </dsp:nvSpPr>
      <dsp:spPr>
        <a:xfrm>
          <a:off x="3030028" y="70810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SITE VISIT TO VALIDATE CLAIMS IN SER</a:t>
          </a:r>
          <a:endParaRPr lang="en-US" sz="1800" kern="1200" dirty="0"/>
        </a:p>
      </dsp:txBody>
      <dsp:txXfrm>
        <a:off x="3068000" y="108782"/>
        <a:ext cx="2084831" cy="1220521"/>
      </dsp:txXfrm>
    </dsp:sp>
    <dsp:sp modelId="{6C8CEAD3-FA5B-41DF-9DE3-D0C9BD76CB15}">
      <dsp:nvSpPr>
        <dsp:cNvPr id="0" name=""/>
        <dsp:cNvSpPr/>
      </dsp:nvSpPr>
      <dsp:spPr>
        <a:xfrm>
          <a:off x="5380952" y="451107"/>
          <a:ext cx="458084" cy="53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80952" y="558281"/>
        <a:ext cx="320659" cy="321524"/>
      </dsp:txXfrm>
    </dsp:sp>
    <dsp:sp modelId="{2160825B-D44F-4139-B5C5-185169511F93}">
      <dsp:nvSpPr>
        <dsp:cNvPr id="0" name=""/>
        <dsp:cNvSpPr/>
      </dsp:nvSpPr>
      <dsp:spPr>
        <a:xfrm>
          <a:off x="6055114" y="70810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Preliminary report </a:t>
          </a:r>
        </a:p>
      </dsp:txBody>
      <dsp:txXfrm>
        <a:off x="6093086" y="108782"/>
        <a:ext cx="2084831" cy="1220521"/>
      </dsp:txXfrm>
    </dsp:sp>
    <dsp:sp modelId="{A9EAD7D5-F82C-46CF-BF9A-340400144C4C}">
      <dsp:nvSpPr>
        <dsp:cNvPr id="0" name=""/>
        <dsp:cNvSpPr/>
      </dsp:nvSpPr>
      <dsp:spPr>
        <a:xfrm>
          <a:off x="8406038" y="451107"/>
          <a:ext cx="458084" cy="53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406038" y="558281"/>
        <a:ext cx="320659" cy="321524"/>
      </dsp:txXfrm>
    </dsp:sp>
    <dsp:sp modelId="{384E684D-942D-4734-B560-46F79E6EA3F1}">
      <dsp:nvSpPr>
        <dsp:cNvPr id="0" name=""/>
        <dsp:cNvSpPr/>
      </dsp:nvSpPr>
      <dsp:spPr>
        <a:xfrm>
          <a:off x="9080201" y="70810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Draft report </a:t>
          </a:r>
        </a:p>
      </dsp:txBody>
      <dsp:txXfrm>
        <a:off x="9118173" y="108782"/>
        <a:ext cx="2084831" cy="1220521"/>
      </dsp:txXfrm>
    </dsp:sp>
    <dsp:sp modelId="{7F264D19-A3C0-4AB4-BBDD-EABDD586CD96}">
      <dsp:nvSpPr>
        <dsp:cNvPr id="0" name=""/>
        <dsp:cNvSpPr/>
      </dsp:nvSpPr>
      <dsp:spPr>
        <a:xfrm rot="5400000">
          <a:off x="9931546" y="1518530"/>
          <a:ext cx="458084" cy="53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9999827" y="1557424"/>
        <a:ext cx="321524" cy="320659"/>
      </dsp:txXfrm>
    </dsp:sp>
    <dsp:sp modelId="{96C12E43-A544-4161-BEDA-C078AA903B71}">
      <dsp:nvSpPr>
        <dsp:cNvPr id="0" name=""/>
        <dsp:cNvSpPr/>
      </dsp:nvSpPr>
      <dsp:spPr>
        <a:xfrm>
          <a:off x="9080201" y="2231586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Comments from Faculty on draft report</a:t>
          </a:r>
        </a:p>
      </dsp:txBody>
      <dsp:txXfrm>
        <a:off x="9118173" y="2269558"/>
        <a:ext cx="2084831" cy="1220521"/>
      </dsp:txXfrm>
    </dsp:sp>
    <dsp:sp modelId="{ABCD601D-9253-4662-9DB3-37F92968FA50}">
      <dsp:nvSpPr>
        <dsp:cNvPr id="0" name=""/>
        <dsp:cNvSpPr/>
      </dsp:nvSpPr>
      <dsp:spPr>
        <a:xfrm rot="10800000">
          <a:off x="8431968" y="2611883"/>
          <a:ext cx="458084" cy="53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8569393" y="2719057"/>
        <a:ext cx="320659" cy="321524"/>
      </dsp:txXfrm>
    </dsp:sp>
    <dsp:sp modelId="{34DA2A6F-DC76-478F-814D-78AFCBF002B3}">
      <dsp:nvSpPr>
        <dsp:cNvPr id="0" name=""/>
        <dsp:cNvSpPr/>
      </dsp:nvSpPr>
      <dsp:spPr>
        <a:xfrm>
          <a:off x="6055114" y="2231586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FINAL REPORT</a:t>
          </a:r>
          <a:endParaRPr lang="en-US" sz="1800" kern="1200" dirty="0"/>
        </a:p>
      </dsp:txBody>
      <dsp:txXfrm>
        <a:off x="6093086" y="2269558"/>
        <a:ext cx="2084831" cy="1220521"/>
      </dsp:txXfrm>
    </dsp:sp>
    <dsp:sp modelId="{8254947F-20D3-4307-9B8F-3593AEEC709D}">
      <dsp:nvSpPr>
        <dsp:cNvPr id="0" name=""/>
        <dsp:cNvSpPr/>
      </dsp:nvSpPr>
      <dsp:spPr>
        <a:xfrm rot="10800000">
          <a:off x="5406881" y="2611883"/>
          <a:ext cx="458084" cy="53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544306" y="2719057"/>
        <a:ext cx="320659" cy="321524"/>
      </dsp:txXfrm>
    </dsp:sp>
    <dsp:sp modelId="{562FF8F9-9791-4818-8660-D2ABD8DD7DBB}">
      <dsp:nvSpPr>
        <dsp:cNvPr id="0" name=""/>
        <dsp:cNvSpPr/>
      </dsp:nvSpPr>
      <dsp:spPr>
        <a:xfrm>
          <a:off x="3030028" y="2231586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FR edited and published by QAC</a:t>
          </a:r>
        </a:p>
      </dsp:txBody>
      <dsp:txXfrm>
        <a:off x="3068000" y="2269558"/>
        <a:ext cx="2084831" cy="1220521"/>
      </dsp:txXfrm>
    </dsp:sp>
    <dsp:sp modelId="{AC303ABD-D762-4535-8E60-19B76BE676DA}">
      <dsp:nvSpPr>
        <dsp:cNvPr id="0" name=""/>
        <dsp:cNvSpPr/>
      </dsp:nvSpPr>
      <dsp:spPr>
        <a:xfrm rot="10800000">
          <a:off x="2381795" y="2611883"/>
          <a:ext cx="458084" cy="53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519220" y="2719057"/>
        <a:ext cx="320659" cy="321524"/>
      </dsp:txXfrm>
    </dsp:sp>
    <dsp:sp modelId="{88FCE3E6-9DE3-4B58-A059-B71298091D94}">
      <dsp:nvSpPr>
        <dsp:cNvPr id="0" name=""/>
        <dsp:cNvSpPr/>
      </dsp:nvSpPr>
      <dsp:spPr>
        <a:xfrm>
          <a:off x="4942" y="2231586"/>
          <a:ext cx="2160775" cy="1296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Faculty Action Plan for implementation of recommendations</a:t>
          </a:r>
        </a:p>
      </dsp:txBody>
      <dsp:txXfrm>
        <a:off x="42914" y="2269558"/>
        <a:ext cx="2084831" cy="1220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97E0307-B85C-446A-8EF0-0407D435D78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8BD862E7-95FA-4FC4-9EC5-DDBFA8DC741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8DB987F2-A784-4F72-BB57-0E9EACDE722E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40BBD51E-4B19-444E-85C0-DBD7EB6263F4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0D7255A-4AD5-4D3E-9A0A-689DA3BA976C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EE0AD15-87AC-45B2-9EE5-8D165AF83CD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CC40CCD-F0D6-4CC2-A4C8-2D7D0D875F02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3CFE2CC-454D-4466-AC55-B86DA0A87BAE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647B1BF-4039-460D-A637-65428CBD720E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AAA39ACE-9343-4EBE-B5CA-AEA240A1DC53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9A00F7B-89C5-4DF7-A309-6263220147D4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449C95DE-FD64-4606-AE61-EC1136867CC6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DEB0BBD-30FE-4CF1-900A-0C45149F8AF8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91A5F7F-3E81-4C65-A4D1-CB62D5B9DB91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77ECC86-1672-4627-AEFE-EC5485C73905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CDCB01F-D966-4C62-B900-0BE008A90C98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E73A0EA-7DC7-4964-BB97-B173EF3B859A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0EF52CC-F3D9-41D4-BCE4-C208E61A3F31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87EF5-04BF-45F4-842D-04863600B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PROGRAMME REVIEWS 2020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/>
              <a:t>WORKSHOP FOR SER WRITERS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7C710F-A178-4201-A100-5A01F2F2F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37307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Prof Nilanthi de Silva</a:t>
            </a:r>
          </a:p>
          <a:p>
            <a:r>
              <a:rPr lang="en-US" sz="2800" dirty="0"/>
              <a:t>Director, Quality Assurance Council</a:t>
            </a:r>
          </a:p>
          <a:p>
            <a:r>
              <a:rPr lang="en-US" sz="2800" dirty="0"/>
              <a:t>26 November 2019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17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DA127-EF61-4604-A01C-A4B4AAD6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Quality Assurance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756816-BE70-4622-B2F5-22ED3FFA47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437" y="2010092"/>
            <a:ext cx="7564582" cy="47232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DADB31-2021-42C2-8C47-965CC6D735E1}"/>
              </a:ext>
            </a:extLst>
          </p:cNvPr>
          <p:cNvSpPr txBox="1"/>
          <p:nvPr/>
        </p:nvSpPr>
        <p:spPr>
          <a:xfrm>
            <a:off x="8686800" y="5278582"/>
            <a:ext cx="325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Cumaraswamy</a:t>
            </a:r>
            <a:r>
              <a:rPr lang="en-US" dirty="0"/>
              <a:t>, 2019, Manual for review of distance education institutions</a:t>
            </a:r>
          </a:p>
        </p:txBody>
      </p:sp>
    </p:spTree>
    <p:extLst>
      <p:ext uri="{BB962C8B-B14F-4D97-AF65-F5344CB8AC3E}">
        <p14:creationId xmlns:p14="http://schemas.microsoft.com/office/powerpoint/2010/main" val="120673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external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30" y="2118508"/>
            <a:ext cx="10033172" cy="45211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Institutional review </a:t>
            </a:r>
            <a:r>
              <a:rPr lang="en-US" b="1" dirty="0"/>
              <a:t>- </a:t>
            </a:r>
            <a:r>
              <a:rPr lang="en-US" dirty="0"/>
              <a:t>analyses the effectiveness of an institution’s processes for managing and assuring the quality of academic activities undertaken by the </a:t>
            </a:r>
            <a:r>
              <a:rPr lang="en-US" dirty="0">
                <a:solidFill>
                  <a:srgbClr val="FFFF00"/>
                </a:solidFill>
              </a:rPr>
              <a:t>institution</a:t>
            </a:r>
          </a:p>
          <a:p>
            <a:pPr>
              <a:buFont typeface="+mj-lt"/>
              <a:buAutoNum type="arabicPeriod"/>
            </a:pPr>
            <a:endParaRPr lang="en-US" sz="105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rgbClr val="FFFF00"/>
                </a:solidFill>
              </a:rPr>
              <a:t>Programme</a:t>
            </a:r>
            <a:r>
              <a:rPr lang="en-US" b="1" dirty="0">
                <a:solidFill>
                  <a:srgbClr val="FFFF00"/>
                </a:solidFill>
              </a:rPr>
              <a:t> review </a:t>
            </a:r>
            <a:r>
              <a:rPr lang="en-US" b="1" dirty="0"/>
              <a:t>- </a:t>
            </a:r>
            <a:r>
              <a:rPr lang="en-US" dirty="0"/>
              <a:t>evaluates the effectiveness of Faculty’s or Institute’s processes for managing and assuring quality of study </a:t>
            </a:r>
            <a:r>
              <a:rPr lang="en-US" dirty="0" err="1"/>
              <a:t>programmes</a:t>
            </a:r>
            <a:r>
              <a:rPr lang="en-US" dirty="0"/>
              <a:t>, student learning experience and standards of awards within a </a:t>
            </a:r>
            <a:r>
              <a:rPr lang="en-US" dirty="0" err="1">
                <a:solidFill>
                  <a:srgbClr val="FFFF00"/>
                </a:solidFill>
              </a:rPr>
              <a:t>programme</a:t>
            </a:r>
            <a:r>
              <a:rPr lang="en-US" dirty="0">
                <a:solidFill>
                  <a:srgbClr val="FFFF00"/>
                </a:solidFill>
              </a:rPr>
              <a:t> of study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Subject Review</a:t>
            </a:r>
            <a:r>
              <a:rPr lang="en-US" b="1" dirty="0"/>
              <a:t> - </a:t>
            </a:r>
            <a:r>
              <a:rPr lang="en-US" dirty="0"/>
              <a:t>evaluates the management and assurance of quality at </a:t>
            </a:r>
            <a:r>
              <a:rPr lang="en-US" dirty="0">
                <a:solidFill>
                  <a:srgbClr val="FFFF00"/>
                </a:solidFill>
              </a:rPr>
              <a:t>subject/departmental level</a:t>
            </a:r>
            <a:r>
              <a:rPr lang="en-US" dirty="0"/>
              <a:t>, rather than the </a:t>
            </a:r>
            <a:r>
              <a:rPr lang="en-US" dirty="0" err="1"/>
              <a:t>programme</a:t>
            </a:r>
            <a:r>
              <a:rPr lang="en-US" dirty="0"/>
              <a:t> of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8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89709"/>
            <a:ext cx="8015784" cy="1061893"/>
          </a:xfrm>
        </p:spPr>
        <p:txBody>
          <a:bodyPr>
            <a:normAutofit/>
          </a:bodyPr>
          <a:lstStyle/>
          <a:p>
            <a:r>
              <a:rPr lang="en-US" sz="4000" dirty="0"/>
              <a:t>External Reviews in current cycle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2037"/>
            <a:ext cx="5666509" cy="43819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Two levels of assessment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Institution (university)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Program of study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Nationally agreed criteria and standards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Reviewers trained and selected at national level, from all universities, and across all disciplines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399" y="2646174"/>
            <a:ext cx="3156171" cy="401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5830" y="450047"/>
            <a:ext cx="3156170" cy="39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9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education institutions and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162531"/>
            <a:ext cx="29051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44" y="2191106"/>
            <a:ext cx="2924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23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Programme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886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Promote continuous improvement of study </a:t>
            </a:r>
            <a:r>
              <a:rPr lang="en-US" sz="2800" dirty="0" err="1"/>
              <a:t>programmes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Promote a quality culture with regular self-evaluation and periodic peer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Instill confidence among all stakeholders regarding quality of study </a:t>
            </a:r>
            <a:r>
              <a:rPr lang="en-US" sz="2800" dirty="0" err="1"/>
              <a:t>programmes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Achieve accountability for use of public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Promote and showcase innovations and good practices in study </a:t>
            </a:r>
            <a:r>
              <a:rPr lang="en-US" sz="2800" dirty="0" err="1"/>
              <a:t>programmes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5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programme reviews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Criteria selected on the basis of feedback received from academics after completion of the first cycle of external reviews in 2004 – 2013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Eight criteria for conventional </a:t>
            </a:r>
            <a:r>
              <a:rPr lang="en-US" sz="2800" dirty="0" err="1"/>
              <a:t>programmes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Six criteria for distance education </a:t>
            </a:r>
            <a:r>
              <a:rPr lang="en-US" sz="2800" dirty="0" err="1"/>
              <a:t>programmes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Viewed from perspective of students’ learning experience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9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798BE18-17D7-4128-B8A3-DEF79D11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external review: conventional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97DC40F8-67B3-4B3F-B3F4-C649D7CA86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6620" y="2185395"/>
            <a:ext cx="4805362" cy="4384675"/>
            <a:chOff x="429" y="1468"/>
            <a:chExt cx="3027" cy="2762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xmlns="" id="{7B5942B4-E3AC-4712-A6D2-9D95D1F27F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9" y="1468"/>
              <a:ext cx="3027" cy="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xmlns="" id="{F7EA181A-DCFC-4BEB-A705-EE380BD2E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1468"/>
              <a:ext cx="3034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50922E88-42A5-4E68-A157-C214DDDD5C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2015" y="2185395"/>
            <a:ext cx="5006975" cy="4406900"/>
            <a:chOff x="3622" y="1454"/>
            <a:chExt cx="3154" cy="277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99CC2158-2450-4BE7-A933-9C45F37436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22" y="1454"/>
              <a:ext cx="3154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xmlns="" id="{1E85F87F-8892-4347-96DE-A7ED27AB2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" y="1454"/>
              <a:ext cx="3160" cy="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215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distance education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877201"/>
            <a:ext cx="9613861" cy="3599316"/>
          </a:xfrm>
        </p:spPr>
        <p:txBody>
          <a:bodyPr/>
          <a:lstStyle/>
          <a:p>
            <a:pPr marL="463550" indent="-463550">
              <a:buFont typeface="+mj-lt"/>
              <a:buAutoNum type="arabicPeriod"/>
            </a:pPr>
            <a:r>
              <a:rPr lang="en-US" dirty="0"/>
              <a:t>Programme Management</a:t>
            </a:r>
          </a:p>
          <a:p>
            <a:pPr marL="463550" indent="-463550">
              <a:buFont typeface="+mj-lt"/>
              <a:buAutoNum type="arabicPeriod"/>
            </a:pPr>
            <a:r>
              <a:rPr lang="en-US" dirty="0"/>
              <a:t>Programme Design and Development</a:t>
            </a:r>
          </a:p>
          <a:p>
            <a:pPr marL="463550" indent="-463550">
              <a:buFont typeface="+mj-lt"/>
              <a:buAutoNum type="arabicPeriod"/>
            </a:pPr>
            <a:r>
              <a:rPr lang="en-US" dirty="0"/>
              <a:t>Course Design and Development</a:t>
            </a:r>
          </a:p>
          <a:p>
            <a:pPr marL="463550" indent="-463550">
              <a:buFont typeface="+mj-lt"/>
              <a:buAutoNum type="arabicPeriod"/>
            </a:pPr>
            <a:r>
              <a:rPr lang="en-US" dirty="0"/>
              <a:t>Learning Infrastructure, Resources, and Learner Support</a:t>
            </a:r>
          </a:p>
          <a:p>
            <a:pPr marL="463550" indent="-463550">
              <a:buFont typeface="+mj-lt"/>
              <a:buAutoNum type="arabicPeriod"/>
            </a:pPr>
            <a:r>
              <a:rPr lang="en-US" dirty="0"/>
              <a:t>Learner Assessment and Evaluation</a:t>
            </a:r>
          </a:p>
          <a:p>
            <a:pPr marL="463550" indent="-463550">
              <a:buFont typeface="+mj-lt"/>
              <a:buAutoNum type="arabicPeriod"/>
            </a:pPr>
            <a:r>
              <a:rPr lang="en-US" dirty="0"/>
              <a:t>Innovative and Healthy Practices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1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distance education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15404"/>
            <a:ext cx="10169649" cy="46129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Vision, Mission and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Governance 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Learners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Human Resource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Programme Design and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Course Design and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Learning Infrastructure, Resources and Learner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Learner Assessment and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Postgraduate Studies, Research, Innovation and Commercialization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Community Engagement, Consultancy and Outreach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5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undergo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15403"/>
            <a:ext cx="9705625" cy="45447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Any undergraduate degree  </a:t>
            </a:r>
            <a:r>
              <a:rPr lang="en-US" dirty="0" err="1"/>
              <a:t>programme</a:t>
            </a:r>
            <a:r>
              <a:rPr lang="en-US" dirty="0"/>
              <a:t> which has graduated at least one batch of students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Programmes</a:t>
            </a:r>
            <a:r>
              <a:rPr lang="en-US" dirty="0"/>
              <a:t> must be aligned to Level 5, 6 or 7 of the Sri Lanka Qualification Framework (SLQF)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Programme</a:t>
            </a:r>
            <a:r>
              <a:rPr lang="en-US" dirty="0"/>
              <a:t> staff must be willing to engage in critical self-evaluation of their </a:t>
            </a:r>
            <a:r>
              <a:rPr lang="en-US" dirty="0" err="1"/>
              <a:t>programme</a:t>
            </a:r>
            <a:r>
              <a:rPr lang="en-US" dirty="0"/>
              <a:t> under the given criteria and gather evidence of achieving the required standards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University’s Centre for Quality Assurance (Internal Quality Assurance Unit) and the Faculty Quality Assurance Cell must support and facilitate the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9B6A887-56D7-4A9D-803F-15850707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62218"/>
              </p:ext>
            </p:extLst>
          </p:nvPr>
        </p:nvGraphicFramePr>
        <p:xfrm>
          <a:off x="787791" y="0"/>
          <a:ext cx="9608235" cy="6761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2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4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0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0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Resource Person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9.30 – 9.40 am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Welcome address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Prof. P S M </a:t>
                      </a:r>
                      <a:r>
                        <a:rPr lang="en-US" sz="1800" dirty="0" err="1">
                          <a:effectLst/>
                        </a:rPr>
                        <a:t>Gunaratne</a:t>
                      </a:r>
                      <a:r>
                        <a:rPr lang="en-US" sz="1800" dirty="0">
                          <a:effectLst/>
                        </a:rPr>
                        <a:t>, Vice-Chairman, UGC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9.40 – 10.30 am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Introduction: workshop objectives, purpose, scope, requirements to undergo Programme Review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Prof. </a:t>
                      </a:r>
                      <a:r>
                        <a:rPr lang="en-US" sz="1800" dirty="0" err="1">
                          <a:effectLst/>
                        </a:rPr>
                        <a:t>Nilanthi</a:t>
                      </a:r>
                      <a:r>
                        <a:rPr lang="en-US" sz="1800" dirty="0">
                          <a:effectLst/>
                        </a:rPr>
                        <a:t> de Silva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Director, QAC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2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10.30 – 10.45 am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Tea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39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10.45 – 11.30 pm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Quality Assessment: criteria, best practices and standards in PR; writing up and submission of the SER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Prof. </a:t>
                      </a:r>
                      <a:r>
                        <a:rPr lang="en-US" sz="1800" dirty="0" err="1">
                          <a:effectLst/>
                        </a:rPr>
                        <a:t>Nilanthi</a:t>
                      </a:r>
                      <a:r>
                        <a:rPr lang="en-US" sz="1800" dirty="0">
                          <a:effectLst/>
                        </a:rPr>
                        <a:t> de Silva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11.30 – 12.00 pm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The reviewer’s perspective: What do reviewers look for in the SER and during the site visit?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Prof R </a:t>
                      </a:r>
                      <a:r>
                        <a:rPr lang="en-US" sz="1800" dirty="0" err="1">
                          <a:effectLst/>
                        </a:rPr>
                        <a:t>Mudiyanse</a:t>
                      </a:r>
                      <a:r>
                        <a:rPr lang="en-US" sz="1800" dirty="0">
                          <a:effectLst/>
                        </a:rPr>
                        <a:t>, Faculty of Medicine, Peradeniya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39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12.00 – 12.30 pm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Clustered reviews: criteria for clustering, preparation of SER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Dr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Upali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Mampitiya</a:t>
                      </a:r>
                      <a:r>
                        <a:rPr lang="en-US" sz="1800" dirty="0">
                          <a:effectLst/>
                        </a:rPr>
                        <a:t>, Faculty of Natural Sciences, OUSL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92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12.30 – 1.30 pm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Lunch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1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1.30 – 2.30 pm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Preparation for the site visit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Dr Anura from USJP Faculty of Management Studies?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9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2.00 – 3.00 pm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General Q&amp;A session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4" marR="5129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95625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8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00B35-9BDD-41E6-BF07-2256249E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94792"/>
            <a:ext cx="9613861" cy="108093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cycle of external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114EE-A129-4EAA-9B73-8369651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5892"/>
            <a:ext cx="9814177" cy="4407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Going into 4</a:t>
            </a:r>
            <a:r>
              <a:rPr lang="en-US" baseline="30000" dirty="0"/>
              <a:t>th</a:t>
            </a:r>
            <a:r>
              <a:rPr lang="en-US" dirty="0"/>
              <a:t> year of UG </a:t>
            </a:r>
            <a:r>
              <a:rPr lang="en-US" dirty="0" err="1"/>
              <a:t>Programme</a:t>
            </a:r>
            <a:r>
              <a:rPr lang="en-US" dirty="0"/>
              <a:t> Reviews in current cycle (2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None/>
            </a:pPr>
            <a:r>
              <a:rPr lang="en-US" dirty="0"/>
              <a:t>2017 – Arts, Humanities, Social Sciences</a:t>
            </a:r>
          </a:p>
          <a:p>
            <a:pPr marL="914400" indent="-914400">
              <a:buNone/>
            </a:pPr>
            <a:r>
              <a:rPr lang="en-US" dirty="0"/>
              <a:t>2018 – Fine Arts, Education, Law, Management Studies and Commerce</a:t>
            </a:r>
          </a:p>
          <a:p>
            <a:pPr marL="914400" indent="-914400">
              <a:buNone/>
            </a:pPr>
            <a:r>
              <a:rPr lang="en-US" dirty="0"/>
              <a:t>2019 – Medicine, Dentistry, Health Sciences, Indigenous Medicine, Agriculture, Veterinary Science</a:t>
            </a:r>
          </a:p>
          <a:p>
            <a:pPr marL="914400" indent="-914400">
              <a:buNone/>
            </a:pPr>
            <a:r>
              <a:rPr lang="en-US" dirty="0"/>
              <a:t>2020 –	Science, Applied Sciences, Engineering, Technology, Architecture, Geomatics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Total of </a:t>
            </a:r>
            <a:r>
              <a:rPr lang="en-US" dirty="0" smtClean="0">
                <a:solidFill>
                  <a:srgbClr val="FFFF00"/>
                </a:solidFill>
              </a:rPr>
              <a:t>approx. 55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degree programs offered by </a:t>
            </a:r>
            <a:r>
              <a:rPr lang="en-US" dirty="0" smtClean="0">
                <a:solidFill>
                  <a:srgbClr val="FFFF00"/>
                </a:solidFill>
              </a:rPr>
              <a:t>17 </a:t>
            </a:r>
            <a:r>
              <a:rPr lang="en-US" dirty="0">
                <a:solidFill>
                  <a:srgbClr val="FFFF00"/>
                </a:solidFill>
              </a:rPr>
              <a:t>Faculties to be reviewed in 2020</a:t>
            </a:r>
          </a:p>
        </p:txBody>
      </p:sp>
    </p:spTree>
    <p:extLst>
      <p:ext uri="{BB962C8B-B14F-4D97-AF65-F5344CB8AC3E}">
        <p14:creationId xmlns:p14="http://schemas.microsoft.com/office/powerpoint/2010/main" val="307364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FA86F-F3D8-40BB-9A15-9A367068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4745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77D1382-693E-408B-8AC4-01B57BAF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2. QUALITY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347089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Criteria, best practices and standards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41348"/>
          </a:xfrm>
        </p:spPr>
        <p:txBody>
          <a:bodyPr>
            <a:normAutofit/>
          </a:bodyPr>
          <a:lstStyle/>
          <a:p>
            <a:r>
              <a:rPr lang="en-US" sz="2800" dirty="0"/>
              <a:t>The 8 ‘</a:t>
            </a:r>
            <a:r>
              <a:rPr lang="en-US" sz="2800" b="1" dirty="0">
                <a:solidFill>
                  <a:srgbClr val="FFFF00"/>
                </a:solidFill>
              </a:rPr>
              <a:t>criteria</a:t>
            </a:r>
            <a:r>
              <a:rPr lang="en-US" sz="2800" dirty="0"/>
              <a:t>’ encompass key aspects of a programme</a:t>
            </a:r>
          </a:p>
          <a:p>
            <a:endParaRPr lang="en-US" sz="1050" dirty="0"/>
          </a:p>
          <a:p>
            <a:r>
              <a:rPr lang="en-US" sz="2800" dirty="0"/>
              <a:t>‘</a:t>
            </a:r>
            <a:r>
              <a:rPr lang="en-US" sz="2800" b="1" dirty="0">
                <a:solidFill>
                  <a:srgbClr val="FFFF00"/>
                </a:solidFill>
              </a:rPr>
              <a:t>Best practices</a:t>
            </a:r>
            <a:r>
              <a:rPr lang="en-US" sz="2800" dirty="0"/>
              <a:t>’ relate to institutional approaches, policies, strategies, operations, procedures </a:t>
            </a:r>
            <a:r>
              <a:rPr lang="en-US" sz="2800" dirty="0" err="1"/>
              <a:t>etc</a:t>
            </a:r>
            <a:r>
              <a:rPr lang="en-US" sz="2800" dirty="0"/>
              <a:t>, that result in value addition to any aspect of the programme</a:t>
            </a:r>
          </a:p>
          <a:p>
            <a:endParaRPr lang="en-US" sz="1400" dirty="0"/>
          </a:p>
          <a:p>
            <a:r>
              <a:rPr lang="en-US" sz="2800" dirty="0"/>
              <a:t>‘</a:t>
            </a:r>
            <a:r>
              <a:rPr lang="en-US" sz="2800" b="1" dirty="0">
                <a:solidFill>
                  <a:srgbClr val="FFFF00"/>
                </a:solidFill>
              </a:rPr>
              <a:t>Standards</a:t>
            </a:r>
            <a:r>
              <a:rPr lang="en-US" sz="2800" dirty="0"/>
              <a:t>’ correspond to best practices, and enable evaluation of the degree of internalization of each practice and the level of attainment. </a:t>
            </a:r>
          </a:p>
          <a:p>
            <a:r>
              <a:rPr lang="en-US" sz="2800" dirty="0"/>
              <a:t>Standards serve as sign posts in quality assessment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74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764843" y="1080557"/>
          <a:ext cx="1988463" cy="4549649"/>
        </p:xfrm>
        <a:graphic>
          <a:graphicData uri="http://schemas.openxmlformats.org/drawingml/2006/table">
            <a:tbl>
              <a:tblPr firstRow="1" firstCol="1" bandRow="1"/>
              <a:tblGrid>
                <a:gridCol w="1988463">
                  <a:extLst>
                    <a:ext uri="{9D8B030D-6E8A-4147-A177-3AD203B41FA5}">
                      <a16:colId xmlns:a16="http://schemas.microsoft.com/office/drawing/2014/main" xmlns="" val="3340492486"/>
                    </a:ext>
                  </a:extLst>
                </a:gridCol>
              </a:tblGrid>
              <a:tr h="899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Number of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7168323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0406398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2131410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1148697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9352831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5572468"/>
                  </a:ext>
                </a:extLst>
              </a:tr>
              <a:tr h="503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719182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414109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344073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28159" y="1080557"/>
          <a:ext cx="1663602" cy="4535175"/>
        </p:xfrm>
        <a:graphic>
          <a:graphicData uri="http://schemas.openxmlformats.org/drawingml/2006/table">
            <a:tbl>
              <a:tblPr firstRow="1" firstCol="1" bandRow="1"/>
              <a:tblGrid>
                <a:gridCol w="1663602">
                  <a:extLst>
                    <a:ext uri="{9D8B030D-6E8A-4147-A177-3AD203B41FA5}">
                      <a16:colId xmlns:a16="http://schemas.microsoft.com/office/drawing/2014/main" xmlns="" val="1868258000"/>
                    </a:ext>
                  </a:extLst>
                </a:gridCol>
              </a:tblGrid>
              <a:tr h="793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Criterion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951071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261714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7042542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464889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3837284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1418961"/>
                  </a:ext>
                </a:extLst>
              </a:tr>
              <a:tr h="506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3873795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7394747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59359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5361" y="1014133"/>
            <a:ext cx="2596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rebuchet MS" panose="020B0603020202020204" pitchFamily="34" charset="0"/>
              </a:rPr>
              <a:t>Variable number of standards under each criterion	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7569" y="2891583"/>
            <a:ext cx="82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rebuchet MS" panose="020B0603020202020204" pitchFamily="34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7803" y="2883876"/>
            <a:ext cx="82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rebuchet MS" panose="020B0603020202020204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5137" y="3242392"/>
            <a:ext cx="2141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rebuchet MS" panose="020B0603020202020204" pitchFamily="34" charset="0"/>
              </a:rPr>
              <a:t>156</a:t>
            </a:r>
          </a:p>
          <a:p>
            <a:pPr algn="ctr"/>
            <a:r>
              <a:rPr lang="en-US" sz="3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Standards</a:t>
            </a:r>
          </a:p>
          <a:p>
            <a:endParaRPr lang="en-US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02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1. Programme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047164"/>
            <a:ext cx="10265183" cy="4612943"/>
          </a:xfrm>
        </p:spPr>
        <p:txBody>
          <a:bodyPr>
            <a:normAutofit fontScale="92500"/>
          </a:bodyPr>
          <a:lstStyle/>
          <a:p>
            <a:r>
              <a:rPr lang="en-US" dirty="0"/>
              <a:t>Organizational structure, governance and management procedures; Corporate plan </a:t>
            </a:r>
          </a:p>
          <a:p>
            <a:r>
              <a:rPr lang="en-US" dirty="0"/>
              <a:t>By-laws relating to examinations, disciplinary procedures, student unions; </a:t>
            </a:r>
          </a:p>
          <a:p>
            <a:r>
              <a:rPr lang="en-US" dirty="0"/>
              <a:t>Duty lists and Codes of Conduct for staff </a:t>
            </a:r>
          </a:p>
          <a:p>
            <a:r>
              <a:rPr lang="en-US" dirty="0"/>
              <a:t>Curriculum development and revision; adherence to national guidelines / reference points; </a:t>
            </a:r>
          </a:p>
          <a:p>
            <a:r>
              <a:rPr lang="en-US" dirty="0"/>
              <a:t>Teaching and learning and assessment procedures; adherence to OBE-SCL approach in education provision; </a:t>
            </a:r>
          </a:p>
          <a:p>
            <a:r>
              <a:rPr lang="en-US" dirty="0"/>
              <a:t>Academic counseling, student counseling, welfare mechanisms and procedures; </a:t>
            </a:r>
          </a:p>
          <a:p>
            <a:r>
              <a:rPr lang="en-US" dirty="0"/>
              <a:t>Provisions for students with special needs; gender equity and equality, deter any sexual and gender-based harassment; zero-tolerance to ragging. </a:t>
            </a:r>
          </a:p>
        </p:txBody>
      </p:sp>
    </p:spTree>
    <p:extLst>
      <p:ext uri="{BB962C8B-B14F-4D97-AF65-F5344CB8AC3E}">
        <p14:creationId xmlns:p14="http://schemas.microsoft.com/office/powerpoint/2010/main" val="363846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2. Programme Design &amp;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02873"/>
            <a:ext cx="9613861" cy="4433454"/>
          </a:xfrm>
        </p:spPr>
        <p:txBody>
          <a:bodyPr>
            <a:normAutofit/>
          </a:bodyPr>
          <a:lstStyle/>
          <a:p>
            <a:r>
              <a:rPr lang="en-US" dirty="0"/>
              <a:t>Staff cadre and adequacy, human resources profile, competency profile of academic staff; </a:t>
            </a:r>
          </a:p>
          <a:p>
            <a:r>
              <a:rPr lang="en-US" dirty="0"/>
              <a:t>staff capacity building </a:t>
            </a:r>
            <a:r>
              <a:rPr lang="en-US" dirty="0" err="1"/>
              <a:t>programmes</a:t>
            </a:r>
            <a:r>
              <a:rPr lang="en-US" dirty="0"/>
              <a:t>, staff appraisal and reward mechanisms; </a:t>
            </a:r>
          </a:p>
          <a:p>
            <a:r>
              <a:rPr lang="en-US" dirty="0"/>
              <a:t>adequacy of teaching and learning facilities; </a:t>
            </a:r>
          </a:p>
          <a:p>
            <a:r>
              <a:rPr lang="en-US" dirty="0"/>
              <a:t>training and learning resource centers for learning English as a second language; </a:t>
            </a:r>
          </a:p>
          <a:p>
            <a:r>
              <a:rPr lang="en-US" dirty="0"/>
              <a:t>ICT resources for academic pursuits, library resources, and career guidance services; </a:t>
            </a:r>
          </a:p>
          <a:p>
            <a:r>
              <a:rPr lang="en-US" dirty="0"/>
              <a:t>and institutional mechanism and facilities for promotion of social harmony and ethnic cohesion. </a:t>
            </a:r>
          </a:p>
        </p:txBody>
      </p:sp>
    </p:spTree>
    <p:extLst>
      <p:ext uri="{BB962C8B-B14F-4D97-AF65-F5344CB8AC3E}">
        <p14:creationId xmlns:p14="http://schemas.microsoft.com/office/powerpoint/2010/main" val="2714421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9ABF7-DD37-4FB5-91F1-0886A3FF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3. </a:t>
            </a:r>
            <a:r>
              <a:rPr lang="en-US" dirty="0" err="1"/>
              <a:t>Programme</a:t>
            </a:r>
            <a:r>
              <a:rPr lang="en-US" dirty="0"/>
              <a:t> Design &amp;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FCCD33-49CC-462B-81B7-2636CBE0E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74763"/>
          </a:xfrm>
        </p:spPr>
        <p:txBody>
          <a:bodyPr>
            <a:normAutofit/>
          </a:bodyPr>
          <a:lstStyle/>
          <a:p>
            <a:r>
              <a:rPr lang="en-US" dirty="0"/>
              <a:t>Relevance to university’s mission, goal and objectives</a:t>
            </a:r>
          </a:p>
          <a:p>
            <a:r>
              <a:rPr lang="en-US" dirty="0"/>
              <a:t>Based on needs analysis and national reference points</a:t>
            </a:r>
          </a:p>
          <a:p>
            <a:r>
              <a:rPr lang="en-US" dirty="0"/>
              <a:t>Outcome driven curriculum with mapping of course unit outcomes to </a:t>
            </a:r>
            <a:r>
              <a:rPr lang="en-US" dirty="0" err="1"/>
              <a:t>programme</a:t>
            </a:r>
            <a:r>
              <a:rPr lang="en-US" dirty="0"/>
              <a:t> outcomes</a:t>
            </a:r>
          </a:p>
          <a:p>
            <a:r>
              <a:rPr lang="en-US" dirty="0"/>
              <a:t>Constructive alignment of course outcomes, content, teaching and learning strategies, and assessment strategies</a:t>
            </a:r>
          </a:p>
          <a:p>
            <a:r>
              <a:rPr lang="en-US" dirty="0"/>
              <a:t>Develops intellectual, practical and transferable skills</a:t>
            </a:r>
          </a:p>
          <a:p>
            <a:r>
              <a:rPr lang="en-US" dirty="0"/>
              <a:t>Process for regular monitoring and review of design, development and approval of </a:t>
            </a:r>
            <a:r>
              <a:rPr lang="en-US" dirty="0" err="1"/>
              <a:t>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71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18DB1-AF46-4C34-B8AB-29254FB9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4. Course / module design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1641C-2CC7-4022-BAC2-3FF14866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27163"/>
          </a:xfrm>
        </p:spPr>
        <p:txBody>
          <a:bodyPr>
            <a:normAutofit/>
          </a:bodyPr>
          <a:lstStyle/>
          <a:p>
            <a:r>
              <a:rPr lang="en-US" dirty="0"/>
              <a:t>Consistency between </a:t>
            </a:r>
            <a:r>
              <a:rPr lang="en-US" dirty="0" err="1"/>
              <a:t>programme</a:t>
            </a:r>
            <a:r>
              <a:rPr lang="en-US" dirty="0"/>
              <a:t> objectives and course objectives</a:t>
            </a:r>
          </a:p>
          <a:p>
            <a:r>
              <a:rPr lang="en-US" dirty="0"/>
              <a:t>Course designed according to university policies and procedures</a:t>
            </a:r>
          </a:p>
          <a:p>
            <a:r>
              <a:rPr lang="en-US" dirty="0"/>
              <a:t>Course curriculum encompasses aims and objectives, learning outcomes, content, teaching methods, methods of assessment</a:t>
            </a:r>
          </a:p>
          <a:p>
            <a:r>
              <a:rPr lang="en-US" dirty="0"/>
              <a:t>Addresses needs of differently abled students</a:t>
            </a:r>
          </a:p>
          <a:p>
            <a:r>
              <a:rPr lang="en-US" dirty="0"/>
              <a:t>Course specifications accessible to students</a:t>
            </a:r>
          </a:p>
          <a:p>
            <a:r>
              <a:rPr lang="en-US" dirty="0"/>
              <a:t>Course credits conform to SLQF guidelines</a:t>
            </a:r>
          </a:p>
          <a:p>
            <a:r>
              <a:rPr lang="en-US" dirty="0"/>
              <a:t>Regular monitoring and review processes to enhance learning outcomes and student achievements</a:t>
            </a:r>
          </a:p>
        </p:txBody>
      </p:sp>
    </p:spTree>
    <p:extLst>
      <p:ext uri="{BB962C8B-B14F-4D97-AF65-F5344CB8AC3E}">
        <p14:creationId xmlns:p14="http://schemas.microsoft.com/office/powerpoint/2010/main" val="3568312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9D8AA-1B51-4493-A06E-BA94FAA8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5. Teaching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05B2E1-CCD6-44C7-8F11-BA946866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experience enables students to achieve intended learning outcomes</a:t>
            </a:r>
          </a:p>
          <a:p>
            <a:r>
              <a:rPr lang="en-US" dirty="0"/>
              <a:t>Student-</a:t>
            </a:r>
            <a:r>
              <a:rPr lang="en-US" dirty="0" err="1"/>
              <a:t>centred</a:t>
            </a:r>
            <a:r>
              <a:rPr lang="en-US" dirty="0"/>
              <a:t> process and outcome-based education</a:t>
            </a:r>
          </a:p>
          <a:p>
            <a:r>
              <a:rPr lang="en-US" dirty="0"/>
              <a:t>Appropriate teaching methods and multiple learning opportunities encourage active learning</a:t>
            </a:r>
          </a:p>
          <a:p>
            <a:r>
              <a:rPr lang="en-US" dirty="0"/>
              <a:t>Teaching learning strategies aligned with learning outcomes and assessment strategies</a:t>
            </a:r>
          </a:p>
          <a:p>
            <a:r>
              <a:rPr lang="en-US" dirty="0"/>
              <a:t>Teaching informed by feedback loops</a:t>
            </a:r>
          </a:p>
        </p:txBody>
      </p:sp>
    </p:spTree>
    <p:extLst>
      <p:ext uri="{BB962C8B-B14F-4D97-AF65-F5344CB8AC3E}">
        <p14:creationId xmlns:p14="http://schemas.microsoft.com/office/powerpoint/2010/main" val="29214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EF9682B-1C6F-4BD7-8F15-08537709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522995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BCBE3-99A0-43CD-9C98-D85C59A8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6. Learning environment, student support and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01C22E-465F-4744-B314-D0A9E16B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Learner support services that address identified needs of students</a:t>
            </a:r>
          </a:p>
          <a:p>
            <a:r>
              <a:rPr lang="en-US" dirty="0"/>
              <a:t>Policies and strategies for co-curricular experience</a:t>
            </a:r>
          </a:p>
          <a:p>
            <a:r>
              <a:rPr lang="en-US" dirty="0"/>
              <a:t>Assessment and improvement of student support services</a:t>
            </a:r>
          </a:p>
          <a:p>
            <a:r>
              <a:rPr lang="en-US" dirty="0"/>
              <a:t>Technological innovations enrich students learning experience</a:t>
            </a:r>
          </a:p>
          <a:p>
            <a:r>
              <a:rPr lang="en-US" dirty="0"/>
              <a:t>Tutoring, mentoring, counselling and peer support structures to support students</a:t>
            </a:r>
          </a:p>
          <a:p>
            <a:r>
              <a:rPr lang="en-US" dirty="0"/>
              <a:t>Adequate support for SCL and OBE</a:t>
            </a:r>
          </a:p>
        </p:txBody>
      </p:sp>
    </p:spTree>
    <p:extLst>
      <p:ext uri="{BB962C8B-B14F-4D97-AF65-F5344CB8AC3E}">
        <p14:creationId xmlns:p14="http://schemas.microsoft.com/office/powerpoint/2010/main" val="496687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FE879-71CA-4639-A669-59759EA0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7. Student Assessment and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35C350-E9F6-42B4-95A0-86DFE514B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71745"/>
          </a:xfrm>
        </p:spPr>
        <p:txBody>
          <a:bodyPr>
            <a:normAutofit/>
          </a:bodyPr>
          <a:lstStyle/>
          <a:p>
            <a:r>
              <a:rPr lang="en-US" dirty="0"/>
              <a:t>Policies and procedures relating to standards of performance</a:t>
            </a:r>
          </a:p>
          <a:p>
            <a:r>
              <a:rPr lang="en-US" dirty="0"/>
              <a:t>Assessment strategies linked to ILOs</a:t>
            </a:r>
          </a:p>
          <a:p>
            <a:r>
              <a:rPr lang="en-US" dirty="0"/>
              <a:t>Assessment practices are fair, valid, reliable and feasible, with provision for regular and prompt feedback on student progress</a:t>
            </a:r>
          </a:p>
          <a:p>
            <a:r>
              <a:rPr lang="en-US" dirty="0"/>
              <a:t>Information about assessment published in print and online, and communicated to all students</a:t>
            </a:r>
          </a:p>
          <a:p>
            <a:r>
              <a:rPr lang="en-US" dirty="0"/>
              <a:t>Regulations, rules and by-laws are explicit and consistent; and ensure confidentiality and integrity</a:t>
            </a:r>
          </a:p>
          <a:p>
            <a:r>
              <a:rPr lang="en-US" dirty="0"/>
              <a:t>Faculty ensures academic provision to monitor and review assessments</a:t>
            </a:r>
          </a:p>
        </p:txBody>
      </p:sp>
    </p:spTree>
    <p:extLst>
      <p:ext uri="{BB962C8B-B14F-4D97-AF65-F5344CB8AC3E}">
        <p14:creationId xmlns:p14="http://schemas.microsoft.com/office/powerpoint/2010/main" val="1398670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05C9A-5BB9-491B-9550-2EF5409D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8. Innovative and healthy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747A0C-6A68-45D2-A5A5-E6FCE77F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1345"/>
            <a:ext cx="9613861" cy="44102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Practices that enhance the learning experience and students outlook</a:t>
            </a:r>
          </a:p>
          <a:p>
            <a:r>
              <a:rPr lang="en-US" dirty="0"/>
              <a:t>ICT platform and use of Open Educational Resources</a:t>
            </a:r>
          </a:p>
          <a:p>
            <a:r>
              <a:rPr lang="en-US" dirty="0"/>
              <a:t>Faculty engagement in research, innovation and postgraduate research</a:t>
            </a:r>
          </a:p>
          <a:p>
            <a:r>
              <a:rPr lang="en-US" dirty="0"/>
              <a:t>Performance appraisal system and reward mechanisms for staff</a:t>
            </a:r>
          </a:p>
          <a:p>
            <a:r>
              <a:rPr lang="en-US" dirty="0"/>
              <a:t>International collaboration and staff and student exchange</a:t>
            </a:r>
          </a:p>
          <a:p>
            <a:r>
              <a:rPr lang="en-US" dirty="0"/>
              <a:t>Student participation in co-curricular and extra-curricular activities</a:t>
            </a:r>
          </a:p>
          <a:p>
            <a:r>
              <a:rPr lang="en-US" dirty="0"/>
              <a:t>Faculty-industry linkages and internships for students</a:t>
            </a:r>
          </a:p>
          <a:p>
            <a:r>
              <a:rPr lang="en-US" dirty="0"/>
              <a:t>Credit-transfer mechanisms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31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Criteria, best practices and standards: 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7782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Criterion 2. Human &amp; Physical Resources</a:t>
            </a:r>
          </a:p>
          <a:p>
            <a:r>
              <a:rPr lang="en-US" dirty="0">
                <a:solidFill>
                  <a:srgbClr val="FFFF00"/>
                </a:solidFill>
              </a:rPr>
              <a:t>Best practice 1</a:t>
            </a:r>
            <a:r>
              <a:rPr lang="en-US" dirty="0"/>
              <a:t>. The Faculty adopts a participatory approach inclusive of academic staff, non-academic / technical staff, students, alumni and external stakeholders (e.g. industry and professional bodies) at key stages of the design and approval of programme and courses. </a:t>
            </a:r>
          </a:p>
          <a:p>
            <a:r>
              <a:rPr lang="en-US" dirty="0">
                <a:solidFill>
                  <a:srgbClr val="FFFF00"/>
                </a:solidFill>
              </a:rPr>
              <a:t>Relevant Standard</a:t>
            </a:r>
            <a:r>
              <a:rPr lang="en-US" dirty="0"/>
              <a:t>: Programme is developed collaboratively in a participatory manner through a curriculum development committee or equivalent body of the Faculty. </a:t>
            </a:r>
          </a:p>
          <a:p>
            <a:r>
              <a:rPr lang="en-US" dirty="0">
                <a:solidFill>
                  <a:srgbClr val="FFFF00"/>
                </a:solidFill>
              </a:rPr>
              <a:t>Examples of sources of evidence</a:t>
            </a:r>
            <a:r>
              <a:rPr lang="en-US" dirty="0"/>
              <a:t>: minutes of curriculum planning committee; workshop reports</a:t>
            </a:r>
          </a:p>
        </p:txBody>
      </p:sp>
    </p:spTree>
    <p:extLst>
      <p:ext uri="{BB962C8B-B14F-4D97-AF65-F5344CB8AC3E}">
        <p14:creationId xmlns:p14="http://schemas.microsoft.com/office/powerpoint/2010/main" val="124730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Criteria, best practices and standards: 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16" y="2050269"/>
            <a:ext cx="9613861" cy="45211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Criterion 8. Innovative &amp; Healthy Practices</a:t>
            </a:r>
          </a:p>
          <a:p>
            <a:r>
              <a:rPr lang="en-US" dirty="0">
                <a:solidFill>
                  <a:srgbClr val="FFFF00"/>
                </a:solidFill>
              </a:rPr>
              <a:t>Best Practice 1. </a:t>
            </a:r>
            <a:r>
              <a:rPr lang="en-US" dirty="0"/>
              <a:t>The Faculty/Institute has policy and an established ICT-based platform (i.e. VLE/LMS) to facilitate multi-mode teaching and student-centered learning; uses the ICT-enabled tools and techniques sensibly for delivery of learning material, learner support services and conducting/administering students’ assignments and assessments</a:t>
            </a:r>
          </a:p>
          <a:p>
            <a:r>
              <a:rPr lang="en-US" dirty="0">
                <a:solidFill>
                  <a:srgbClr val="FFFF00"/>
                </a:solidFill>
              </a:rPr>
              <a:t>Relevant Standard</a:t>
            </a:r>
            <a:r>
              <a:rPr lang="en-US" dirty="0"/>
              <a:t>: The Faculty/Institute has established and operates an ICT- based platform (i.e. VLE/ LMS) to facilitate multi- mode teaching delivery and learning.</a:t>
            </a:r>
          </a:p>
          <a:p>
            <a:r>
              <a:rPr lang="en-US" dirty="0">
                <a:solidFill>
                  <a:srgbClr val="FFFF00"/>
                </a:solidFill>
              </a:rPr>
              <a:t>Examples of source of evidence</a:t>
            </a:r>
            <a:r>
              <a:rPr lang="en-US" dirty="0"/>
              <a:t>: physical evidence of presence of VLE / LMS; number of courses / documents uploaded into LMS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856" y="1019486"/>
            <a:ext cx="7109639" cy="704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Assigning Scores for Standards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4" y="2249229"/>
            <a:ext cx="10708021" cy="37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50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397" y="886964"/>
            <a:ext cx="6859570" cy="704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What will reviewers look for?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397" y="2097958"/>
            <a:ext cx="99238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Trebuchet MS" panose="020B0603020202020204" pitchFamily="34" charset="0"/>
              </a:rPr>
              <a:t>Degree of internalization of best practices and level of achievement of Standards, as stated in SER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Trebuchet MS" panose="020B0603020202020204" pitchFamily="34" charset="0"/>
              </a:rPr>
              <a:t>Degree to which the claims are supported by documented evidence, as indicated in SER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Trebuchet MS" panose="020B0603020202020204" pitchFamily="34" charset="0"/>
              </a:rPr>
              <a:t>Accuracy of the data and statements made in the SER, as observed during site visit</a:t>
            </a:r>
          </a:p>
        </p:txBody>
      </p:sp>
    </p:spTree>
    <p:extLst>
      <p:ext uri="{BB962C8B-B14F-4D97-AF65-F5344CB8AC3E}">
        <p14:creationId xmlns:p14="http://schemas.microsoft.com/office/powerpoint/2010/main" val="3498244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567ACC-5B10-4BC7-A3A3-33CD70C3D03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4509121"/>
              </p:ext>
            </p:extLst>
          </p:nvPr>
        </p:nvGraphicFramePr>
        <p:xfrm>
          <a:off x="600502" y="423081"/>
          <a:ext cx="9921922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141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final score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B24CFE8-5A5D-4745-A0E3-81E3645BA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79210"/>
              </p:ext>
            </p:extLst>
          </p:nvPr>
        </p:nvGraphicFramePr>
        <p:xfrm>
          <a:off x="1219200" y="2258292"/>
          <a:ext cx="8950037" cy="4393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982">
                  <a:extLst>
                    <a:ext uri="{9D8B030D-6E8A-4147-A177-3AD203B41FA5}">
                      <a16:colId xmlns:a16="http://schemas.microsoft.com/office/drawing/2014/main" xmlns="" val="572630454"/>
                    </a:ext>
                  </a:extLst>
                </a:gridCol>
                <a:gridCol w="5460539">
                  <a:extLst>
                    <a:ext uri="{9D8B030D-6E8A-4147-A177-3AD203B41FA5}">
                      <a16:colId xmlns:a16="http://schemas.microsoft.com/office/drawing/2014/main" xmlns="" val="2706922922"/>
                    </a:ext>
                  </a:extLst>
                </a:gridCol>
                <a:gridCol w="1868516">
                  <a:extLst>
                    <a:ext uri="{9D8B030D-6E8A-4147-A177-3AD203B41FA5}">
                      <a16:colId xmlns:a16="http://schemas.microsoft.com/office/drawing/2014/main" xmlns="" val="1882798646"/>
                    </a:ext>
                  </a:extLst>
                </a:gridCol>
              </a:tblGrid>
              <a:tr h="6143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Criterion No.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Assessment Criteria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Weight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8528590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Programme</a:t>
                      </a:r>
                      <a:r>
                        <a:rPr lang="en-US" sz="2000" u="none" strike="noStrike" dirty="0">
                          <a:effectLst/>
                        </a:rPr>
                        <a:t> Management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24417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Human and Physical Resources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26199486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Programme</a:t>
                      </a:r>
                      <a:r>
                        <a:rPr lang="en-US" sz="2000" u="none" strike="noStrike" dirty="0">
                          <a:effectLst/>
                        </a:rPr>
                        <a:t> Design and Development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61892565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Course/ Module Design and Development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2793357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Teaching and Learning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421495"/>
                  </a:ext>
                </a:extLst>
              </a:tr>
              <a:tr h="576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Learning Environment, Student Support and Progression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932453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Student Assessment and Awards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40985334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Innovative and Healthy Practices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09423556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9203688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Total Score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6478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968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A886C-D926-4D5D-8D53-06E2ABB5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of final grade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E7E4BBA-FF4D-41F4-B5E5-B0564F79DC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9479" y="2086723"/>
          <a:ext cx="8759685" cy="4583292"/>
        </p:xfrm>
        <a:graphic>
          <a:graphicData uri="http://schemas.openxmlformats.org/drawingml/2006/table">
            <a:tbl>
              <a:tblPr/>
              <a:tblGrid>
                <a:gridCol w="5386215">
                  <a:extLst>
                    <a:ext uri="{9D8B030D-6E8A-4147-A177-3AD203B41FA5}">
                      <a16:colId xmlns:a16="http://schemas.microsoft.com/office/drawing/2014/main" xmlns="" val="1055780053"/>
                    </a:ext>
                  </a:extLst>
                </a:gridCol>
                <a:gridCol w="1686735">
                  <a:extLst>
                    <a:ext uri="{9D8B030D-6E8A-4147-A177-3AD203B41FA5}">
                      <a16:colId xmlns:a16="http://schemas.microsoft.com/office/drawing/2014/main" xmlns="" val="1248982310"/>
                    </a:ext>
                  </a:extLst>
                </a:gridCol>
                <a:gridCol w="1686735">
                  <a:extLst>
                    <a:ext uri="{9D8B030D-6E8A-4147-A177-3AD203B41FA5}">
                      <a16:colId xmlns:a16="http://schemas.microsoft.com/office/drawing/2014/main" xmlns="" val="3310824221"/>
                    </a:ext>
                  </a:extLst>
                </a:gridCol>
              </a:tblGrid>
              <a:tr h="7358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Criterion-wise actual score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Total actual score (%)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Grade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20570"/>
                  </a:ext>
                </a:extLst>
              </a:tr>
              <a:tr h="359758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Equal to or more than the minimum weighted score for all eight criteria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80 - 100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764021"/>
                  </a:ext>
                </a:extLst>
              </a:tr>
              <a:tr h="359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70 - 79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269635"/>
                  </a:ext>
                </a:extLst>
              </a:tr>
              <a:tr h="359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60 - 69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600405"/>
                  </a:ext>
                </a:extLst>
              </a:tr>
              <a:tr h="359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&lt;60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400414"/>
                  </a:ext>
                </a:extLst>
              </a:tr>
              <a:tr h="35975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Equal to or more than the minimum weighted score for seven of the eight criteria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70 - 100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821904"/>
                  </a:ext>
                </a:extLst>
              </a:tr>
              <a:tr h="359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60 - 69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960564"/>
                  </a:ext>
                </a:extLst>
              </a:tr>
              <a:tr h="359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&lt;60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09389"/>
                  </a:ext>
                </a:extLst>
              </a:tr>
              <a:tr h="35975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Equal to or more than the minimum weighted score for six of the eight criteria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60 - 100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5441957"/>
                  </a:ext>
                </a:extLst>
              </a:tr>
              <a:tr h="359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&lt;60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7050691"/>
                  </a:ext>
                </a:extLst>
              </a:tr>
              <a:tr h="3597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Irrespective of minimum weighted criterion scores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&lt;60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589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8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52F2B-7B80-4BDE-94ED-83F308E7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A1A08-2A79-411B-88CF-0E699466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26036"/>
            <a:ext cx="9613861" cy="4180041"/>
          </a:xfrm>
        </p:spPr>
        <p:txBody>
          <a:bodyPr>
            <a:normAutofit/>
          </a:bodyPr>
          <a:lstStyle/>
          <a:p>
            <a:r>
              <a:rPr lang="en-US" sz="2800" dirty="0"/>
              <a:t>To provide participants with information regarding: </a:t>
            </a:r>
          </a:p>
          <a:p>
            <a:pPr lvl="1"/>
            <a:r>
              <a:rPr lang="en-US" sz="2400" dirty="0"/>
              <a:t>the purpose and scope of programme reviews conducted by the QAC and requirements to be met for programme review</a:t>
            </a:r>
          </a:p>
          <a:p>
            <a:pPr lvl="1"/>
            <a:r>
              <a:rPr lang="en-US" sz="2400" dirty="0"/>
              <a:t>Criteria, best practices and standards for programme review</a:t>
            </a:r>
          </a:p>
          <a:p>
            <a:pPr lvl="1"/>
            <a:r>
              <a:rPr lang="en-US" sz="2400" dirty="0"/>
              <a:t>QAC guidelines for writing and submission of SERs for PR in 2020 </a:t>
            </a:r>
          </a:p>
          <a:p>
            <a:pPr lvl="1"/>
            <a:endParaRPr lang="en-US" sz="2400" dirty="0"/>
          </a:p>
          <a:p>
            <a:r>
              <a:rPr lang="en-US" sz="2800" dirty="0"/>
              <a:t>To enable participants to understand reviewers’ expectations and prepare for the site visit</a:t>
            </a:r>
          </a:p>
        </p:txBody>
      </p:sp>
    </p:spTree>
    <p:extLst>
      <p:ext uri="{BB962C8B-B14F-4D97-AF65-F5344CB8AC3E}">
        <p14:creationId xmlns:p14="http://schemas.microsoft.com/office/powerpoint/2010/main" val="37521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CB01D0-DD41-4B22-B454-C3B3805C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06173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E984B-DB61-4F34-ABC8-7AC7DE49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SESSION 3. WRITING UP AND SUBMISSION OF SER</a:t>
            </a:r>
          </a:p>
        </p:txBody>
      </p:sp>
    </p:spTree>
    <p:extLst>
      <p:ext uri="{BB962C8B-B14F-4D97-AF65-F5344CB8AC3E}">
        <p14:creationId xmlns:p14="http://schemas.microsoft.com/office/powerpoint/2010/main" val="2444196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F771259-0DEE-4388-BBD6-5FF1D23E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E9F52D8-C06F-4556-ADDC-17E65548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SER should provide review team with </a:t>
            </a:r>
          </a:p>
          <a:p>
            <a:r>
              <a:rPr lang="en-US" sz="2800" dirty="0"/>
              <a:t>an account of the degree of internalization of best practices and level of achievement of each standard</a:t>
            </a:r>
          </a:p>
          <a:p>
            <a:r>
              <a:rPr lang="en-US" sz="2800" dirty="0"/>
              <a:t>Demonstrate the degree to which claims are supported by documented evidence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Data presented and statements made in the SER </a:t>
            </a:r>
            <a:r>
              <a:rPr lang="en-US" sz="2800" u="sng" dirty="0"/>
              <a:t>must</a:t>
            </a:r>
            <a:r>
              <a:rPr lang="en-US" sz="2800" dirty="0"/>
              <a:t> be accurate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0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A7C9B-DA29-4CB5-B2A0-2494B849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7073F3-BE3B-4F1B-8161-AFB3622E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06550" indent="-160655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dirty="0"/>
              <a:t>Section 1. Introduction to the study </a:t>
            </a:r>
            <a:r>
              <a:rPr lang="en-US" sz="2800" dirty="0" err="1"/>
              <a:t>programme</a:t>
            </a:r>
            <a:r>
              <a:rPr lang="en-US" sz="2800" dirty="0"/>
              <a:t> or cluster of </a:t>
            </a:r>
            <a:r>
              <a:rPr lang="en-US" sz="2800" dirty="0" err="1"/>
              <a:t>programmes</a:t>
            </a:r>
            <a:endParaRPr lang="en-US" sz="2800" dirty="0"/>
          </a:p>
          <a:p>
            <a:pPr marL="1606550" indent="-160655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dirty="0"/>
              <a:t>Section 2. Process of preparing the SER</a:t>
            </a:r>
          </a:p>
          <a:p>
            <a:pPr marL="1606550" indent="-160655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dirty="0"/>
              <a:t>Section 3. Compliance with standards under each criterion</a:t>
            </a:r>
          </a:p>
          <a:p>
            <a:pPr marL="1606550" indent="-160655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dirty="0"/>
              <a:t>Section 4. Summary</a:t>
            </a:r>
          </a:p>
        </p:txBody>
      </p:sp>
    </p:spTree>
    <p:extLst>
      <p:ext uri="{BB962C8B-B14F-4D97-AF65-F5344CB8AC3E}">
        <p14:creationId xmlns:p14="http://schemas.microsoft.com/office/powerpoint/2010/main" val="2556683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1C7E3-45B5-41DC-863C-CE280539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 to study </a:t>
            </a:r>
            <a:r>
              <a:rPr lang="en-US" dirty="0" err="1"/>
              <a:t>programme</a:t>
            </a:r>
            <a:r>
              <a:rPr lang="en-US" dirty="0"/>
              <a:t>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8FABE-54F6-4567-BBED-DA1DB0E3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12887"/>
            <a:ext cx="9613861" cy="4382582"/>
          </a:xfrm>
        </p:spPr>
        <p:txBody>
          <a:bodyPr>
            <a:normAutofit/>
          </a:bodyPr>
          <a:lstStyle/>
          <a:p>
            <a:r>
              <a:rPr lang="en-US" dirty="0"/>
              <a:t>Graduate profile and ILOs</a:t>
            </a:r>
          </a:p>
          <a:p>
            <a:r>
              <a:rPr lang="en-US" dirty="0"/>
              <a:t>Departments contributing to </a:t>
            </a:r>
            <a:r>
              <a:rPr lang="en-US" dirty="0" err="1"/>
              <a:t>programme</a:t>
            </a:r>
            <a:r>
              <a:rPr lang="en-US" dirty="0"/>
              <a:t>(s)</a:t>
            </a:r>
          </a:p>
          <a:p>
            <a:r>
              <a:rPr lang="en-US" dirty="0"/>
              <a:t>Number(s) of enrolled students and choice of subject combinations</a:t>
            </a:r>
          </a:p>
          <a:p>
            <a:r>
              <a:rPr lang="en-US" dirty="0"/>
              <a:t>Numbers and profiles of academic, academic support and non-academic staff</a:t>
            </a:r>
          </a:p>
          <a:p>
            <a:r>
              <a:rPr lang="en-US" dirty="0"/>
              <a:t>Learning resources: library, ELTU, labs, computer facilities,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Student support system and management</a:t>
            </a:r>
          </a:p>
          <a:p>
            <a:r>
              <a:rPr lang="en-US" dirty="0"/>
              <a:t>SWOT analysis of the degree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Major changes since last review</a:t>
            </a:r>
          </a:p>
        </p:txBody>
      </p:sp>
    </p:spTree>
    <p:extLst>
      <p:ext uri="{BB962C8B-B14F-4D97-AF65-F5344CB8AC3E}">
        <p14:creationId xmlns:p14="http://schemas.microsoft.com/office/powerpoint/2010/main" val="3205166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98C15-C5EB-4236-ADD3-86BD433F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Process of preparing the 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6D7410-1AF8-40E0-A973-42251785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Appointment of SER writing team and </a:t>
            </a:r>
            <a:r>
              <a:rPr lang="en-US" dirty="0" err="1"/>
              <a:t>ToRs</a:t>
            </a:r>
            <a:endParaRPr lang="en-US" dirty="0"/>
          </a:p>
          <a:p>
            <a:r>
              <a:rPr lang="en-US" dirty="0"/>
              <a:t>Composition and responsibilities of working teams</a:t>
            </a:r>
          </a:p>
          <a:p>
            <a:r>
              <a:rPr lang="en-US" dirty="0"/>
              <a:t>Familiarization with manual and methodology of review process</a:t>
            </a:r>
          </a:p>
          <a:p>
            <a:r>
              <a:rPr lang="en-US" dirty="0"/>
              <a:t>Activity schedules of the working teams, methods of collecting information</a:t>
            </a:r>
          </a:p>
          <a:p>
            <a:r>
              <a:rPr lang="en-US" dirty="0"/>
              <a:t>Collation of data and evidence, synthesis of draft report</a:t>
            </a:r>
          </a:p>
          <a:p>
            <a:r>
              <a:rPr lang="en-US" dirty="0"/>
              <a:t>Compilation into draft SER by Chair of writing team</a:t>
            </a:r>
          </a:p>
          <a:p>
            <a:r>
              <a:rPr lang="en-US" dirty="0"/>
              <a:t>Discussion and finalization of report</a:t>
            </a:r>
          </a:p>
        </p:txBody>
      </p:sp>
    </p:spTree>
    <p:extLst>
      <p:ext uri="{BB962C8B-B14F-4D97-AF65-F5344CB8AC3E}">
        <p14:creationId xmlns:p14="http://schemas.microsoft.com/office/powerpoint/2010/main" val="1898054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1ED3C-3C3B-4CB4-89FA-8F2C8C6B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Compliance with criteria and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62FD2-6010-46EE-BEEB-A3DD01C3F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5164"/>
            <a:ext cx="9613861" cy="4544291"/>
          </a:xfrm>
        </p:spPr>
        <p:txBody>
          <a:bodyPr>
            <a:normAutofit/>
          </a:bodyPr>
          <a:lstStyle/>
          <a:p>
            <a:r>
              <a:rPr lang="en-US" dirty="0"/>
              <a:t>Should have 8 subsections (one for each criterion) in same order as in manual</a:t>
            </a:r>
          </a:p>
          <a:p>
            <a:r>
              <a:rPr lang="en-US" dirty="0"/>
              <a:t>Use template set out in Manual Appendix</a:t>
            </a:r>
          </a:p>
          <a:p>
            <a:pPr lvl="1"/>
            <a:r>
              <a:rPr lang="en-US" dirty="0"/>
              <a:t>Column 1: serial number of standard</a:t>
            </a:r>
          </a:p>
          <a:p>
            <a:pPr lvl="1"/>
            <a:r>
              <a:rPr lang="en-US" dirty="0"/>
              <a:t>Column 2: claim of compliance</a:t>
            </a:r>
          </a:p>
          <a:p>
            <a:pPr lvl="1"/>
            <a:r>
              <a:rPr lang="en-US" dirty="0"/>
              <a:t>Column 3: supporting evidence</a:t>
            </a:r>
          </a:p>
          <a:p>
            <a:pPr lvl="1"/>
            <a:r>
              <a:rPr lang="en-US" dirty="0"/>
              <a:t>Column 4: codes of documents provided as supporting evidence</a:t>
            </a:r>
          </a:p>
          <a:p>
            <a:r>
              <a:rPr lang="en-US" dirty="0"/>
              <a:t>Each subsection should have a summary statement on how the </a:t>
            </a:r>
            <a:r>
              <a:rPr lang="en-US" dirty="0" err="1"/>
              <a:t>programme</a:t>
            </a:r>
            <a:r>
              <a:rPr lang="en-US" dirty="0"/>
              <a:t> has internalized the best practices under the relevant criterion</a:t>
            </a:r>
          </a:p>
        </p:txBody>
      </p:sp>
    </p:spTree>
    <p:extLst>
      <p:ext uri="{BB962C8B-B14F-4D97-AF65-F5344CB8AC3E}">
        <p14:creationId xmlns:p14="http://schemas.microsoft.com/office/powerpoint/2010/main" val="1702521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89" y="122830"/>
            <a:ext cx="6718728" cy="66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70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79FF9-F0D4-4386-96FD-28942419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E563F-B8DC-433D-A7B0-46ECAA83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03978"/>
            <a:ext cx="9613861" cy="418981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Summarize the effectiveness with which the Faculty discharges its responsibilities for maintenance of academic standards prescribed in the Manual, and quality of its awards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Should reflect the degree to which the Faculty has internalized best practices, and the internal monitoring mechanism used for continuous quality enhancement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Indicate deficiencies / gaps and actions taken or planned to address such deficiencies and gaps</a:t>
            </a:r>
          </a:p>
        </p:txBody>
      </p:sp>
    </p:spTree>
    <p:extLst>
      <p:ext uri="{BB962C8B-B14F-4D97-AF65-F5344CB8AC3E}">
        <p14:creationId xmlns:p14="http://schemas.microsoft.com/office/powerpoint/2010/main" val="4028137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CB63E-FAC9-4C2F-A5A3-E2DAC34B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 length and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3BCAE3-E0A7-4066-A2DE-76CAA427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99454"/>
          </a:xfrm>
        </p:spPr>
        <p:txBody>
          <a:bodyPr>
            <a:normAutofit/>
          </a:bodyPr>
          <a:lstStyle/>
          <a:p>
            <a:r>
              <a:rPr lang="en-US" sz="2800" dirty="0"/>
              <a:t>Word limits: </a:t>
            </a:r>
          </a:p>
          <a:p>
            <a:pPr lvl="1"/>
            <a:r>
              <a:rPr lang="en-US" sz="2400" dirty="0"/>
              <a:t>3-year degree </a:t>
            </a:r>
            <a:r>
              <a:rPr lang="en-US" sz="2400" dirty="0" err="1"/>
              <a:t>programme</a:t>
            </a:r>
            <a:r>
              <a:rPr lang="en-US" sz="2400" dirty="0"/>
              <a:t> – 8,000 words</a:t>
            </a:r>
          </a:p>
          <a:p>
            <a:pPr lvl="1"/>
            <a:r>
              <a:rPr lang="en-US" sz="2400" dirty="0"/>
              <a:t>4-year degree </a:t>
            </a:r>
            <a:r>
              <a:rPr lang="en-US" sz="2400" dirty="0" err="1"/>
              <a:t>programme</a:t>
            </a:r>
            <a:r>
              <a:rPr lang="en-US" sz="2400" dirty="0"/>
              <a:t> - 12,000 words </a:t>
            </a:r>
          </a:p>
          <a:p>
            <a:pPr lvl="1"/>
            <a:r>
              <a:rPr lang="en-US" sz="2400" dirty="0"/>
              <a:t>cluster of 3 – 4 </a:t>
            </a:r>
            <a:r>
              <a:rPr lang="en-US" sz="2400" dirty="0" err="1"/>
              <a:t>programmes</a:t>
            </a:r>
            <a:r>
              <a:rPr lang="en-US" sz="2400" dirty="0"/>
              <a:t> – 16,000 words </a:t>
            </a:r>
          </a:p>
          <a:p>
            <a:endParaRPr lang="en-US" sz="2800" dirty="0"/>
          </a:p>
          <a:p>
            <a:r>
              <a:rPr lang="en-US" sz="2800" dirty="0"/>
              <a:t>Format of report</a:t>
            </a:r>
          </a:p>
          <a:p>
            <a:pPr lvl="1"/>
            <a:r>
              <a:rPr lang="en-US" sz="2400" dirty="0"/>
              <a:t>Use Times New Roman, 12 point font size</a:t>
            </a:r>
          </a:p>
          <a:p>
            <a:pPr lvl="1"/>
            <a:r>
              <a:rPr lang="en-US" sz="2400" dirty="0"/>
              <a:t>1.5 line spacing</a:t>
            </a:r>
          </a:p>
          <a:p>
            <a:pPr lvl="1"/>
            <a:r>
              <a:rPr lang="en-US" sz="2400" dirty="0"/>
              <a:t>A4 size pages</a:t>
            </a:r>
          </a:p>
        </p:txBody>
      </p:sp>
    </p:spTree>
    <p:extLst>
      <p:ext uri="{BB962C8B-B14F-4D97-AF65-F5344CB8AC3E}">
        <p14:creationId xmlns:p14="http://schemas.microsoft.com/office/powerpoint/2010/main" val="270731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National Framework for Quality Assurance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A6F03B4-9B38-486D-8A60-C70D86A5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745" y="2336873"/>
            <a:ext cx="7730837" cy="35993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Sri Lanka Qualifications Framework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Subject Benchmark Statements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Codes of Practice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Internal Quality Assurance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External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2478247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50401-DE42-47A2-B928-B6431EF7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of 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E80A8-80CF-406D-B8C7-4161803FD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47054"/>
          </a:xfrm>
        </p:spPr>
        <p:txBody>
          <a:bodyPr>
            <a:normAutofit/>
          </a:bodyPr>
          <a:lstStyle/>
          <a:p>
            <a:r>
              <a:rPr lang="en-US" sz="2800" dirty="0"/>
              <a:t>Hard copies of SER</a:t>
            </a:r>
          </a:p>
          <a:p>
            <a:pPr lvl="1"/>
            <a:r>
              <a:rPr lang="en-US" sz="2400" dirty="0"/>
              <a:t>4 copies required for a single </a:t>
            </a:r>
            <a:r>
              <a:rPr lang="en-US" sz="2400" dirty="0" err="1"/>
              <a:t>programme</a:t>
            </a:r>
            <a:endParaRPr lang="en-US" sz="2400" dirty="0"/>
          </a:p>
          <a:p>
            <a:pPr lvl="1"/>
            <a:r>
              <a:rPr lang="en-US" sz="2400" dirty="0"/>
              <a:t>5 copies required for a cluster of </a:t>
            </a:r>
            <a:r>
              <a:rPr lang="en-US" sz="2400" dirty="0" err="1"/>
              <a:t>programmes</a:t>
            </a:r>
            <a:endParaRPr lang="en-US" sz="2400" dirty="0"/>
          </a:p>
          <a:p>
            <a:r>
              <a:rPr lang="en-US" sz="2800" dirty="0"/>
              <a:t>Soft copy on CD in pdf format </a:t>
            </a:r>
          </a:p>
          <a:p>
            <a:r>
              <a:rPr lang="en-US" sz="2800" dirty="0"/>
              <a:t>Cover letter signed by Dean</a:t>
            </a:r>
          </a:p>
          <a:p>
            <a:r>
              <a:rPr lang="en-US" sz="2800" dirty="0"/>
              <a:t>Deadline for submission: 31 March 2020</a:t>
            </a:r>
          </a:p>
          <a:p>
            <a:r>
              <a:rPr lang="en-US" sz="2800" dirty="0"/>
              <a:t>Send to: Director, Quality Assurance Council, 94/10 Ananda </a:t>
            </a:r>
            <a:r>
              <a:rPr lang="en-US" sz="2800" dirty="0" err="1"/>
              <a:t>Rajakaruna</a:t>
            </a:r>
            <a:r>
              <a:rPr lang="en-US" sz="2800" dirty="0"/>
              <a:t> Mawatha, Colombo 8</a:t>
            </a:r>
          </a:p>
        </p:txBody>
      </p:sp>
    </p:spTree>
    <p:extLst>
      <p:ext uri="{BB962C8B-B14F-4D97-AF65-F5344CB8AC3E}">
        <p14:creationId xmlns:p14="http://schemas.microsoft.com/office/powerpoint/2010/main" val="2293315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9D327-0258-41E7-B0E2-CD541617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after submission of SER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9888908-BEB6-4CF2-8E69-2A87C63E2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1753"/>
              </p:ext>
            </p:extLst>
          </p:nvPr>
        </p:nvGraphicFramePr>
        <p:xfrm>
          <a:off x="473040" y="2363305"/>
          <a:ext cx="1124591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793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Presentations and other publications available on QAC website: </a:t>
            </a:r>
          </a:p>
          <a:p>
            <a:pPr marL="1143000"/>
            <a:r>
              <a:rPr lang="en-US" sz="2800" dirty="0" smtClean="0">
                <a:solidFill>
                  <a:schemeClr val="bg1"/>
                </a:solidFill>
              </a:rPr>
              <a:t>https</a:t>
            </a:r>
            <a:r>
              <a:rPr lang="en-US" sz="2800" dirty="0">
                <a:solidFill>
                  <a:schemeClr val="bg1"/>
                </a:solidFill>
              </a:rPr>
              <a:t>://www.eugc.ac.lk/qac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</a:p>
          <a:p>
            <a:pPr marL="1143000"/>
            <a:r>
              <a:rPr lang="en-US" sz="2800" dirty="0" smtClean="0">
                <a:solidFill>
                  <a:schemeClr val="bg1"/>
                </a:solidFill>
              </a:rPr>
              <a:t>Highlights &gt; Events &gt; Workshops</a:t>
            </a:r>
          </a:p>
          <a:p>
            <a:pPr marL="1143000"/>
            <a:r>
              <a:rPr lang="en-US" sz="2800" dirty="0" smtClean="0">
                <a:solidFill>
                  <a:schemeClr val="bg1"/>
                </a:solidFill>
              </a:rPr>
              <a:t>Workshop for SER writers for Programme Reviews in 2020, held on 26 Nov 2019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7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A60F738-E3FA-4AF8-9756-B6CAF8F5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405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Lanka Qualifications Framework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45" y="2328412"/>
            <a:ext cx="25284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4084" y="2673599"/>
            <a:ext cx="471054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First Edition published in June 2012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Updated version  released by UGC in September 2015</a:t>
            </a:r>
            <a:endParaRPr lang="en-GB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14378" y="2559079"/>
            <a:ext cx="258747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2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449" y="67785"/>
            <a:ext cx="3457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43" y="5878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Subject Benchmark Statements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19" y="2937164"/>
            <a:ext cx="2990850" cy="384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5654" y="2108187"/>
            <a:ext cx="3361027" cy="47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31" y="2108187"/>
            <a:ext cx="2924175" cy="38195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94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24113"/>
            <a:ext cx="9655629" cy="1440213"/>
          </a:xfrm>
        </p:spPr>
        <p:txBody>
          <a:bodyPr>
            <a:normAutofit/>
          </a:bodyPr>
          <a:lstStyle/>
          <a:p>
            <a:r>
              <a:rPr lang="en-US" sz="4000" dirty="0"/>
              <a:t>Codes of Practice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dirty="0">
                <a:solidFill>
                  <a:schemeClr val="tx1"/>
                </a:solidFill>
              </a:rPr>
              <a:t>provide reference points on key elements of good practice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6679"/>
            <a:ext cx="5181600" cy="435133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Assessment of Students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Career Guidance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External Assessors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Postgraduate Research </a:t>
            </a:r>
            <a:r>
              <a:rPr lang="en-US" dirty="0" err="1">
                <a:latin typeface="+mn-lt"/>
              </a:rPr>
              <a:t>Programmes</a:t>
            </a:r>
            <a:endParaRPr lang="en-US" dirty="0">
              <a:latin typeface="+mn-lt"/>
            </a:endParaRPr>
          </a:p>
          <a:p>
            <a:pPr fontAlgn="base">
              <a:lnSpc>
                <a:spcPct val="150000"/>
              </a:lnSpc>
            </a:pPr>
            <a:r>
              <a:rPr lang="en-US" dirty="0" err="1">
                <a:latin typeface="+mn-lt"/>
              </a:rPr>
              <a:t>Programme</a:t>
            </a:r>
            <a:r>
              <a:rPr lang="en-US" dirty="0">
                <a:latin typeface="+mn-lt"/>
              </a:rPr>
              <a:t> Approval, Monitoring and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055" y="2268971"/>
            <a:ext cx="5181600" cy="4351338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Student Support and Guidance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Staff Development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Student Feedback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Peer Observation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External Degrees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+mn-lt"/>
              </a:rPr>
              <a:t>Academic Accountability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7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BE6AA-49AF-476A-86C7-9FF7F0DA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quality assurance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49DDFA-1098-4A27-8613-BE19818833B9}"/>
              </a:ext>
            </a:extLst>
          </p:cNvPr>
          <p:cNvSpPr txBox="1"/>
          <p:nvPr/>
        </p:nvSpPr>
        <p:spPr>
          <a:xfrm>
            <a:off x="8686800" y="5278582"/>
            <a:ext cx="325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Cumaraswamy</a:t>
            </a:r>
            <a:r>
              <a:rPr lang="en-US" dirty="0"/>
              <a:t>, 2019, Manual for review of distance education institutions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945590-914E-49C3-ACAC-6E1E6234DD9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9"/>
          <a:stretch/>
        </p:blipFill>
        <p:spPr bwMode="auto">
          <a:xfrm>
            <a:off x="1011382" y="2105891"/>
            <a:ext cx="7245927" cy="4627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36670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2518</Words>
  <Application>Microsoft Office PowerPoint</Application>
  <PresentationFormat>Custom</PresentationFormat>
  <Paragraphs>391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Berlin</vt:lpstr>
      <vt:lpstr>PROGRAMME REVIEWS 2020 WORKSHOP FOR SER WRITERS</vt:lpstr>
      <vt:lpstr>PowerPoint Presentation</vt:lpstr>
      <vt:lpstr>SESSION 1. INTRODUCTION</vt:lpstr>
      <vt:lpstr>Objectives of workshop</vt:lpstr>
      <vt:lpstr>Background: National Framework for Quality Assurance </vt:lpstr>
      <vt:lpstr>Sri Lanka Qualifications Framework</vt:lpstr>
      <vt:lpstr>Subject Benchmark Statements</vt:lpstr>
      <vt:lpstr>Codes of Practice provide reference points on key elements of good practice</vt:lpstr>
      <vt:lpstr>Internal quality assurance</vt:lpstr>
      <vt:lpstr>External Quality Assurance</vt:lpstr>
      <vt:lpstr>Types of external reviews</vt:lpstr>
      <vt:lpstr>External Reviews in current cycle</vt:lpstr>
      <vt:lpstr>Distance education institutions and programmes</vt:lpstr>
      <vt:lpstr>Purpose of Programme Reviews</vt:lpstr>
      <vt:lpstr>Scope of programme reviews</vt:lpstr>
      <vt:lpstr>Criteria for external review: conventional</vt:lpstr>
      <vt:lpstr>Criteria for distance education programmes</vt:lpstr>
      <vt:lpstr>Criteria for distance education institutions</vt:lpstr>
      <vt:lpstr>Requirements to undergo PR</vt:lpstr>
      <vt:lpstr>2nd cycle of external reviews</vt:lpstr>
      <vt:lpstr>Questions?</vt:lpstr>
      <vt:lpstr>SESSION 2. QUALITY ASSESSMENT</vt:lpstr>
      <vt:lpstr>Criteria, best practices and standards</vt:lpstr>
      <vt:lpstr>PowerPoint Presentation</vt:lpstr>
      <vt:lpstr>Criterion 1. Programme Management</vt:lpstr>
      <vt:lpstr>Criterion 2. Programme Design &amp; Development</vt:lpstr>
      <vt:lpstr>Criterion 3. Programme Design &amp; Development</vt:lpstr>
      <vt:lpstr>Criterion 4. Course / module design and development</vt:lpstr>
      <vt:lpstr>Criterion 5. Teaching and learning</vt:lpstr>
      <vt:lpstr>Criterion 6. Learning environment, student support and progression</vt:lpstr>
      <vt:lpstr>Criterion 7. Student Assessment and Awards</vt:lpstr>
      <vt:lpstr>Criterion 8. Innovative and healthy practices</vt:lpstr>
      <vt:lpstr>Criteria, best practices and standards: example 1 </vt:lpstr>
      <vt:lpstr>Criteria, best practices and standards: example 2 </vt:lpstr>
      <vt:lpstr>PowerPoint Presentation</vt:lpstr>
      <vt:lpstr>PowerPoint Presentation</vt:lpstr>
      <vt:lpstr>PowerPoint Presentation</vt:lpstr>
      <vt:lpstr>Calculation of final score</vt:lpstr>
      <vt:lpstr>Award of final grade</vt:lpstr>
      <vt:lpstr>Questions?</vt:lpstr>
      <vt:lpstr>SESSION 3. WRITING UP AND SUBMISSION OF SER</vt:lpstr>
      <vt:lpstr>Purpose of SER</vt:lpstr>
      <vt:lpstr>Organization of SER</vt:lpstr>
      <vt:lpstr>1. Introduction to study programme(s)</vt:lpstr>
      <vt:lpstr>2. Process of preparing the SER</vt:lpstr>
      <vt:lpstr>3. Compliance with criteria and standards</vt:lpstr>
      <vt:lpstr>Example:</vt:lpstr>
      <vt:lpstr>4. Summary</vt:lpstr>
      <vt:lpstr>SER length and format</vt:lpstr>
      <vt:lpstr>Submission of SER</vt:lpstr>
      <vt:lpstr>Process after submission of SER</vt:lpstr>
      <vt:lpstr>Resource materials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REVIEWS 2019 PRE-REVIEW WORKSHOP</dc:title>
  <dc:creator>Nilanthi de Silva</dc:creator>
  <cp:lastModifiedBy>N R de Silva</cp:lastModifiedBy>
  <cp:revision>70</cp:revision>
  <dcterms:created xsi:type="dcterms:W3CDTF">2019-06-29T08:56:21Z</dcterms:created>
  <dcterms:modified xsi:type="dcterms:W3CDTF">2019-11-25T02:52:35Z</dcterms:modified>
</cp:coreProperties>
</file>