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89" r:id="rId3"/>
    <p:sldId id="266" r:id="rId4"/>
    <p:sldId id="258" r:id="rId5"/>
    <p:sldId id="257" r:id="rId6"/>
    <p:sldId id="261" r:id="rId7"/>
    <p:sldId id="262" r:id="rId8"/>
    <p:sldId id="263" r:id="rId9"/>
    <p:sldId id="259" r:id="rId10"/>
    <p:sldId id="260" r:id="rId11"/>
    <p:sldId id="268" r:id="rId12"/>
    <p:sldId id="290" r:id="rId13"/>
    <p:sldId id="264" r:id="rId14"/>
    <p:sldId id="267" r:id="rId15"/>
    <p:sldId id="269" r:id="rId16"/>
    <p:sldId id="279" r:id="rId17"/>
    <p:sldId id="270" r:id="rId18"/>
    <p:sldId id="271" r:id="rId19"/>
    <p:sldId id="272" r:id="rId20"/>
    <p:sldId id="277" r:id="rId21"/>
    <p:sldId id="278" r:id="rId22"/>
    <p:sldId id="280" r:id="rId23"/>
    <p:sldId id="281" r:id="rId24"/>
    <p:sldId id="291" r:id="rId25"/>
    <p:sldId id="299" r:id="rId26"/>
    <p:sldId id="283" r:id="rId27"/>
    <p:sldId id="297" r:id="rId28"/>
    <p:sldId id="305" r:id="rId29"/>
    <p:sldId id="286" r:id="rId30"/>
    <p:sldId id="287" r:id="rId31"/>
    <p:sldId id="288" r:id="rId32"/>
    <p:sldId id="306" r:id="rId33"/>
    <p:sldId id="307" r:id="rId34"/>
    <p:sldId id="308" r:id="rId35"/>
    <p:sldId id="309" r:id="rId36"/>
    <p:sldId id="318" r:id="rId37"/>
    <p:sldId id="317" r:id="rId38"/>
    <p:sldId id="319" r:id="rId39"/>
    <p:sldId id="310" r:id="rId40"/>
    <p:sldId id="312" r:id="rId41"/>
    <p:sldId id="322" r:id="rId42"/>
    <p:sldId id="320" r:id="rId43"/>
    <p:sldId id="313" r:id="rId44"/>
    <p:sldId id="321" r:id="rId45"/>
    <p:sldId id="311" r:id="rId46"/>
    <p:sldId id="316" r:id="rId47"/>
    <p:sldId id="323" r:id="rId48"/>
    <p:sldId id="325" r:id="rId49"/>
    <p:sldId id="324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F462D-C687-47D3-B0B7-DFF7A55BC1D3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A71A0A-EDFA-4F03-9CBE-C3A9D9756544}">
      <dgm:prSet/>
      <dgm:spPr/>
      <dgm:t>
        <a:bodyPr/>
        <a:lstStyle/>
        <a:p>
          <a:r>
            <a:rPr lang="en-US"/>
            <a:t>Tried to include: </a:t>
          </a:r>
        </a:p>
      </dgm:t>
    </dgm:pt>
    <dgm:pt modelId="{88278B3D-25F4-4B52-BAE6-9750731FA4E0}" type="parTrans" cxnId="{EFFC184E-D282-4634-83A3-A0EDBF72A125}">
      <dgm:prSet/>
      <dgm:spPr/>
      <dgm:t>
        <a:bodyPr/>
        <a:lstStyle/>
        <a:p>
          <a:endParaRPr lang="en-US"/>
        </a:p>
      </dgm:t>
    </dgm:pt>
    <dgm:pt modelId="{49E5FD5F-9ED3-498B-BFC7-FC91F74B692E}" type="sibTrans" cxnId="{EFFC184E-D282-4634-83A3-A0EDBF72A125}">
      <dgm:prSet/>
      <dgm:spPr/>
      <dgm:t>
        <a:bodyPr/>
        <a:lstStyle/>
        <a:p>
          <a:endParaRPr lang="en-US"/>
        </a:p>
      </dgm:t>
    </dgm:pt>
    <dgm:pt modelId="{AFEA96EB-BE69-4380-9A1F-EFB925A4E7B6}">
      <dgm:prSet/>
      <dgm:spPr/>
      <dgm:t>
        <a:bodyPr/>
        <a:lstStyle/>
        <a:p>
          <a:r>
            <a:rPr lang="en-US" dirty="0"/>
            <a:t>6 Members with expertise in broad fields of study relevant to HEI</a:t>
          </a:r>
        </a:p>
      </dgm:t>
    </dgm:pt>
    <dgm:pt modelId="{005E2FDB-869C-4FE9-9D59-9FC449B986F7}" type="parTrans" cxnId="{2C6A3541-8FF0-4278-94DD-072C19C40D41}">
      <dgm:prSet/>
      <dgm:spPr/>
      <dgm:t>
        <a:bodyPr/>
        <a:lstStyle/>
        <a:p>
          <a:endParaRPr lang="en-US"/>
        </a:p>
      </dgm:t>
    </dgm:pt>
    <dgm:pt modelId="{D46B4619-7EFC-4665-9CDB-1E64D5FB4162}" type="sibTrans" cxnId="{2C6A3541-8FF0-4278-94DD-072C19C40D41}">
      <dgm:prSet/>
      <dgm:spPr/>
      <dgm:t>
        <a:bodyPr/>
        <a:lstStyle/>
        <a:p>
          <a:endParaRPr lang="en-US"/>
        </a:p>
      </dgm:t>
    </dgm:pt>
    <dgm:pt modelId="{7CF55860-72AB-4A91-A462-340DEE795A7F}">
      <dgm:prSet/>
      <dgm:spPr/>
      <dgm:t>
        <a:bodyPr/>
        <a:lstStyle/>
        <a:p>
          <a:r>
            <a:rPr lang="en-US" dirty="0"/>
            <a:t>Balance of </a:t>
          </a:r>
        </a:p>
        <a:p>
          <a:r>
            <a:rPr lang="en-US" dirty="0"/>
            <a:t>Review Experience,</a:t>
          </a:r>
        </a:p>
        <a:p>
          <a:r>
            <a:rPr lang="en-US" dirty="0"/>
            <a:t>Universities</a:t>
          </a:r>
        </a:p>
        <a:p>
          <a:r>
            <a:rPr lang="en-US" dirty="0"/>
            <a:t>&amp; Gender</a:t>
          </a:r>
        </a:p>
      </dgm:t>
    </dgm:pt>
    <dgm:pt modelId="{9EB0D3D2-5E7B-4CD0-AEDF-9EB31818D460}" type="parTrans" cxnId="{7B12C64E-6967-42C7-B36B-D5076D24ADD8}">
      <dgm:prSet/>
      <dgm:spPr/>
      <dgm:t>
        <a:bodyPr/>
        <a:lstStyle/>
        <a:p>
          <a:endParaRPr lang="en-US"/>
        </a:p>
      </dgm:t>
    </dgm:pt>
    <dgm:pt modelId="{51DAE835-8E7C-4C95-A62E-6776A2B4F4D5}" type="sibTrans" cxnId="{7B12C64E-6967-42C7-B36B-D5076D24ADD8}">
      <dgm:prSet/>
      <dgm:spPr/>
      <dgm:t>
        <a:bodyPr/>
        <a:lstStyle/>
        <a:p>
          <a:endParaRPr lang="en-US"/>
        </a:p>
      </dgm:t>
    </dgm:pt>
    <dgm:pt modelId="{26AC018D-92B0-4E69-B60F-F45DA2141715}">
      <dgm:prSet/>
      <dgm:spPr/>
      <dgm:t>
        <a:bodyPr/>
        <a:lstStyle/>
        <a:p>
          <a:r>
            <a:rPr lang="en-US"/>
            <a:t>Took into account:</a:t>
          </a:r>
        </a:p>
      </dgm:t>
    </dgm:pt>
    <dgm:pt modelId="{2034147B-E5A4-4027-B007-57818D87E6DA}" type="parTrans" cxnId="{F85BD185-C349-467F-8BF1-E72E0CB3708F}">
      <dgm:prSet/>
      <dgm:spPr/>
      <dgm:t>
        <a:bodyPr/>
        <a:lstStyle/>
        <a:p>
          <a:endParaRPr lang="en-US"/>
        </a:p>
      </dgm:t>
    </dgm:pt>
    <dgm:pt modelId="{0C692649-98B2-42B1-8658-CC7387363A05}" type="sibTrans" cxnId="{F85BD185-C349-467F-8BF1-E72E0CB3708F}">
      <dgm:prSet/>
      <dgm:spPr/>
      <dgm:t>
        <a:bodyPr/>
        <a:lstStyle/>
        <a:p>
          <a:endParaRPr lang="en-US"/>
        </a:p>
      </dgm:t>
    </dgm:pt>
    <dgm:pt modelId="{7C627E12-2917-48B4-994E-1BDB76B1786E}">
      <dgm:prSet/>
      <dgm:spPr/>
      <dgm:t>
        <a:bodyPr/>
        <a:lstStyle/>
        <a:p>
          <a:r>
            <a:rPr lang="en-US" dirty="0"/>
            <a:t>University affiliation of each reviewer</a:t>
          </a:r>
        </a:p>
      </dgm:t>
    </dgm:pt>
    <dgm:pt modelId="{D2EC28A1-B853-4EC2-B3DE-A315BAFC7870}" type="parTrans" cxnId="{E35323A4-3423-4E67-B8EA-E14C99706DC0}">
      <dgm:prSet/>
      <dgm:spPr/>
      <dgm:t>
        <a:bodyPr/>
        <a:lstStyle/>
        <a:p>
          <a:endParaRPr lang="en-US"/>
        </a:p>
      </dgm:t>
    </dgm:pt>
    <dgm:pt modelId="{BD0CB406-A55B-4837-AFDA-A3DA1EFDCA77}" type="sibTrans" cxnId="{E35323A4-3423-4E67-B8EA-E14C99706DC0}">
      <dgm:prSet/>
      <dgm:spPr/>
      <dgm:t>
        <a:bodyPr/>
        <a:lstStyle/>
        <a:p>
          <a:endParaRPr lang="en-US"/>
        </a:p>
      </dgm:t>
    </dgm:pt>
    <dgm:pt modelId="{5E01C052-8525-45D9-A30B-FB500A3F66EA}">
      <dgm:prSet/>
      <dgm:spPr/>
      <dgm:t>
        <a:bodyPr/>
        <a:lstStyle/>
        <a:p>
          <a:r>
            <a:rPr lang="en-US" dirty="0"/>
            <a:t>Concerns expressed by HEI under review</a:t>
          </a:r>
        </a:p>
      </dgm:t>
    </dgm:pt>
    <dgm:pt modelId="{4DE64D0B-0B13-4A36-8081-F8B3C38842EC}" type="parTrans" cxnId="{0CADDC5D-BE15-4204-B2BC-B8232D29D20A}">
      <dgm:prSet/>
      <dgm:spPr/>
      <dgm:t>
        <a:bodyPr/>
        <a:lstStyle/>
        <a:p>
          <a:endParaRPr lang="en-US"/>
        </a:p>
      </dgm:t>
    </dgm:pt>
    <dgm:pt modelId="{E1E7F602-F1C4-41C2-AB4F-3BC42E212935}" type="sibTrans" cxnId="{0CADDC5D-BE15-4204-B2BC-B8232D29D20A}">
      <dgm:prSet/>
      <dgm:spPr/>
      <dgm:t>
        <a:bodyPr/>
        <a:lstStyle/>
        <a:p>
          <a:endParaRPr lang="en-US"/>
        </a:p>
      </dgm:t>
    </dgm:pt>
    <dgm:pt modelId="{1EEB5F22-BAA7-4502-8945-D27EE41920DD}" type="pres">
      <dgm:prSet presAssocID="{D9DF462D-C687-47D3-B0B7-DFF7A55BC1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6C26E7-3108-4A82-BD4F-2445A75B7770}" type="pres">
      <dgm:prSet presAssocID="{8DA71A0A-EDFA-4F03-9CBE-C3A9D975654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3A106-7728-4D66-BF14-91E0B1236BD9}" type="pres">
      <dgm:prSet presAssocID="{49E5FD5F-9ED3-498B-BFC7-FC91F74B692E}" presName="sibTrans" presStyleCnt="0"/>
      <dgm:spPr/>
    </dgm:pt>
    <dgm:pt modelId="{04D7CD0E-1F89-4540-82B7-C6C5E311E1A4}" type="pres">
      <dgm:prSet presAssocID="{AFEA96EB-BE69-4380-9A1F-EFB925A4E7B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59370-BBC3-47FC-BE71-7DDEBB3D37B7}" type="pres">
      <dgm:prSet presAssocID="{D46B4619-7EFC-4665-9CDB-1E64D5FB4162}" presName="sibTrans" presStyleCnt="0"/>
      <dgm:spPr/>
    </dgm:pt>
    <dgm:pt modelId="{238DCB2B-E7F0-45C6-8614-8946667F420A}" type="pres">
      <dgm:prSet presAssocID="{7CF55860-72AB-4A91-A462-340DEE795A7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E5E17-2E43-487C-B200-20517B880931}" type="pres">
      <dgm:prSet presAssocID="{51DAE835-8E7C-4C95-A62E-6776A2B4F4D5}" presName="sibTrans" presStyleCnt="0"/>
      <dgm:spPr/>
    </dgm:pt>
    <dgm:pt modelId="{8C94DEC6-5806-4C42-85AA-EDD73B915B74}" type="pres">
      <dgm:prSet presAssocID="{26AC018D-92B0-4E69-B60F-F45DA214171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56E1F-37CB-4EFE-8EF0-76B3A3811258}" type="pres">
      <dgm:prSet presAssocID="{0C692649-98B2-42B1-8658-CC7387363A05}" presName="sibTrans" presStyleCnt="0"/>
      <dgm:spPr/>
    </dgm:pt>
    <dgm:pt modelId="{3604EEDB-86A2-4AF3-A434-532F57F07340}" type="pres">
      <dgm:prSet presAssocID="{7C627E12-2917-48B4-994E-1BDB76B178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4001D-2AB5-48FF-B5B8-D97553DEC074}" type="pres">
      <dgm:prSet presAssocID="{BD0CB406-A55B-4837-AFDA-A3DA1EFDCA77}" presName="sibTrans" presStyleCnt="0"/>
      <dgm:spPr/>
    </dgm:pt>
    <dgm:pt modelId="{FA4F7465-B970-453A-8379-E5F61AAED391}" type="pres">
      <dgm:prSet presAssocID="{5E01C052-8525-45D9-A30B-FB500A3F66E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A5B337-5260-4877-9A12-A8D4FCAA71D9}" type="presOf" srcId="{5E01C052-8525-45D9-A30B-FB500A3F66EA}" destId="{FA4F7465-B970-453A-8379-E5F61AAED391}" srcOrd="0" destOrd="0" presId="urn:microsoft.com/office/officeart/2005/8/layout/default"/>
    <dgm:cxn modelId="{733DF91D-F3F1-4BC5-8FF5-688C4843C078}" type="presOf" srcId="{7CF55860-72AB-4A91-A462-340DEE795A7F}" destId="{238DCB2B-E7F0-45C6-8614-8946667F420A}" srcOrd="0" destOrd="0" presId="urn:microsoft.com/office/officeart/2005/8/layout/default"/>
    <dgm:cxn modelId="{7B12C64E-6967-42C7-B36B-D5076D24ADD8}" srcId="{D9DF462D-C687-47D3-B0B7-DFF7A55BC1D3}" destId="{7CF55860-72AB-4A91-A462-340DEE795A7F}" srcOrd="2" destOrd="0" parTransId="{9EB0D3D2-5E7B-4CD0-AEDF-9EB31818D460}" sibTransId="{51DAE835-8E7C-4C95-A62E-6776A2B4F4D5}"/>
    <dgm:cxn modelId="{F129021A-9C34-4505-842D-7D08828D59EA}" type="presOf" srcId="{8DA71A0A-EDFA-4F03-9CBE-C3A9D9756544}" destId="{CF6C26E7-3108-4A82-BD4F-2445A75B7770}" srcOrd="0" destOrd="0" presId="urn:microsoft.com/office/officeart/2005/8/layout/default"/>
    <dgm:cxn modelId="{2E93F018-23B5-410A-830E-84465DE24C52}" type="presOf" srcId="{AFEA96EB-BE69-4380-9A1F-EFB925A4E7B6}" destId="{04D7CD0E-1F89-4540-82B7-C6C5E311E1A4}" srcOrd="0" destOrd="0" presId="urn:microsoft.com/office/officeart/2005/8/layout/default"/>
    <dgm:cxn modelId="{81D0374B-6901-454C-867D-15E0AFE70BC5}" type="presOf" srcId="{7C627E12-2917-48B4-994E-1BDB76B1786E}" destId="{3604EEDB-86A2-4AF3-A434-532F57F07340}" srcOrd="0" destOrd="0" presId="urn:microsoft.com/office/officeart/2005/8/layout/default"/>
    <dgm:cxn modelId="{CCE79B90-7B84-4128-99C8-EB3B4036438B}" type="presOf" srcId="{D9DF462D-C687-47D3-B0B7-DFF7A55BC1D3}" destId="{1EEB5F22-BAA7-4502-8945-D27EE41920DD}" srcOrd="0" destOrd="0" presId="urn:microsoft.com/office/officeart/2005/8/layout/default"/>
    <dgm:cxn modelId="{E35323A4-3423-4E67-B8EA-E14C99706DC0}" srcId="{D9DF462D-C687-47D3-B0B7-DFF7A55BC1D3}" destId="{7C627E12-2917-48B4-994E-1BDB76B1786E}" srcOrd="4" destOrd="0" parTransId="{D2EC28A1-B853-4EC2-B3DE-A315BAFC7870}" sibTransId="{BD0CB406-A55B-4837-AFDA-A3DA1EFDCA77}"/>
    <dgm:cxn modelId="{EFFC184E-D282-4634-83A3-A0EDBF72A125}" srcId="{D9DF462D-C687-47D3-B0B7-DFF7A55BC1D3}" destId="{8DA71A0A-EDFA-4F03-9CBE-C3A9D9756544}" srcOrd="0" destOrd="0" parTransId="{88278B3D-25F4-4B52-BAE6-9750731FA4E0}" sibTransId="{49E5FD5F-9ED3-498B-BFC7-FC91F74B692E}"/>
    <dgm:cxn modelId="{F85BD185-C349-467F-8BF1-E72E0CB3708F}" srcId="{D9DF462D-C687-47D3-B0B7-DFF7A55BC1D3}" destId="{26AC018D-92B0-4E69-B60F-F45DA2141715}" srcOrd="3" destOrd="0" parTransId="{2034147B-E5A4-4027-B007-57818D87E6DA}" sibTransId="{0C692649-98B2-42B1-8658-CC7387363A05}"/>
    <dgm:cxn modelId="{2C6A3541-8FF0-4278-94DD-072C19C40D41}" srcId="{D9DF462D-C687-47D3-B0B7-DFF7A55BC1D3}" destId="{AFEA96EB-BE69-4380-9A1F-EFB925A4E7B6}" srcOrd="1" destOrd="0" parTransId="{005E2FDB-869C-4FE9-9D59-9FC449B986F7}" sibTransId="{D46B4619-7EFC-4665-9CDB-1E64D5FB4162}"/>
    <dgm:cxn modelId="{0CADDC5D-BE15-4204-B2BC-B8232D29D20A}" srcId="{D9DF462D-C687-47D3-B0B7-DFF7A55BC1D3}" destId="{5E01C052-8525-45D9-A30B-FB500A3F66EA}" srcOrd="5" destOrd="0" parTransId="{4DE64D0B-0B13-4A36-8081-F8B3C38842EC}" sibTransId="{E1E7F602-F1C4-41C2-AB4F-3BC42E212935}"/>
    <dgm:cxn modelId="{353480F8-89FE-403D-8680-5C94CBAA3F90}" type="presOf" srcId="{26AC018D-92B0-4E69-B60F-F45DA2141715}" destId="{8C94DEC6-5806-4C42-85AA-EDD73B915B74}" srcOrd="0" destOrd="0" presId="urn:microsoft.com/office/officeart/2005/8/layout/default"/>
    <dgm:cxn modelId="{A924E9DC-1901-43AF-AB7F-4E817400FA66}" type="presParOf" srcId="{1EEB5F22-BAA7-4502-8945-D27EE41920DD}" destId="{CF6C26E7-3108-4A82-BD4F-2445A75B7770}" srcOrd="0" destOrd="0" presId="urn:microsoft.com/office/officeart/2005/8/layout/default"/>
    <dgm:cxn modelId="{CDB3D28B-9959-4850-AE0F-72AD74EC6E39}" type="presParOf" srcId="{1EEB5F22-BAA7-4502-8945-D27EE41920DD}" destId="{2523A106-7728-4D66-BF14-91E0B1236BD9}" srcOrd="1" destOrd="0" presId="urn:microsoft.com/office/officeart/2005/8/layout/default"/>
    <dgm:cxn modelId="{4A3D7F01-D9DD-4142-ACDB-9E9C8CD24A59}" type="presParOf" srcId="{1EEB5F22-BAA7-4502-8945-D27EE41920DD}" destId="{04D7CD0E-1F89-4540-82B7-C6C5E311E1A4}" srcOrd="2" destOrd="0" presId="urn:microsoft.com/office/officeart/2005/8/layout/default"/>
    <dgm:cxn modelId="{D2866DEE-A1F2-4256-A069-1DE03360080B}" type="presParOf" srcId="{1EEB5F22-BAA7-4502-8945-D27EE41920DD}" destId="{E1059370-BBC3-47FC-BE71-7DDEBB3D37B7}" srcOrd="3" destOrd="0" presId="urn:microsoft.com/office/officeart/2005/8/layout/default"/>
    <dgm:cxn modelId="{70AC6712-56A1-4403-98E9-227150AF655E}" type="presParOf" srcId="{1EEB5F22-BAA7-4502-8945-D27EE41920DD}" destId="{238DCB2B-E7F0-45C6-8614-8946667F420A}" srcOrd="4" destOrd="0" presId="urn:microsoft.com/office/officeart/2005/8/layout/default"/>
    <dgm:cxn modelId="{6E4351A2-DDCA-4CFC-9BF4-53C2BABB26B1}" type="presParOf" srcId="{1EEB5F22-BAA7-4502-8945-D27EE41920DD}" destId="{9EDE5E17-2E43-487C-B200-20517B880931}" srcOrd="5" destOrd="0" presId="urn:microsoft.com/office/officeart/2005/8/layout/default"/>
    <dgm:cxn modelId="{16073777-BBDA-42D9-A0D3-3DEBEABD38D1}" type="presParOf" srcId="{1EEB5F22-BAA7-4502-8945-D27EE41920DD}" destId="{8C94DEC6-5806-4C42-85AA-EDD73B915B74}" srcOrd="6" destOrd="0" presId="urn:microsoft.com/office/officeart/2005/8/layout/default"/>
    <dgm:cxn modelId="{64097CDC-2FEC-4AC2-80FD-8569BAFE2728}" type="presParOf" srcId="{1EEB5F22-BAA7-4502-8945-D27EE41920DD}" destId="{73B56E1F-37CB-4EFE-8EF0-76B3A3811258}" srcOrd="7" destOrd="0" presId="urn:microsoft.com/office/officeart/2005/8/layout/default"/>
    <dgm:cxn modelId="{11E00938-991C-4287-9DF0-FBA58EFD213E}" type="presParOf" srcId="{1EEB5F22-BAA7-4502-8945-D27EE41920DD}" destId="{3604EEDB-86A2-4AF3-A434-532F57F07340}" srcOrd="8" destOrd="0" presId="urn:microsoft.com/office/officeart/2005/8/layout/default"/>
    <dgm:cxn modelId="{375CB6B6-C8C5-4030-AF52-D7D28BC8DD00}" type="presParOf" srcId="{1EEB5F22-BAA7-4502-8945-D27EE41920DD}" destId="{BAA4001D-2AB5-48FF-B5B8-D97553DEC074}" srcOrd="9" destOrd="0" presId="urn:microsoft.com/office/officeart/2005/8/layout/default"/>
    <dgm:cxn modelId="{26320D0E-768C-4BC1-BDB9-DBC66E678DE0}" type="presParOf" srcId="{1EEB5F22-BAA7-4502-8945-D27EE41920DD}" destId="{FA4F7465-B970-453A-8379-E5F61AAED39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0470C4-90F0-4F86-AE91-50A5465489F3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 phldr="1"/>
      <dgm:spPr/>
    </dgm:pt>
    <dgm:pt modelId="{4918FF94-E4EA-4ACC-BEAA-D04124814C51}">
      <dgm:prSet phldrT="[Text]"/>
      <dgm:spPr/>
      <dgm:t>
        <a:bodyPr/>
        <a:lstStyle/>
        <a:p>
          <a:r>
            <a:rPr lang="en-US" dirty="0"/>
            <a:t>Desk Evaluation of SER by reviewers</a:t>
          </a:r>
        </a:p>
      </dgm:t>
    </dgm:pt>
    <dgm:pt modelId="{99073680-ECA6-4765-84C9-230438E29D3A}" type="parTrans" cxnId="{A99BABA1-58BF-4344-8701-8D8BA8A75560}">
      <dgm:prSet/>
      <dgm:spPr/>
      <dgm:t>
        <a:bodyPr/>
        <a:lstStyle/>
        <a:p>
          <a:endParaRPr lang="en-US"/>
        </a:p>
      </dgm:t>
    </dgm:pt>
    <dgm:pt modelId="{584D7D64-7CDD-4F99-AE43-DD2880F5D815}" type="sibTrans" cxnId="{A99BABA1-58BF-4344-8701-8D8BA8A75560}">
      <dgm:prSet/>
      <dgm:spPr/>
      <dgm:t>
        <a:bodyPr/>
        <a:lstStyle/>
        <a:p>
          <a:endParaRPr lang="en-US"/>
        </a:p>
      </dgm:t>
    </dgm:pt>
    <dgm:pt modelId="{0112907A-096B-4D4C-8669-64D311419BCC}">
      <dgm:prSet phldrT="[Text]"/>
      <dgm:spPr/>
      <dgm:t>
        <a:bodyPr/>
        <a:lstStyle/>
        <a:p>
          <a:r>
            <a:rPr lang="en-US"/>
            <a:t>SITE VISIT TO VALIDATE CLAIMS IN SER</a:t>
          </a:r>
          <a:endParaRPr lang="en-US" dirty="0"/>
        </a:p>
      </dgm:t>
    </dgm:pt>
    <dgm:pt modelId="{57DA0944-A8D2-4A35-8E28-52230CDC7CD1}" type="parTrans" cxnId="{A020C5FE-6367-453A-BD8B-4DFB56C1BD70}">
      <dgm:prSet/>
      <dgm:spPr/>
      <dgm:t>
        <a:bodyPr/>
        <a:lstStyle/>
        <a:p>
          <a:endParaRPr lang="en-US"/>
        </a:p>
      </dgm:t>
    </dgm:pt>
    <dgm:pt modelId="{667BDD47-4DC7-48A9-8235-9F4383B2ABD9}" type="sibTrans" cxnId="{A020C5FE-6367-453A-BD8B-4DFB56C1BD70}">
      <dgm:prSet/>
      <dgm:spPr/>
      <dgm:t>
        <a:bodyPr/>
        <a:lstStyle/>
        <a:p>
          <a:endParaRPr lang="en-US"/>
        </a:p>
      </dgm:t>
    </dgm:pt>
    <dgm:pt modelId="{9E7BE0C3-B4D7-42D5-96B7-0E3C7224DC92}">
      <dgm:prSet/>
      <dgm:spPr/>
      <dgm:t>
        <a:bodyPr/>
        <a:lstStyle/>
        <a:p>
          <a:r>
            <a:rPr lang="en-US" dirty="0"/>
            <a:t>Preliminary report </a:t>
          </a:r>
        </a:p>
      </dgm:t>
    </dgm:pt>
    <dgm:pt modelId="{F5439264-031C-427B-8943-19AF34EF9B22}" type="parTrans" cxnId="{F275E337-47E1-4AE4-8F08-9B7ABF55410A}">
      <dgm:prSet/>
      <dgm:spPr/>
      <dgm:t>
        <a:bodyPr/>
        <a:lstStyle/>
        <a:p>
          <a:endParaRPr lang="en-US"/>
        </a:p>
      </dgm:t>
    </dgm:pt>
    <dgm:pt modelId="{79572E9F-FD25-4B63-8B4F-311664DC7807}" type="sibTrans" cxnId="{F275E337-47E1-4AE4-8F08-9B7ABF55410A}">
      <dgm:prSet/>
      <dgm:spPr/>
      <dgm:t>
        <a:bodyPr/>
        <a:lstStyle/>
        <a:p>
          <a:endParaRPr lang="en-US"/>
        </a:p>
      </dgm:t>
    </dgm:pt>
    <dgm:pt modelId="{FB60EE61-08BE-41CF-A30E-9523F5527FE5}">
      <dgm:prSet/>
      <dgm:spPr/>
      <dgm:t>
        <a:bodyPr/>
        <a:lstStyle/>
        <a:p>
          <a:r>
            <a:rPr lang="en-US" dirty="0"/>
            <a:t>Draft report </a:t>
          </a:r>
        </a:p>
      </dgm:t>
    </dgm:pt>
    <dgm:pt modelId="{879B310B-91A9-4DC9-B1EA-6147B34E91B7}" type="parTrans" cxnId="{41064B25-8790-49E7-8630-2D4F737BBA13}">
      <dgm:prSet/>
      <dgm:spPr/>
      <dgm:t>
        <a:bodyPr/>
        <a:lstStyle/>
        <a:p>
          <a:endParaRPr lang="en-US"/>
        </a:p>
      </dgm:t>
    </dgm:pt>
    <dgm:pt modelId="{77545F2D-54FC-4E0F-AB69-022BC586E3E3}" type="sibTrans" cxnId="{41064B25-8790-49E7-8630-2D4F737BBA13}">
      <dgm:prSet/>
      <dgm:spPr/>
      <dgm:t>
        <a:bodyPr/>
        <a:lstStyle/>
        <a:p>
          <a:endParaRPr lang="en-US"/>
        </a:p>
      </dgm:t>
    </dgm:pt>
    <dgm:pt modelId="{B303FEE4-A0CD-4806-9976-9E1058CFE7F2}">
      <dgm:prSet/>
      <dgm:spPr/>
      <dgm:t>
        <a:bodyPr/>
        <a:lstStyle/>
        <a:p>
          <a:r>
            <a:rPr lang="en-US" dirty="0"/>
            <a:t>Comments from HEI on draft report</a:t>
          </a:r>
        </a:p>
      </dgm:t>
    </dgm:pt>
    <dgm:pt modelId="{E0636B97-323F-4722-BB2A-49D561160EA7}" type="parTrans" cxnId="{374EED74-5936-4BC8-9B29-54923D8F0C2A}">
      <dgm:prSet/>
      <dgm:spPr/>
      <dgm:t>
        <a:bodyPr/>
        <a:lstStyle/>
        <a:p>
          <a:endParaRPr lang="en-US"/>
        </a:p>
      </dgm:t>
    </dgm:pt>
    <dgm:pt modelId="{F0DB90E0-80D1-41FB-9236-08EAB2F8BEAF}" type="sibTrans" cxnId="{374EED74-5936-4BC8-9B29-54923D8F0C2A}">
      <dgm:prSet/>
      <dgm:spPr/>
      <dgm:t>
        <a:bodyPr/>
        <a:lstStyle/>
        <a:p>
          <a:endParaRPr lang="en-US"/>
        </a:p>
      </dgm:t>
    </dgm:pt>
    <dgm:pt modelId="{4EE1A306-A7F1-438E-AC54-818D40EF3148}">
      <dgm:prSet/>
      <dgm:spPr/>
      <dgm:t>
        <a:bodyPr/>
        <a:lstStyle/>
        <a:p>
          <a:r>
            <a:rPr lang="en-US"/>
            <a:t>FINAL REPORT</a:t>
          </a:r>
          <a:endParaRPr lang="en-US" dirty="0"/>
        </a:p>
      </dgm:t>
    </dgm:pt>
    <dgm:pt modelId="{C8503B4B-3DD9-4932-AF76-FC332F91D3E4}" type="parTrans" cxnId="{C49DECE6-34D5-43C9-A924-02A4FBFA430F}">
      <dgm:prSet/>
      <dgm:spPr/>
      <dgm:t>
        <a:bodyPr/>
        <a:lstStyle/>
        <a:p>
          <a:endParaRPr lang="en-US"/>
        </a:p>
      </dgm:t>
    </dgm:pt>
    <dgm:pt modelId="{AFF0F8F7-E102-44FF-96A3-5F7F59305A11}" type="sibTrans" cxnId="{C49DECE6-34D5-43C9-A924-02A4FBFA430F}">
      <dgm:prSet/>
      <dgm:spPr/>
      <dgm:t>
        <a:bodyPr/>
        <a:lstStyle/>
        <a:p>
          <a:endParaRPr lang="en-US"/>
        </a:p>
      </dgm:t>
    </dgm:pt>
    <dgm:pt modelId="{9BD745A2-3126-4234-846D-E58C3F2F225B}">
      <dgm:prSet/>
      <dgm:spPr/>
      <dgm:t>
        <a:bodyPr/>
        <a:lstStyle/>
        <a:p>
          <a:r>
            <a:rPr lang="en-US" dirty="0"/>
            <a:t>University’s Action Plan for implementation of recommendations</a:t>
          </a:r>
        </a:p>
      </dgm:t>
    </dgm:pt>
    <dgm:pt modelId="{EFF613AC-31A7-43B1-AE2A-4D50D1B84451}" type="parTrans" cxnId="{8F0FC7E5-83C9-487E-ACB1-1860B0702C65}">
      <dgm:prSet/>
      <dgm:spPr/>
      <dgm:t>
        <a:bodyPr/>
        <a:lstStyle/>
        <a:p>
          <a:endParaRPr lang="en-US"/>
        </a:p>
      </dgm:t>
    </dgm:pt>
    <dgm:pt modelId="{0C829C7A-26EB-4772-9239-A8912465A4FE}" type="sibTrans" cxnId="{8F0FC7E5-83C9-487E-ACB1-1860B0702C65}">
      <dgm:prSet/>
      <dgm:spPr/>
      <dgm:t>
        <a:bodyPr/>
        <a:lstStyle/>
        <a:p>
          <a:endParaRPr lang="en-US"/>
        </a:p>
      </dgm:t>
    </dgm:pt>
    <dgm:pt modelId="{5B0C7B4D-6654-463C-91A6-AC8BA6ABD07C}">
      <dgm:prSet/>
      <dgm:spPr/>
      <dgm:t>
        <a:bodyPr/>
        <a:lstStyle/>
        <a:p>
          <a:r>
            <a:rPr lang="en-US" dirty="0"/>
            <a:t>FR edited and published by QAC</a:t>
          </a:r>
        </a:p>
      </dgm:t>
    </dgm:pt>
    <dgm:pt modelId="{37C5C5A9-B792-4CD2-BF5C-AC1397433A77}" type="parTrans" cxnId="{FCC734CB-6D14-464B-82A7-D08FA624828A}">
      <dgm:prSet/>
      <dgm:spPr/>
      <dgm:t>
        <a:bodyPr/>
        <a:lstStyle/>
        <a:p>
          <a:endParaRPr lang="en-US"/>
        </a:p>
      </dgm:t>
    </dgm:pt>
    <dgm:pt modelId="{6152C591-A657-41BF-A462-F4D7FCE05A84}" type="sibTrans" cxnId="{FCC734CB-6D14-464B-82A7-D08FA624828A}">
      <dgm:prSet/>
      <dgm:spPr/>
      <dgm:t>
        <a:bodyPr/>
        <a:lstStyle/>
        <a:p>
          <a:endParaRPr lang="en-US"/>
        </a:p>
      </dgm:t>
    </dgm:pt>
    <dgm:pt modelId="{7269A90B-4BD0-48F4-B90E-D5E460558BC9}" type="pres">
      <dgm:prSet presAssocID="{240470C4-90F0-4F86-AE91-50A5465489F3}" presName="diagram" presStyleCnt="0">
        <dgm:presLayoutVars>
          <dgm:dir/>
          <dgm:resizeHandles val="exact"/>
        </dgm:presLayoutVars>
      </dgm:prSet>
      <dgm:spPr/>
    </dgm:pt>
    <dgm:pt modelId="{EE6A4C97-777C-4AD7-A627-A68CC779987D}" type="pres">
      <dgm:prSet presAssocID="{4918FF94-E4EA-4ACC-BEAA-D04124814C5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CA468-5EF9-4813-AF8F-815946C9947C}" type="pres">
      <dgm:prSet presAssocID="{584D7D64-7CDD-4F99-AE43-DD2880F5D815}" presName="sibTrans" presStyleLbl="sibTrans2D1" presStyleIdx="0" presStyleCnt="7"/>
      <dgm:spPr/>
      <dgm:t>
        <a:bodyPr/>
        <a:lstStyle/>
        <a:p>
          <a:endParaRPr lang="en-US"/>
        </a:p>
      </dgm:t>
    </dgm:pt>
    <dgm:pt modelId="{32BE007D-D202-4D07-B249-6164A9AA905F}" type="pres">
      <dgm:prSet presAssocID="{584D7D64-7CDD-4F99-AE43-DD2880F5D815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2B6D787F-5ACB-4E19-A209-17751650C0F8}" type="pres">
      <dgm:prSet presAssocID="{0112907A-096B-4D4C-8669-64D311419BC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CEAD3-FA5B-41DF-9DE3-D0C9BD76CB15}" type="pres">
      <dgm:prSet presAssocID="{667BDD47-4DC7-48A9-8235-9F4383B2ABD9}" presName="sibTrans" presStyleLbl="sibTrans2D1" presStyleIdx="1" presStyleCnt="7"/>
      <dgm:spPr/>
      <dgm:t>
        <a:bodyPr/>
        <a:lstStyle/>
        <a:p>
          <a:endParaRPr lang="en-US"/>
        </a:p>
      </dgm:t>
    </dgm:pt>
    <dgm:pt modelId="{C024366F-98DB-4D5A-9883-5CC73A4988D7}" type="pres">
      <dgm:prSet presAssocID="{667BDD47-4DC7-48A9-8235-9F4383B2ABD9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2160825B-D44F-4139-B5C5-185169511F93}" type="pres">
      <dgm:prSet presAssocID="{9E7BE0C3-B4D7-42D5-96B7-0E3C7224DC9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AD7D5-F82C-46CF-BF9A-340400144C4C}" type="pres">
      <dgm:prSet presAssocID="{79572E9F-FD25-4B63-8B4F-311664DC7807}" presName="sibTrans" presStyleLbl="sibTrans2D1" presStyleIdx="2" presStyleCnt="7"/>
      <dgm:spPr/>
      <dgm:t>
        <a:bodyPr/>
        <a:lstStyle/>
        <a:p>
          <a:endParaRPr lang="en-US"/>
        </a:p>
      </dgm:t>
    </dgm:pt>
    <dgm:pt modelId="{FEEF8858-42E3-4F39-B8C3-07615049F282}" type="pres">
      <dgm:prSet presAssocID="{79572E9F-FD25-4B63-8B4F-311664DC7807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384E684D-942D-4734-B560-46F79E6EA3F1}" type="pres">
      <dgm:prSet presAssocID="{FB60EE61-08BE-41CF-A30E-9523F5527FE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64D19-A3C0-4AB4-BBDD-EABDD586CD96}" type="pres">
      <dgm:prSet presAssocID="{77545F2D-54FC-4E0F-AB69-022BC586E3E3}" presName="sibTrans" presStyleLbl="sibTrans2D1" presStyleIdx="3" presStyleCnt="7"/>
      <dgm:spPr/>
      <dgm:t>
        <a:bodyPr/>
        <a:lstStyle/>
        <a:p>
          <a:endParaRPr lang="en-US"/>
        </a:p>
      </dgm:t>
    </dgm:pt>
    <dgm:pt modelId="{4D7A049F-BC94-4042-97DB-268982507ABB}" type="pres">
      <dgm:prSet presAssocID="{77545F2D-54FC-4E0F-AB69-022BC586E3E3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96C12E43-A544-4161-BEDA-C078AA903B71}" type="pres">
      <dgm:prSet presAssocID="{B303FEE4-A0CD-4806-9976-9E1058CFE7F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CD601D-9253-4662-9DB3-37F92968FA50}" type="pres">
      <dgm:prSet presAssocID="{F0DB90E0-80D1-41FB-9236-08EAB2F8BEAF}" presName="sibTrans" presStyleLbl="sibTrans2D1" presStyleIdx="4" presStyleCnt="7"/>
      <dgm:spPr/>
      <dgm:t>
        <a:bodyPr/>
        <a:lstStyle/>
        <a:p>
          <a:endParaRPr lang="en-US"/>
        </a:p>
      </dgm:t>
    </dgm:pt>
    <dgm:pt modelId="{A4E38F72-16D5-4E9F-967E-966BEC516423}" type="pres">
      <dgm:prSet presAssocID="{F0DB90E0-80D1-41FB-9236-08EAB2F8BEAF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34DA2A6F-DC76-478F-814D-78AFCBF002B3}" type="pres">
      <dgm:prSet presAssocID="{4EE1A306-A7F1-438E-AC54-818D40EF314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4947F-20D3-4307-9B8F-3593AEEC709D}" type="pres">
      <dgm:prSet presAssocID="{AFF0F8F7-E102-44FF-96A3-5F7F59305A11}" presName="sibTrans" presStyleLbl="sibTrans2D1" presStyleIdx="5" presStyleCnt="7"/>
      <dgm:spPr/>
      <dgm:t>
        <a:bodyPr/>
        <a:lstStyle/>
        <a:p>
          <a:endParaRPr lang="en-US"/>
        </a:p>
      </dgm:t>
    </dgm:pt>
    <dgm:pt modelId="{DDB9FC46-AF38-4217-8C77-9C32816C83F7}" type="pres">
      <dgm:prSet presAssocID="{AFF0F8F7-E102-44FF-96A3-5F7F59305A11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562FF8F9-9791-4818-8660-D2ABD8DD7DBB}" type="pres">
      <dgm:prSet presAssocID="{5B0C7B4D-6654-463C-91A6-AC8BA6ABD07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03ABD-D762-4535-8E60-19B76BE676DA}" type="pres">
      <dgm:prSet presAssocID="{6152C591-A657-41BF-A462-F4D7FCE05A8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5FF058A6-D256-4CF0-B7B5-1A997A5C2E37}" type="pres">
      <dgm:prSet presAssocID="{6152C591-A657-41BF-A462-F4D7FCE05A84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88FCE3E6-9DE3-4B58-A059-B71298091D94}" type="pres">
      <dgm:prSet presAssocID="{9BD745A2-3126-4234-846D-E58C3F2F225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34C9B5-E68E-4E9C-AFC7-9E2A94B40B5C}" type="presOf" srcId="{77545F2D-54FC-4E0F-AB69-022BC586E3E3}" destId="{4D7A049F-BC94-4042-97DB-268982507ABB}" srcOrd="1" destOrd="0" presId="urn:microsoft.com/office/officeart/2005/8/layout/process5"/>
    <dgm:cxn modelId="{D5AB091A-262D-4786-914A-E01E268A1473}" type="presOf" srcId="{5B0C7B4D-6654-463C-91A6-AC8BA6ABD07C}" destId="{562FF8F9-9791-4818-8660-D2ABD8DD7DBB}" srcOrd="0" destOrd="0" presId="urn:microsoft.com/office/officeart/2005/8/layout/process5"/>
    <dgm:cxn modelId="{A5646663-98A7-44A3-BBA9-B05A5BC64E09}" type="presOf" srcId="{FB60EE61-08BE-41CF-A30E-9523F5527FE5}" destId="{384E684D-942D-4734-B560-46F79E6EA3F1}" srcOrd="0" destOrd="0" presId="urn:microsoft.com/office/officeart/2005/8/layout/process5"/>
    <dgm:cxn modelId="{8F0FC7E5-83C9-487E-ACB1-1860B0702C65}" srcId="{240470C4-90F0-4F86-AE91-50A5465489F3}" destId="{9BD745A2-3126-4234-846D-E58C3F2F225B}" srcOrd="7" destOrd="0" parTransId="{EFF613AC-31A7-43B1-AE2A-4D50D1B84451}" sibTransId="{0C829C7A-26EB-4772-9239-A8912465A4FE}"/>
    <dgm:cxn modelId="{FE4CEF39-117F-4D0E-9E9F-E646BA58D466}" type="presOf" srcId="{79572E9F-FD25-4B63-8B4F-311664DC7807}" destId="{A9EAD7D5-F82C-46CF-BF9A-340400144C4C}" srcOrd="0" destOrd="0" presId="urn:microsoft.com/office/officeart/2005/8/layout/process5"/>
    <dgm:cxn modelId="{810D02DD-96A0-4E4E-8DFA-252C903F5D46}" type="presOf" srcId="{584D7D64-7CDD-4F99-AE43-DD2880F5D815}" destId="{32BE007D-D202-4D07-B249-6164A9AA905F}" srcOrd="1" destOrd="0" presId="urn:microsoft.com/office/officeart/2005/8/layout/process5"/>
    <dgm:cxn modelId="{41064B25-8790-49E7-8630-2D4F737BBA13}" srcId="{240470C4-90F0-4F86-AE91-50A5465489F3}" destId="{FB60EE61-08BE-41CF-A30E-9523F5527FE5}" srcOrd="3" destOrd="0" parTransId="{879B310B-91A9-4DC9-B1EA-6147B34E91B7}" sibTransId="{77545F2D-54FC-4E0F-AB69-022BC586E3E3}"/>
    <dgm:cxn modelId="{DF729D59-74A4-44AD-838C-6B5F70046B2D}" type="presOf" srcId="{6152C591-A657-41BF-A462-F4D7FCE05A84}" destId="{5FF058A6-D256-4CF0-B7B5-1A997A5C2E37}" srcOrd="1" destOrd="0" presId="urn:microsoft.com/office/officeart/2005/8/layout/process5"/>
    <dgm:cxn modelId="{9D404DC3-CF30-405D-A5A4-BDFAE3724417}" type="presOf" srcId="{79572E9F-FD25-4B63-8B4F-311664DC7807}" destId="{FEEF8858-42E3-4F39-B8C3-07615049F282}" srcOrd="1" destOrd="0" presId="urn:microsoft.com/office/officeart/2005/8/layout/process5"/>
    <dgm:cxn modelId="{374EED74-5936-4BC8-9B29-54923D8F0C2A}" srcId="{240470C4-90F0-4F86-AE91-50A5465489F3}" destId="{B303FEE4-A0CD-4806-9976-9E1058CFE7F2}" srcOrd="4" destOrd="0" parTransId="{E0636B97-323F-4722-BB2A-49D561160EA7}" sibTransId="{F0DB90E0-80D1-41FB-9236-08EAB2F8BEAF}"/>
    <dgm:cxn modelId="{B0EF9707-D3FE-4BFA-ADA4-6AE1DC6394E2}" type="presOf" srcId="{4EE1A306-A7F1-438E-AC54-818D40EF3148}" destId="{34DA2A6F-DC76-478F-814D-78AFCBF002B3}" srcOrd="0" destOrd="0" presId="urn:microsoft.com/office/officeart/2005/8/layout/process5"/>
    <dgm:cxn modelId="{A99BABA1-58BF-4344-8701-8D8BA8A75560}" srcId="{240470C4-90F0-4F86-AE91-50A5465489F3}" destId="{4918FF94-E4EA-4ACC-BEAA-D04124814C51}" srcOrd="0" destOrd="0" parTransId="{99073680-ECA6-4765-84C9-230438E29D3A}" sibTransId="{584D7D64-7CDD-4F99-AE43-DD2880F5D815}"/>
    <dgm:cxn modelId="{3BBE2657-048C-42F6-9EB4-AE0619262D5F}" type="presOf" srcId="{6152C591-A657-41BF-A462-F4D7FCE05A84}" destId="{AC303ABD-D762-4535-8E60-19B76BE676DA}" srcOrd="0" destOrd="0" presId="urn:microsoft.com/office/officeart/2005/8/layout/process5"/>
    <dgm:cxn modelId="{4D83245A-7F62-42C4-A62B-D7F8D68F5877}" type="presOf" srcId="{F0DB90E0-80D1-41FB-9236-08EAB2F8BEAF}" destId="{ABCD601D-9253-4662-9DB3-37F92968FA50}" srcOrd="0" destOrd="0" presId="urn:microsoft.com/office/officeart/2005/8/layout/process5"/>
    <dgm:cxn modelId="{E9EE35D7-FEB9-443E-A98C-A77DA09CA860}" type="presOf" srcId="{667BDD47-4DC7-48A9-8235-9F4383B2ABD9}" destId="{C024366F-98DB-4D5A-9883-5CC73A4988D7}" srcOrd="1" destOrd="0" presId="urn:microsoft.com/office/officeart/2005/8/layout/process5"/>
    <dgm:cxn modelId="{7CD9FC20-DF3C-4569-8B2E-41BCFEE78537}" type="presOf" srcId="{B303FEE4-A0CD-4806-9976-9E1058CFE7F2}" destId="{96C12E43-A544-4161-BEDA-C078AA903B71}" srcOrd="0" destOrd="0" presId="urn:microsoft.com/office/officeart/2005/8/layout/process5"/>
    <dgm:cxn modelId="{4C01B2BA-3F06-42EA-8758-1773E3FE8C1C}" type="presOf" srcId="{240470C4-90F0-4F86-AE91-50A5465489F3}" destId="{7269A90B-4BD0-48F4-B90E-D5E460558BC9}" srcOrd="0" destOrd="0" presId="urn:microsoft.com/office/officeart/2005/8/layout/process5"/>
    <dgm:cxn modelId="{7BFCF9BB-18FA-4A63-ADCE-1C36565212E6}" type="presOf" srcId="{77545F2D-54FC-4E0F-AB69-022BC586E3E3}" destId="{7F264D19-A3C0-4AB4-BBDD-EABDD586CD96}" srcOrd="0" destOrd="0" presId="urn:microsoft.com/office/officeart/2005/8/layout/process5"/>
    <dgm:cxn modelId="{6F14CB51-C029-4CAB-8769-62942AF2447A}" type="presOf" srcId="{9E7BE0C3-B4D7-42D5-96B7-0E3C7224DC92}" destId="{2160825B-D44F-4139-B5C5-185169511F93}" srcOrd="0" destOrd="0" presId="urn:microsoft.com/office/officeart/2005/8/layout/process5"/>
    <dgm:cxn modelId="{30EB2D56-9228-4127-A2E6-EAA64741D525}" type="presOf" srcId="{584D7D64-7CDD-4F99-AE43-DD2880F5D815}" destId="{C8ACA468-5EF9-4813-AF8F-815946C9947C}" srcOrd="0" destOrd="0" presId="urn:microsoft.com/office/officeart/2005/8/layout/process5"/>
    <dgm:cxn modelId="{FCC734CB-6D14-464B-82A7-D08FA624828A}" srcId="{240470C4-90F0-4F86-AE91-50A5465489F3}" destId="{5B0C7B4D-6654-463C-91A6-AC8BA6ABD07C}" srcOrd="6" destOrd="0" parTransId="{37C5C5A9-B792-4CD2-BF5C-AC1397433A77}" sibTransId="{6152C591-A657-41BF-A462-F4D7FCE05A84}"/>
    <dgm:cxn modelId="{4395EF3F-5808-4BE9-835B-CB9898E8602D}" type="presOf" srcId="{0112907A-096B-4D4C-8669-64D311419BCC}" destId="{2B6D787F-5ACB-4E19-A209-17751650C0F8}" srcOrd="0" destOrd="0" presId="urn:microsoft.com/office/officeart/2005/8/layout/process5"/>
    <dgm:cxn modelId="{E5C4D445-EE2F-40B1-8CC8-8A0AB374EF38}" type="presOf" srcId="{AFF0F8F7-E102-44FF-96A3-5F7F59305A11}" destId="{DDB9FC46-AF38-4217-8C77-9C32816C83F7}" srcOrd="1" destOrd="0" presId="urn:microsoft.com/office/officeart/2005/8/layout/process5"/>
    <dgm:cxn modelId="{0C8F5681-B3E9-4B6C-A148-82AFD283BD05}" type="presOf" srcId="{9BD745A2-3126-4234-846D-E58C3F2F225B}" destId="{88FCE3E6-9DE3-4B58-A059-B71298091D94}" srcOrd="0" destOrd="0" presId="urn:microsoft.com/office/officeart/2005/8/layout/process5"/>
    <dgm:cxn modelId="{7C16F0E4-8715-4FA0-93F7-3D0DFB97205D}" type="presOf" srcId="{AFF0F8F7-E102-44FF-96A3-5F7F59305A11}" destId="{8254947F-20D3-4307-9B8F-3593AEEC709D}" srcOrd="0" destOrd="0" presId="urn:microsoft.com/office/officeart/2005/8/layout/process5"/>
    <dgm:cxn modelId="{F275E337-47E1-4AE4-8F08-9B7ABF55410A}" srcId="{240470C4-90F0-4F86-AE91-50A5465489F3}" destId="{9E7BE0C3-B4D7-42D5-96B7-0E3C7224DC92}" srcOrd="2" destOrd="0" parTransId="{F5439264-031C-427B-8943-19AF34EF9B22}" sibTransId="{79572E9F-FD25-4B63-8B4F-311664DC7807}"/>
    <dgm:cxn modelId="{0107DDD2-4CBD-46A8-B2B2-317E459377C9}" type="presOf" srcId="{667BDD47-4DC7-48A9-8235-9F4383B2ABD9}" destId="{6C8CEAD3-FA5B-41DF-9DE3-D0C9BD76CB15}" srcOrd="0" destOrd="0" presId="urn:microsoft.com/office/officeart/2005/8/layout/process5"/>
    <dgm:cxn modelId="{C49DECE6-34D5-43C9-A924-02A4FBFA430F}" srcId="{240470C4-90F0-4F86-AE91-50A5465489F3}" destId="{4EE1A306-A7F1-438E-AC54-818D40EF3148}" srcOrd="5" destOrd="0" parTransId="{C8503B4B-3DD9-4932-AF76-FC332F91D3E4}" sibTransId="{AFF0F8F7-E102-44FF-96A3-5F7F59305A11}"/>
    <dgm:cxn modelId="{B97D6F15-12A0-4CC5-BC90-3D2F3472877F}" type="presOf" srcId="{4918FF94-E4EA-4ACC-BEAA-D04124814C51}" destId="{EE6A4C97-777C-4AD7-A627-A68CC779987D}" srcOrd="0" destOrd="0" presId="urn:microsoft.com/office/officeart/2005/8/layout/process5"/>
    <dgm:cxn modelId="{4EF70C6C-B5B7-4DB7-850D-A23445D0AE10}" type="presOf" srcId="{F0DB90E0-80D1-41FB-9236-08EAB2F8BEAF}" destId="{A4E38F72-16D5-4E9F-967E-966BEC516423}" srcOrd="1" destOrd="0" presId="urn:microsoft.com/office/officeart/2005/8/layout/process5"/>
    <dgm:cxn modelId="{A020C5FE-6367-453A-BD8B-4DFB56C1BD70}" srcId="{240470C4-90F0-4F86-AE91-50A5465489F3}" destId="{0112907A-096B-4D4C-8669-64D311419BCC}" srcOrd="1" destOrd="0" parTransId="{57DA0944-A8D2-4A35-8E28-52230CDC7CD1}" sibTransId="{667BDD47-4DC7-48A9-8235-9F4383B2ABD9}"/>
    <dgm:cxn modelId="{488712C7-4BA8-4E62-A9F2-120DA2E6E982}" type="presParOf" srcId="{7269A90B-4BD0-48F4-B90E-D5E460558BC9}" destId="{EE6A4C97-777C-4AD7-A627-A68CC779987D}" srcOrd="0" destOrd="0" presId="urn:microsoft.com/office/officeart/2005/8/layout/process5"/>
    <dgm:cxn modelId="{0BF9830A-ED4C-42EF-917B-4DEBA2795CFC}" type="presParOf" srcId="{7269A90B-4BD0-48F4-B90E-D5E460558BC9}" destId="{C8ACA468-5EF9-4813-AF8F-815946C9947C}" srcOrd="1" destOrd="0" presId="urn:microsoft.com/office/officeart/2005/8/layout/process5"/>
    <dgm:cxn modelId="{FBF5F847-D0EC-4B2B-BC68-959A212C4579}" type="presParOf" srcId="{C8ACA468-5EF9-4813-AF8F-815946C9947C}" destId="{32BE007D-D202-4D07-B249-6164A9AA905F}" srcOrd="0" destOrd="0" presId="urn:microsoft.com/office/officeart/2005/8/layout/process5"/>
    <dgm:cxn modelId="{1DD534A5-A1FB-4AB8-AEF2-29D2F40A936D}" type="presParOf" srcId="{7269A90B-4BD0-48F4-B90E-D5E460558BC9}" destId="{2B6D787F-5ACB-4E19-A209-17751650C0F8}" srcOrd="2" destOrd="0" presId="urn:microsoft.com/office/officeart/2005/8/layout/process5"/>
    <dgm:cxn modelId="{E420EE33-A4FA-4D19-BE86-262CBCC36EC3}" type="presParOf" srcId="{7269A90B-4BD0-48F4-B90E-D5E460558BC9}" destId="{6C8CEAD3-FA5B-41DF-9DE3-D0C9BD76CB15}" srcOrd="3" destOrd="0" presId="urn:microsoft.com/office/officeart/2005/8/layout/process5"/>
    <dgm:cxn modelId="{C704784E-D0BC-4489-B7A4-670D334AD284}" type="presParOf" srcId="{6C8CEAD3-FA5B-41DF-9DE3-D0C9BD76CB15}" destId="{C024366F-98DB-4D5A-9883-5CC73A4988D7}" srcOrd="0" destOrd="0" presId="urn:microsoft.com/office/officeart/2005/8/layout/process5"/>
    <dgm:cxn modelId="{45D146E2-C834-4208-8F62-0D79F8C0A485}" type="presParOf" srcId="{7269A90B-4BD0-48F4-B90E-D5E460558BC9}" destId="{2160825B-D44F-4139-B5C5-185169511F93}" srcOrd="4" destOrd="0" presId="urn:microsoft.com/office/officeart/2005/8/layout/process5"/>
    <dgm:cxn modelId="{A0374D69-5E50-4429-843F-D2E001AC0558}" type="presParOf" srcId="{7269A90B-4BD0-48F4-B90E-D5E460558BC9}" destId="{A9EAD7D5-F82C-46CF-BF9A-340400144C4C}" srcOrd="5" destOrd="0" presId="urn:microsoft.com/office/officeart/2005/8/layout/process5"/>
    <dgm:cxn modelId="{6CA9702F-B1A4-4B41-A0E4-2EEAA1AA0D05}" type="presParOf" srcId="{A9EAD7D5-F82C-46CF-BF9A-340400144C4C}" destId="{FEEF8858-42E3-4F39-B8C3-07615049F282}" srcOrd="0" destOrd="0" presId="urn:microsoft.com/office/officeart/2005/8/layout/process5"/>
    <dgm:cxn modelId="{C8D69C30-6651-479F-AEC7-AEF85F34F9C0}" type="presParOf" srcId="{7269A90B-4BD0-48F4-B90E-D5E460558BC9}" destId="{384E684D-942D-4734-B560-46F79E6EA3F1}" srcOrd="6" destOrd="0" presId="urn:microsoft.com/office/officeart/2005/8/layout/process5"/>
    <dgm:cxn modelId="{63CE274E-2C9C-4E9B-9BA4-F18FFDE7B262}" type="presParOf" srcId="{7269A90B-4BD0-48F4-B90E-D5E460558BC9}" destId="{7F264D19-A3C0-4AB4-BBDD-EABDD586CD96}" srcOrd="7" destOrd="0" presId="urn:microsoft.com/office/officeart/2005/8/layout/process5"/>
    <dgm:cxn modelId="{86575BD1-22A2-420C-9444-DCAE10632C16}" type="presParOf" srcId="{7F264D19-A3C0-4AB4-BBDD-EABDD586CD96}" destId="{4D7A049F-BC94-4042-97DB-268982507ABB}" srcOrd="0" destOrd="0" presId="urn:microsoft.com/office/officeart/2005/8/layout/process5"/>
    <dgm:cxn modelId="{6CA00DCC-9220-44AE-9C74-6B878ADBEF10}" type="presParOf" srcId="{7269A90B-4BD0-48F4-B90E-D5E460558BC9}" destId="{96C12E43-A544-4161-BEDA-C078AA903B71}" srcOrd="8" destOrd="0" presId="urn:microsoft.com/office/officeart/2005/8/layout/process5"/>
    <dgm:cxn modelId="{E48FFD64-C0FE-4ECE-9930-FCE8B524D679}" type="presParOf" srcId="{7269A90B-4BD0-48F4-B90E-D5E460558BC9}" destId="{ABCD601D-9253-4662-9DB3-37F92968FA50}" srcOrd="9" destOrd="0" presId="urn:microsoft.com/office/officeart/2005/8/layout/process5"/>
    <dgm:cxn modelId="{82AF4483-071C-4B16-88EA-1D1502FD7902}" type="presParOf" srcId="{ABCD601D-9253-4662-9DB3-37F92968FA50}" destId="{A4E38F72-16D5-4E9F-967E-966BEC516423}" srcOrd="0" destOrd="0" presId="urn:microsoft.com/office/officeart/2005/8/layout/process5"/>
    <dgm:cxn modelId="{5FD064B7-EB09-43B1-94CA-2D07766B1B5F}" type="presParOf" srcId="{7269A90B-4BD0-48F4-B90E-D5E460558BC9}" destId="{34DA2A6F-DC76-478F-814D-78AFCBF002B3}" srcOrd="10" destOrd="0" presId="urn:microsoft.com/office/officeart/2005/8/layout/process5"/>
    <dgm:cxn modelId="{03CCA78F-B6D1-4091-BE26-84FABB70FCB3}" type="presParOf" srcId="{7269A90B-4BD0-48F4-B90E-D5E460558BC9}" destId="{8254947F-20D3-4307-9B8F-3593AEEC709D}" srcOrd="11" destOrd="0" presId="urn:microsoft.com/office/officeart/2005/8/layout/process5"/>
    <dgm:cxn modelId="{F686A076-049F-4EE2-AF36-8A688C6BA149}" type="presParOf" srcId="{8254947F-20D3-4307-9B8F-3593AEEC709D}" destId="{DDB9FC46-AF38-4217-8C77-9C32816C83F7}" srcOrd="0" destOrd="0" presId="urn:microsoft.com/office/officeart/2005/8/layout/process5"/>
    <dgm:cxn modelId="{CEA5171B-A159-4475-BCD0-6C3A4AE57B14}" type="presParOf" srcId="{7269A90B-4BD0-48F4-B90E-D5E460558BC9}" destId="{562FF8F9-9791-4818-8660-D2ABD8DD7DBB}" srcOrd="12" destOrd="0" presId="urn:microsoft.com/office/officeart/2005/8/layout/process5"/>
    <dgm:cxn modelId="{3D2B01F4-751B-40A4-B333-D9418D1FAB9D}" type="presParOf" srcId="{7269A90B-4BD0-48F4-B90E-D5E460558BC9}" destId="{AC303ABD-D762-4535-8E60-19B76BE676DA}" srcOrd="13" destOrd="0" presId="urn:microsoft.com/office/officeart/2005/8/layout/process5"/>
    <dgm:cxn modelId="{D835C8B6-DCBF-4D02-928D-9F5918D5397C}" type="presParOf" srcId="{AC303ABD-D762-4535-8E60-19B76BE676DA}" destId="{5FF058A6-D256-4CF0-B7B5-1A997A5C2E37}" srcOrd="0" destOrd="0" presId="urn:microsoft.com/office/officeart/2005/8/layout/process5"/>
    <dgm:cxn modelId="{4718AE6E-10C9-430C-B14C-40DA6304AC9E}" type="presParOf" srcId="{7269A90B-4BD0-48F4-B90E-D5E460558BC9}" destId="{88FCE3E6-9DE3-4B58-A059-B71298091D94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5FCAB-AA9C-4D56-B9DC-68DEE3FBAB1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C0ADFD8-9FA9-4EA7-A44F-F8A008D82972}">
      <dgm:prSet phldrT="[Text]"/>
      <dgm:spPr/>
      <dgm:t>
        <a:bodyPr/>
        <a:lstStyle/>
        <a:p>
          <a:r>
            <a:rPr lang="en-US" dirty="0"/>
            <a:t>Claim of internalization of best practice </a:t>
          </a:r>
        </a:p>
      </dgm:t>
    </dgm:pt>
    <dgm:pt modelId="{7B207827-3E69-45BC-821C-63B3B4A423E6}" type="parTrans" cxnId="{2F364918-DEFF-47A0-973A-6BFD456C0C6D}">
      <dgm:prSet/>
      <dgm:spPr/>
      <dgm:t>
        <a:bodyPr/>
        <a:lstStyle/>
        <a:p>
          <a:endParaRPr lang="en-US"/>
        </a:p>
      </dgm:t>
    </dgm:pt>
    <dgm:pt modelId="{7021F373-7AEB-494A-B81B-F74E3E144576}" type="sibTrans" cxnId="{2F364918-DEFF-47A0-973A-6BFD456C0C6D}">
      <dgm:prSet/>
      <dgm:spPr/>
      <dgm:t>
        <a:bodyPr/>
        <a:lstStyle/>
        <a:p>
          <a:endParaRPr lang="en-US"/>
        </a:p>
      </dgm:t>
    </dgm:pt>
    <dgm:pt modelId="{150237A7-293C-445F-8C8A-E7C0B9AA9DFA}">
      <dgm:prSet phldrT="[Text]"/>
      <dgm:spPr/>
      <dgm:t>
        <a:bodyPr/>
        <a:lstStyle/>
        <a:p>
          <a:r>
            <a:rPr lang="en-US" dirty="0"/>
            <a:t>Meets standard</a:t>
          </a:r>
        </a:p>
      </dgm:t>
    </dgm:pt>
    <dgm:pt modelId="{6C1C0900-B925-45D8-A6C0-FF59603E1BA5}" type="parTrans" cxnId="{8B8F8FAD-A7F7-434D-8AA4-4A12348525ED}">
      <dgm:prSet/>
      <dgm:spPr/>
      <dgm:t>
        <a:bodyPr/>
        <a:lstStyle/>
        <a:p>
          <a:endParaRPr lang="en-US"/>
        </a:p>
      </dgm:t>
    </dgm:pt>
    <dgm:pt modelId="{C7B671D9-567F-4894-A826-717228A74E32}" type="sibTrans" cxnId="{8B8F8FAD-A7F7-434D-8AA4-4A12348525ED}">
      <dgm:prSet/>
      <dgm:spPr/>
      <dgm:t>
        <a:bodyPr/>
        <a:lstStyle/>
        <a:p>
          <a:endParaRPr lang="en-US"/>
        </a:p>
      </dgm:t>
    </dgm:pt>
    <dgm:pt modelId="{65723639-92C8-415B-A598-EA4872B8F02C}">
      <dgm:prSet phldrT="[Text]"/>
      <dgm:spPr/>
      <dgm:t>
        <a:bodyPr/>
        <a:lstStyle/>
        <a:p>
          <a:r>
            <a:rPr lang="en-US" dirty="0"/>
            <a:t>Evidence sufficient to support claim</a:t>
          </a:r>
        </a:p>
      </dgm:t>
    </dgm:pt>
    <dgm:pt modelId="{01C9F3D9-22D6-4E39-9603-33518473E8ED}" type="parTrans" cxnId="{3B8CC4AE-3821-40B4-AA49-8B4086DD3621}">
      <dgm:prSet/>
      <dgm:spPr/>
      <dgm:t>
        <a:bodyPr/>
        <a:lstStyle/>
        <a:p>
          <a:endParaRPr lang="en-US"/>
        </a:p>
      </dgm:t>
    </dgm:pt>
    <dgm:pt modelId="{B83C3D74-0EAF-4B4F-B956-6FED506E67A2}" type="sibTrans" cxnId="{3B8CC4AE-3821-40B4-AA49-8B4086DD3621}">
      <dgm:prSet/>
      <dgm:spPr/>
      <dgm:t>
        <a:bodyPr/>
        <a:lstStyle/>
        <a:p>
          <a:endParaRPr lang="en-US"/>
        </a:p>
      </dgm:t>
    </dgm:pt>
    <dgm:pt modelId="{3C3550E6-47A1-472E-990D-6890A71F6D7F}">
      <dgm:prSet phldrT="[Text]"/>
      <dgm:spPr/>
      <dgm:t>
        <a:bodyPr/>
        <a:lstStyle/>
        <a:p>
          <a:r>
            <a:rPr lang="en-US" dirty="0"/>
            <a:t>Evidence not sufficient to support claim</a:t>
          </a:r>
        </a:p>
      </dgm:t>
    </dgm:pt>
    <dgm:pt modelId="{17B70E0C-63C0-4526-898B-BD9FDB1F9671}" type="parTrans" cxnId="{820667CA-34D9-428A-9CD8-C8DC0068532A}">
      <dgm:prSet/>
      <dgm:spPr/>
      <dgm:t>
        <a:bodyPr/>
        <a:lstStyle/>
        <a:p>
          <a:endParaRPr lang="en-US"/>
        </a:p>
      </dgm:t>
    </dgm:pt>
    <dgm:pt modelId="{DDDFC711-07FA-4EAE-A1E5-A5DF94446580}" type="sibTrans" cxnId="{820667CA-34D9-428A-9CD8-C8DC0068532A}">
      <dgm:prSet/>
      <dgm:spPr/>
      <dgm:t>
        <a:bodyPr/>
        <a:lstStyle/>
        <a:p>
          <a:endParaRPr lang="en-US"/>
        </a:p>
      </dgm:t>
    </dgm:pt>
    <dgm:pt modelId="{4753C4DF-9A4C-4474-A1AD-58E6FBF2EF00}">
      <dgm:prSet phldrT="[Text]"/>
      <dgm:spPr/>
      <dgm:t>
        <a:bodyPr/>
        <a:lstStyle/>
        <a:p>
          <a:r>
            <a:rPr lang="en-US" dirty="0"/>
            <a:t>Below standard</a:t>
          </a:r>
        </a:p>
      </dgm:t>
    </dgm:pt>
    <dgm:pt modelId="{734D7E8C-B1A9-4202-87A3-F61AFDF5406B}" type="parTrans" cxnId="{085ADD23-12DA-4DB9-8AB1-B5A97D30D75D}">
      <dgm:prSet/>
      <dgm:spPr/>
      <dgm:t>
        <a:bodyPr/>
        <a:lstStyle/>
        <a:p>
          <a:endParaRPr lang="en-US"/>
        </a:p>
      </dgm:t>
    </dgm:pt>
    <dgm:pt modelId="{50B520B8-36E9-44D7-9373-7D7A3BD880D7}" type="sibTrans" cxnId="{085ADD23-12DA-4DB9-8AB1-B5A97D30D75D}">
      <dgm:prSet/>
      <dgm:spPr/>
      <dgm:t>
        <a:bodyPr/>
        <a:lstStyle/>
        <a:p>
          <a:endParaRPr lang="en-US"/>
        </a:p>
      </dgm:t>
    </dgm:pt>
    <dgm:pt modelId="{168B527F-84CD-4433-AAB4-891C57907DBC}">
      <dgm:prSet phldrT="[Text]"/>
      <dgm:spPr/>
      <dgm:t>
        <a:bodyPr/>
        <a:lstStyle/>
        <a:p>
          <a:r>
            <a:rPr lang="en-US" dirty="0"/>
            <a:t>Evidence sufficient to support claim</a:t>
          </a:r>
        </a:p>
      </dgm:t>
    </dgm:pt>
    <dgm:pt modelId="{88E05D5A-633C-4801-89A2-A42DC6CAB4C2}" type="parTrans" cxnId="{A4A58BB2-2EA0-4CD3-9D26-966B34CAFB59}">
      <dgm:prSet/>
      <dgm:spPr/>
      <dgm:t>
        <a:bodyPr/>
        <a:lstStyle/>
        <a:p>
          <a:endParaRPr lang="en-US"/>
        </a:p>
      </dgm:t>
    </dgm:pt>
    <dgm:pt modelId="{35FD8C7D-84E8-4EC1-B93B-85852E27BDEC}" type="sibTrans" cxnId="{A4A58BB2-2EA0-4CD3-9D26-966B34CAFB59}">
      <dgm:prSet/>
      <dgm:spPr/>
      <dgm:t>
        <a:bodyPr/>
        <a:lstStyle/>
        <a:p>
          <a:endParaRPr lang="en-US"/>
        </a:p>
      </dgm:t>
    </dgm:pt>
    <dgm:pt modelId="{FDF99E75-B8B5-473F-9FD5-6FE7AF778E56}">
      <dgm:prSet/>
      <dgm:spPr/>
      <dgm:t>
        <a:bodyPr/>
        <a:lstStyle/>
        <a:p>
          <a:r>
            <a:rPr lang="en-US" dirty="0"/>
            <a:t>1 or 2 marks</a:t>
          </a:r>
        </a:p>
      </dgm:t>
    </dgm:pt>
    <dgm:pt modelId="{243B0012-4F63-41F0-9F07-EE4685ED0A21}" type="parTrans" cxnId="{0A80F414-4B15-49A4-A8EA-6AD33FE614C6}">
      <dgm:prSet/>
      <dgm:spPr/>
      <dgm:t>
        <a:bodyPr/>
        <a:lstStyle/>
        <a:p>
          <a:endParaRPr lang="en-US"/>
        </a:p>
      </dgm:t>
    </dgm:pt>
    <dgm:pt modelId="{880093D2-8412-4295-A2E2-7E331F2A12BF}" type="sibTrans" cxnId="{0A80F414-4B15-49A4-A8EA-6AD33FE614C6}">
      <dgm:prSet/>
      <dgm:spPr/>
      <dgm:t>
        <a:bodyPr/>
        <a:lstStyle/>
        <a:p>
          <a:endParaRPr lang="en-US"/>
        </a:p>
      </dgm:t>
    </dgm:pt>
    <dgm:pt modelId="{49877E38-186A-4D5B-84AD-22B85EEC0ED0}">
      <dgm:prSet/>
      <dgm:spPr/>
      <dgm:t>
        <a:bodyPr/>
        <a:lstStyle/>
        <a:p>
          <a:r>
            <a:rPr lang="en-US" dirty="0"/>
            <a:t>Evidence not sufficient to support claim</a:t>
          </a:r>
        </a:p>
      </dgm:t>
    </dgm:pt>
    <dgm:pt modelId="{339A1C9E-8366-4C10-A44F-CA05A91FFBBC}" type="parTrans" cxnId="{D8DECF9F-F725-4367-B4D5-2C9B4AD82BC1}">
      <dgm:prSet/>
      <dgm:spPr/>
      <dgm:t>
        <a:bodyPr/>
        <a:lstStyle/>
        <a:p>
          <a:endParaRPr lang="en-US"/>
        </a:p>
      </dgm:t>
    </dgm:pt>
    <dgm:pt modelId="{D6245584-E99B-41E7-AA7D-BDE7F121A904}" type="sibTrans" cxnId="{D8DECF9F-F725-4367-B4D5-2C9B4AD82BC1}">
      <dgm:prSet/>
      <dgm:spPr/>
      <dgm:t>
        <a:bodyPr/>
        <a:lstStyle/>
        <a:p>
          <a:endParaRPr lang="en-US"/>
        </a:p>
      </dgm:t>
    </dgm:pt>
    <dgm:pt modelId="{DA2BCB74-5F2F-42D4-A0FF-9381EBFF27E3}">
      <dgm:prSet/>
      <dgm:spPr/>
      <dgm:t>
        <a:bodyPr/>
        <a:lstStyle/>
        <a:p>
          <a:r>
            <a:rPr lang="en-US" dirty="0"/>
            <a:t>No claim of achievement</a:t>
          </a:r>
        </a:p>
      </dgm:t>
    </dgm:pt>
    <dgm:pt modelId="{E4ADE958-6961-4181-B8FC-03DE8EDA8BF6}" type="parTrans" cxnId="{08FD1ED0-E339-48FC-B153-63218CD3B511}">
      <dgm:prSet/>
      <dgm:spPr/>
      <dgm:t>
        <a:bodyPr/>
        <a:lstStyle/>
        <a:p>
          <a:endParaRPr lang="en-US"/>
        </a:p>
      </dgm:t>
    </dgm:pt>
    <dgm:pt modelId="{76A290F4-450F-4045-B547-B6619B56E178}" type="sibTrans" cxnId="{08FD1ED0-E339-48FC-B153-63218CD3B511}">
      <dgm:prSet/>
      <dgm:spPr/>
      <dgm:t>
        <a:bodyPr/>
        <a:lstStyle/>
        <a:p>
          <a:endParaRPr lang="en-US"/>
        </a:p>
      </dgm:t>
    </dgm:pt>
    <dgm:pt modelId="{60A58292-84A3-4948-B5A4-E869FB735E9A}">
      <dgm:prSet/>
      <dgm:spPr/>
      <dgm:t>
        <a:bodyPr/>
        <a:lstStyle/>
        <a:p>
          <a:r>
            <a:rPr lang="en-US" dirty="0"/>
            <a:t>3 marks</a:t>
          </a:r>
        </a:p>
      </dgm:t>
    </dgm:pt>
    <dgm:pt modelId="{8550DACE-29C1-41BD-8B37-AEC988F1DC05}" type="parTrans" cxnId="{C9CFA4B9-A28A-4A37-82CD-3CE32B34B928}">
      <dgm:prSet/>
      <dgm:spPr/>
      <dgm:t>
        <a:bodyPr/>
        <a:lstStyle/>
        <a:p>
          <a:endParaRPr lang="en-US"/>
        </a:p>
      </dgm:t>
    </dgm:pt>
    <dgm:pt modelId="{37722476-BA3D-4C16-93EF-58B75CBF1B45}" type="sibTrans" cxnId="{C9CFA4B9-A28A-4A37-82CD-3CE32B34B928}">
      <dgm:prSet/>
      <dgm:spPr/>
      <dgm:t>
        <a:bodyPr/>
        <a:lstStyle/>
        <a:p>
          <a:endParaRPr lang="en-US"/>
        </a:p>
      </dgm:t>
    </dgm:pt>
    <dgm:pt modelId="{CC05DECB-6993-4472-9ADA-1CCB7AD73657}">
      <dgm:prSet/>
      <dgm:spPr/>
      <dgm:t>
        <a:bodyPr/>
        <a:lstStyle/>
        <a:p>
          <a:r>
            <a:rPr lang="en-US" dirty="0"/>
            <a:t>1 or 2 marks</a:t>
          </a:r>
        </a:p>
      </dgm:t>
    </dgm:pt>
    <dgm:pt modelId="{7C57F2D7-EDC7-49AB-B2E1-B1E8D0893428}" type="parTrans" cxnId="{7E0DBFFA-7FFB-4FE0-BA0C-F4226F5DACF1}">
      <dgm:prSet/>
      <dgm:spPr/>
      <dgm:t>
        <a:bodyPr/>
        <a:lstStyle/>
        <a:p>
          <a:endParaRPr lang="en-US"/>
        </a:p>
      </dgm:t>
    </dgm:pt>
    <dgm:pt modelId="{5838C2CD-E3DB-444C-BB07-4080CEC3138B}" type="sibTrans" cxnId="{7E0DBFFA-7FFB-4FE0-BA0C-F4226F5DACF1}">
      <dgm:prSet/>
      <dgm:spPr/>
      <dgm:t>
        <a:bodyPr/>
        <a:lstStyle/>
        <a:p>
          <a:endParaRPr lang="en-US"/>
        </a:p>
      </dgm:t>
    </dgm:pt>
    <dgm:pt modelId="{50E59412-417A-4E5C-BA71-1BA52D80EFAB}">
      <dgm:prSet/>
      <dgm:spPr/>
      <dgm:t>
        <a:bodyPr/>
        <a:lstStyle/>
        <a:p>
          <a:r>
            <a:rPr lang="en-US" dirty="0"/>
            <a:t>1 mark</a:t>
          </a:r>
        </a:p>
      </dgm:t>
    </dgm:pt>
    <dgm:pt modelId="{54E2EAA8-BCEB-4FB8-AF10-E4D66B9393AF}" type="parTrans" cxnId="{C1C69513-6E84-49E3-9EF6-F25DD2DEFCD9}">
      <dgm:prSet/>
      <dgm:spPr/>
      <dgm:t>
        <a:bodyPr/>
        <a:lstStyle/>
        <a:p>
          <a:endParaRPr lang="en-US"/>
        </a:p>
      </dgm:t>
    </dgm:pt>
    <dgm:pt modelId="{7F0B5AEA-259B-4968-B172-B780A178E9CE}" type="sibTrans" cxnId="{C1C69513-6E84-49E3-9EF6-F25DD2DEFCD9}">
      <dgm:prSet/>
      <dgm:spPr/>
      <dgm:t>
        <a:bodyPr/>
        <a:lstStyle/>
        <a:p>
          <a:endParaRPr lang="en-US"/>
        </a:p>
      </dgm:t>
    </dgm:pt>
    <dgm:pt modelId="{3B704974-2ACD-45D4-953A-4F16FA63B197}">
      <dgm:prSet/>
      <dgm:spPr/>
      <dgm:t>
        <a:bodyPr/>
        <a:lstStyle/>
        <a:p>
          <a:r>
            <a:rPr lang="en-US" dirty="0"/>
            <a:t>0 marks</a:t>
          </a:r>
        </a:p>
      </dgm:t>
    </dgm:pt>
    <dgm:pt modelId="{1B4B58B8-3E84-4434-BA5E-0FAC780D1C91}" type="parTrans" cxnId="{830E63C8-4679-4134-BC9D-4385076E8C47}">
      <dgm:prSet/>
      <dgm:spPr/>
      <dgm:t>
        <a:bodyPr/>
        <a:lstStyle/>
        <a:p>
          <a:endParaRPr lang="en-US"/>
        </a:p>
      </dgm:t>
    </dgm:pt>
    <dgm:pt modelId="{9CC5129C-2061-4A2E-8789-49D502186055}" type="sibTrans" cxnId="{830E63C8-4679-4134-BC9D-4385076E8C47}">
      <dgm:prSet/>
      <dgm:spPr/>
      <dgm:t>
        <a:bodyPr/>
        <a:lstStyle/>
        <a:p>
          <a:endParaRPr lang="en-US"/>
        </a:p>
      </dgm:t>
    </dgm:pt>
    <dgm:pt modelId="{415C86ED-47D1-4E01-A7FB-EB8EC639DB46}" type="pres">
      <dgm:prSet presAssocID="{A245FCAB-AA9C-4D56-B9DC-68DEE3FBAB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73A79E-CBCC-4265-B005-E9F02C24652C}" type="pres">
      <dgm:prSet presAssocID="{2C0ADFD8-9FA9-4EA7-A44F-F8A008D82972}" presName="root1" presStyleCnt="0"/>
      <dgm:spPr/>
    </dgm:pt>
    <dgm:pt modelId="{EB2EB88A-523D-41EC-98D6-48C121539154}" type="pres">
      <dgm:prSet presAssocID="{2C0ADFD8-9FA9-4EA7-A44F-F8A008D8297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E5EACF-FA1C-4B59-AE5D-B6BC380276F0}" type="pres">
      <dgm:prSet presAssocID="{2C0ADFD8-9FA9-4EA7-A44F-F8A008D82972}" presName="level2hierChild" presStyleCnt="0"/>
      <dgm:spPr/>
    </dgm:pt>
    <dgm:pt modelId="{70EBC9BA-8313-45F4-949E-F0C13691DA70}" type="pres">
      <dgm:prSet presAssocID="{6C1C0900-B925-45D8-A6C0-FF59603E1BA5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D67040B3-B38A-4A73-B090-05AA79609F91}" type="pres">
      <dgm:prSet presAssocID="{6C1C0900-B925-45D8-A6C0-FF59603E1BA5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07B59DC-8E75-4C49-B4B0-92C766B40DE0}" type="pres">
      <dgm:prSet presAssocID="{150237A7-293C-445F-8C8A-E7C0B9AA9DFA}" presName="root2" presStyleCnt="0"/>
      <dgm:spPr/>
    </dgm:pt>
    <dgm:pt modelId="{220211DF-F022-4609-B8E2-A3524F8B9CB8}" type="pres">
      <dgm:prSet presAssocID="{150237A7-293C-445F-8C8A-E7C0B9AA9DF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7A076C-2CAE-40F2-8823-CA903379FB13}" type="pres">
      <dgm:prSet presAssocID="{150237A7-293C-445F-8C8A-E7C0B9AA9DFA}" presName="level3hierChild" presStyleCnt="0"/>
      <dgm:spPr/>
    </dgm:pt>
    <dgm:pt modelId="{47021162-3EFF-4815-B167-613CC0C27290}" type="pres">
      <dgm:prSet presAssocID="{01C9F3D9-22D6-4E39-9603-33518473E8ED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4A235825-633B-4293-94EE-E53F70DD5DA0}" type="pres">
      <dgm:prSet presAssocID="{01C9F3D9-22D6-4E39-9603-33518473E8ED}" presName="connTx" presStyleLbl="parChTrans1D3" presStyleIdx="0" presStyleCnt="5"/>
      <dgm:spPr/>
      <dgm:t>
        <a:bodyPr/>
        <a:lstStyle/>
        <a:p>
          <a:endParaRPr lang="en-US"/>
        </a:p>
      </dgm:t>
    </dgm:pt>
    <dgm:pt modelId="{717214F9-2911-4AB9-9F1D-485D1D897C30}" type="pres">
      <dgm:prSet presAssocID="{65723639-92C8-415B-A598-EA4872B8F02C}" presName="root2" presStyleCnt="0"/>
      <dgm:spPr/>
    </dgm:pt>
    <dgm:pt modelId="{9FAFB90C-5ACA-413D-ADDA-58A468E243C3}" type="pres">
      <dgm:prSet presAssocID="{65723639-92C8-415B-A598-EA4872B8F02C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432C7-2758-4A91-865C-EAE2B2B6DC9D}" type="pres">
      <dgm:prSet presAssocID="{65723639-92C8-415B-A598-EA4872B8F02C}" presName="level3hierChild" presStyleCnt="0"/>
      <dgm:spPr/>
    </dgm:pt>
    <dgm:pt modelId="{07C90F0F-B7D0-4038-BFA8-92CDAA65D615}" type="pres">
      <dgm:prSet presAssocID="{8550DACE-29C1-41BD-8B37-AEC988F1DC05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899B4E4C-3CE1-4F3A-BC0C-9794C5A0F338}" type="pres">
      <dgm:prSet presAssocID="{8550DACE-29C1-41BD-8B37-AEC988F1DC05}" presName="connTx" presStyleLbl="parChTrans1D4" presStyleIdx="0" presStyleCnt="4"/>
      <dgm:spPr/>
      <dgm:t>
        <a:bodyPr/>
        <a:lstStyle/>
        <a:p>
          <a:endParaRPr lang="en-US"/>
        </a:p>
      </dgm:t>
    </dgm:pt>
    <dgm:pt modelId="{CF5EF08C-C2C2-4B97-9E6F-2C57CB73DEC8}" type="pres">
      <dgm:prSet presAssocID="{60A58292-84A3-4948-B5A4-E869FB735E9A}" presName="root2" presStyleCnt="0"/>
      <dgm:spPr/>
    </dgm:pt>
    <dgm:pt modelId="{D7435D64-EF6D-4CA4-A1B0-7D71E6CD8176}" type="pres">
      <dgm:prSet presAssocID="{60A58292-84A3-4948-B5A4-E869FB735E9A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745285-0520-4AA1-8F70-0AD6EB93FC87}" type="pres">
      <dgm:prSet presAssocID="{60A58292-84A3-4948-B5A4-E869FB735E9A}" presName="level3hierChild" presStyleCnt="0"/>
      <dgm:spPr/>
    </dgm:pt>
    <dgm:pt modelId="{4C32643C-FD20-4EE5-8AD6-3EE59F7D8FFC}" type="pres">
      <dgm:prSet presAssocID="{17B70E0C-63C0-4526-898B-BD9FDB1F9671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B61F9F8E-A09C-4018-9553-F99F8E516A0A}" type="pres">
      <dgm:prSet presAssocID="{17B70E0C-63C0-4526-898B-BD9FDB1F9671}" presName="connTx" presStyleLbl="parChTrans1D3" presStyleIdx="1" presStyleCnt="5"/>
      <dgm:spPr/>
      <dgm:t>
        <a:bodyPr/>
        <a:lstStyle/>
        <a:p>
          <a:endParaRPr lang="en-US"/>
        </a:p>
      </dgm:t>
    </dgm:pt>
    <dgm:pt modelId="{6F638D17-F630-48EF-BFFA-E6264D0198A3}" type="pres">
      <dgm:prSet presAssocID="{3C3550E6-47A1-472E-990D-6890A71F6D7F}" presName="root2" presStyleCnt="0"/>
      <dgm:spPr/>
    </dgm:pt>
    <dgm:pt modelId="{194EABFC-E1A9-46C3-9391-3671AF39B2E6}" type="pres">
      <dgm:prSet presAssocID="{3C3550E6-47A1-472E-990D-6890A71F6D7F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8C62CB-91F2-4E7A-AD02-E1BDB4D09FB8}" type="pres">
      <dgm:prSet presAssocID="{3C3550E6-47A1-472E-990D-6890A71F6D7F}" presName="level3hierChild" presStyleCnt="0"/>
      <dgm:spPr/>
    </dgm:pt>
    <dgm:pt modelId="{4CE77C04-EEA9-408B-BD59-DC81971222C4}" type="pres">
      <dgm:prSet presAssocID="{7C57F2D7-EDC7-49AB-B2E1-B1E8D0893428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15B205D-4DDC-4DC4-A75C-5339C4BB2992}" type="pres">
      <dgm:prSet presAssocID="{7C57F2D7-EDC7-49AB-B2E1-B1E8D0893428}" presName="connTx" presStyleLbl="parChTrans1D4" presStyleIdx="1" presStyleCnt="4"/>
      <dgm:spPr/>
      <dgm:t>
        <a:bodyPr/>
        <a:lstStyle/>
        <a:p>
          <a:endParaRPr lang="en-US"/>
        </a:p>
      </dgm:t>
    </dgm:pt>
    <dgm:pt modelId="{9CBF502C-BCEA-4790-A32C-460A6EA912F4}" type="pres">
      <dgm:prSet presAssocID="{CC05DECB-6993-4472-9ADA-1CCB7AD73657}" presName="root2" presStyleCnt="0"/>
      <dgm:spPr/>
    </dgm:pt>
    <dgm:pt modelId="{B577F250-C1CE-4426-8897-0C1945E28E71}" type="pres">
      <dgm:prSet presAssocID="{CC05DECB-6993-4472-9ADA-1CCB7AD73657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2ABF5A-9D54-47B3-920B-E2AC6A8FDF0C}" type="pres">
      <dgm:prSet presAssocID="{CC05DECB-6993-4472-9ADA-1CCB7AD73657}" presName="level3hierChild" presStyleCnt="0"/>
      <dgm:spPr/>
    </dgm:pt>
    <dgm:pt modelId="{94A39EEE-05C4-4C58-9B73-851C5A8FAD9F}" type="pres">
      <dgm:prSet presAssocID="{734D7E8C-B1A9-4202-87A3-F61AFDF5406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60410AF-2272-41B1-A281-F14E213EE8F6}" type="pres">
      <dgm:prSet presAssocID="{734D7E8C-B1A9-4202-87A3-F61AFDF5406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C06646-56AD-4A39-B5B8-57FDD0731EE7}" type="pres">
      <dgm:prSet presAssocID="{4753C4DF-9A4C-4474-A1AD-58E6FBF2EF00}" presName="root2" presStyleCnt="0"/>
      <dgm:spPr/>
    </dgm:pt>
    <dgm:pt modelId="{68B23BA7-3E97-41B0-AFED-16D7459547A7}" type="pres">
      <dgm:prSet presAssocID="{4753C4DF-9A4C-4474-A1AD-58E6FBF2EF0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089F9F-984B-4822-A106-82718975C45A}" type="pres">
      <dgm:prSet presAssocID="{4753C4DF-9A4C-4474-A1AD-58E6FBF2EF00}" presName="level3hierChild" presStyleCnt="0"/>
      <dgm:spPr/>
    </dgm:pt>
    <dgm:pt modelId="{FBC81AD2-1399-4D93-B337-6E6F8BBBDC0B}" type="pres">
      <dgm:prSet presAssocID="{88E05D5A-633C-4801-89A2-A42DC6CAB4C2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A828B236-7D65-4E55-8E48-451AFDEDD9A9}" type="pres">
      <dgm:prSet presAssocID="{88E05D5A-633C-4801-89A2-A42DC6CAB4C2}" presName="connTx" presStyleLbl="parChTrans1D3" presStyleIdx="2" presStyleCnt="5"/>
      <dgm:spPr/>
      <dgm:t>
        <a:bodyPr/>
        <a:lstStyle/>
        <a:p>
          <a:endParaRPr lang="en-US"/>
        </a:p>
      </dgm:t>
    </dgm:pt>
    <dgm:pt modelId="{3DA529F0-C2D2-405E-BAE7-69BCE122B17C}" type="pres">
      <dgm:prSet presAssocID="{168B527F-84CD-4433-AAB4-891C57907DBC}" presName="root2" presStyleCnt="0"/>
      <dgm:spPr/>
    </dgm:pt>
    <dgm:pt modelId="{C25170B5-F4C4-43FC-9AD1-DBE3F09D57F4}" type="pres">
      <dgm:prSet presAssocID="{168B527F-84CD-4433-AAB4-891C57907DBC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4E682D-F0E6-4735-9DE9-4BDDFCDC9069}" type="pres">
      <dgm:prSet presAssocID="{168B527F-84CD-4433-AAB4-891C57907DBC}" presName="level3hierChild" presStyleCnt="0"/>
      <dgm:spPr/>
    </dgm:pt>
    <dgm:pt modelId="{7AD81A05-36B3-4678-873D-E04E0EE197AA}" type="pres">
      <dgm:prSet presAssocID="{243B0012-4F63-41F0-9F07-EE4685ED0A21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17F61D26-1ABB-4FF6-A78F-7E8C075F1875}" type="pres">
      <dgm:prSet presAssocID="{243B0012-4F63-41F0-9F07-EE4685ED0A21}" presName="connTx" presStyleLbl="parChTrans1D4" presStyleIdx="2" presStyleCnt="4"/>
      <dgm:spPr/>
      <dgm:t>
        <a:bodyPr/>
        <a:lstStyle/>
        <a:p>
          <a:endParaRPr lang="en-US"/>
        </a:p>
      </dgm:t>
    </dgm:pt>
    <dgm:pt modelId="{3F594C82-D88C-49AA-9224-D8828B73F4D0}" type="pres">
      <dgm:prSet presAssocID="{FDF99E75-B8B5-473F-9FD5-6FE7AF778E56}" presName="root2" presStyleCnt="0"/>
      <dgm:spPr/>
    </dgm:pt>
    <dgm:pt modelId="{3CEC2A1C-A10D-4717-8968-B32677DD1F2F}" type="pres">
      <dgm:prSet presAssocID="{FDF99E75-B8B5-473F-9FD5-6FE7AF778E56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29E9B8-589F-4613-A362-96880853E32E}" type="pres">
      <dgm:prSet presAssocID="{FDF99E75-B8B5-473F-9FD5-6FE7AF778E56}" presName="level3hierChild" presStyleCnt="0"/>
      <dgm:spPr/>
    </dgm:pt>
    <dgm:pt modelId="{524C5D23-5FF7-4A99-A8E4-110B26F28729}" type="pres">
      <dgm:prSet presAssocID="{339A1C9E-8366-4C10-A44F-CA05A91FFBBC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A5AEC98A-C9CC-4567-87C4-B0CE041CB613}" type="pres">
      <dgm:prSet presAssocID="{339A1C9E-8366-4C10-A44F-CA05A91FFBBC}" presName="connTx" presStyleLbl="parChTrans1D3" presStyleIdx="3" presStyleCnt="5"/>
      <dgm:spPr/>
      <dgm:t>
        <a:bodyPr/>
        <a:lstStyle/>
        <a:p>
          <a:endParaRPr lang="en-US"/>
        </a:p>
      </dgm:t>
    </dgm:pt>
    <dgm:pt modelId="{AC2FC824-46EE-4AB7-B010-9ED88F1309D1}" type="pres">
      <dgm:prSet presAssocID="{49877E38-186A-4D5B-84AD-22B85EEC0ED0}" presName="root2" presStyleCnt="0"/>
      <dgm:spPr/>
    </dgm:pt>
    <dgm:pt modelId="{6C01209B-0CFF-4941-9B72-98747CEBE8C2}" type="pres">
      <dgm:prSet presAssocID="{49877E38-186A-4D5B-84AD-22B85EEC0ED0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1C2476-9180-46B0-8F2C-F122C604C9F2}" type="pres">
      <dgm:prSet presAssocID="{49877E38-186A-4D5B-84AD-22B85EEC0ED0}" presName="level3hierChild" presStyleCnt="0"/>
      <dgm:spPr/>
    </dgm:pt>
    <dgm:pt modelId="{A52133C5-FF38-4EF9-9064-DCE219BF1C5D}" type="pres">
      <dgm:prSet presAssocID="{54E2EAA8-BCEB-4FB8-AF10-E4D66B9393AF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78047D40-8690-49FC-9F9E-02FE79619B1A}" type="pres">
      <dgm:prSet presAssocID="{54E2EAA8-BCEB-4FB8-AF10-E4D66B9393AF}" presName="connTx" presStyleLbl="parChTrans1D4" presStyleIdx="3" presStyleCnt="4"/>
      <dgm:spPr/>
      <dgm:t>
        <a:bodyPr/>
        <a:lstStyle/>
        <a:p>
          <a:endParaRPr lang="en-US"/>
        </a:p>
      </dgm:t>
    </dgm:pt>
    <dgm:pt modelId="{995E0228-D51F-4B5A-950F-D5736C9957B7}" type="pres">
      <dgm:prSet presAssocID="{50E59412-417A-4E5C-BA71-1BA52D80EFAB}" presName="root2" presStyleCnt="0"/>
      <dgm:spPr/>
    </dgm:pt>
    <dgm:pt modelId="{BAE49179-AB9D-4B34-A6DD-E0683CF17BC1}" type="pres">
      <dgm:prSet presAssocID="{50E59412-417A-4E5C-BA71-1BA52D80EFAB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3AF74E-5262-46D5-A39B-06203822660F}" type="pres">
      <dgm:prSet presAssocID="{50E59412-417A-4E5C-BA71-1BA52D80EFAB}" presName="level3hierChild" presStyleCnt="0"/>
      <dgm:spPr/>
    </dgm:pt>
    <dgm:pt modelId="{1389A0B9-660F-4452-AE77-FAEC3415A612}" type="pres">
      <dgm:prSet presAssocID="{E4ADE958-6961-4181-B8FC-03DE8EDA8BF6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BBC07F01-326D-46B6-B6B0-F31F5E125B70}" type="pres">
      <dgm:prSet presAssocID="{E4ADE958-6961-4181-B8FC-03DE8EDA8BF6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A3DD746-1D64-40FA-A1A7-B6F6F91D73F0}" type="pres">
      <dgm:prSet presAssocID="{DA2BCB74-5F2F-42D4-A0FF-9381EBFF27E3}" presName="root2" presStyleCnt="0"/>
      <dgm:spPr/>
    </dgm:pt>
    <dgm:pt modelId="{51D24A47-ED6D-4899-8EF8-CD00873FFBA2}" type="pres">
      <dgm:prSet presAssocID="{DA2BCB74-5F2F-42D4-A0FF-9381EBFF27E3}" presName="LevelTwoTextNode" presStyleLbl="node2" presStyleIdx="2" presStyleCnt="3" custLinFactNeighborY="143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B9F366-C6E7-48BC-A5D9-5A3E0E5E207B}" type="pres">
      <dgm:prSet presAssocID="{DA2BCB74-5F2F-42D4-A0FF-9381EBFF27E3}" presName="level3hierChild" presStyleCnt="0"/>
      <dgm:spPr/>
    </dgm:pt>
    <dgm:pt modelId="{0A1EC560-BDB1-4F12-9ABB-03F6A43B18F8}" type="pres">
      <dgm:prSet presAssocID="{1B4B58B8-3E84-4434-BA5E-0FAC780D1C91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DAD515D2-602B-4FC2-9B53-9624CCC0BA64}" type="pres">
      <dgm:prSet presAssocID="{1B4B58B8-3E84-4434-BA5E-0FAC780D1C91}" presName="connTx" presStyleLbl="parChTrans1D3" presStyleIdx="4" presStyleCnt="5"/>
      <dgm:spPr/>
      <dgm:t>
        <a:bodyPr/>
        <a:lstStyle/>
        <a:p>
          <a:endParaRPr lang="en-US"/>
        </a:p>
      </dgm:t>
    </dgm:pt>
    <dgm:pt modelId="{EA96C0F3-EA94-44F5-A5B5-88D313F5DBBB}" type="pres">
      <dgm:prSet presAssocID="{3B704974-2ACD-45D4-953A-4F16FA63B197}" presName="root2" presStyleCnt="0"/>
      <dgm:spPr/>
    </dgm:pt>
    <dgm:pt modelId="{02521888-BBD1-45E8-AEAD-03F9062A32D6}" type="pres">
      <dgm:prSet presAssocID="{3B704974-2ACD-45D4-953A-4F16FA63B197}" presName="LevelTwoTextNode" presStyleLbl="node3" presStyleIdx="4" presStyleCnt="5" custLinFactX="39549" custLinFactNeighborX="100000" custLinFactNeighborY="10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00883D-9520-4A8E-9310-3F93874B170E}" type="pres">
      <dgm:prSet presAssocID="{3B704974-2ACD-45D4-953A-4F16FA63B197}" presName="level3hierChild" presStyleCnt="0"/>
      <dgm:spPr/>
    </dgm:pt>
  </dgm:ptLst>
  <dgm:cxnLst>
    <dgm:cxn modelId="{2F364918-DEFF-47A0-973A-6BFD456C0C6D}" srcId="{A245FCAB-AA9C-4D56-B9DC-68DEE3FBAB17}" destId="{2C0ADFD8-9FA9-4EA7-A44F-F8A008D82972}" srcOrd="0" destOrd="0" parTransId="{7B207827-3E69-45BC-821C-63B3B4A423E6}" sibTransId="{7021F373-7AEB-494A-B81B-F74E3E144576}"/>
    <dgm:cxn modelId="{4E717987-D86C-46B5-8E81-FA6FB64A780C}" type="presOf" srcId="{2C0ADFD8-9FA9-4EA7-A44F-F8A008D82972}" destId="{EB2EB88A-523D-41EC-98D6-48C121539154}" srcOrd="0" destOrd="0" presId="urn:microsoft.com/office/officeart/2005/8/layout/hierarchy2"/>
    <dgm:cxn modelId="{4D98037F-2F11-4464-B889-01E0BC91D661}" type="presOf" srcId="{1B4B58B8-3E84-4434-BA5E-0FAC780D1C91}" destId="{DAD515D2-602B-4FC2-9B53-9624CCC0BA64}" srcOrd="1" destOrd="0" presId="urn:microsoft.com/office/officeart/2005/8/layout/hierarchy2"/>
    <dgm:cxn modelId="{FF72866E-5A2B-4545-AE43-1B9FB78FBBEB}" type="presOf" srcId="{3B704974-2ACD-45D4-953A-4F16FA63B197}" destId="{02521888-BBD1-45E8-AEAD-03F9062A32D6}" srcOrd="0" destOrd="0" presId="urn:microsoft.com/office/officeart/2005/8/layout/hierarchy2"/>
    <dgm:cxn modelId="{11030039-4EBE-41D4-8EC2-C7269C5CEA81}" type="presOf" srcId="{7C57F2D7-EDC7-49AB-B2E1-B1E8D0893428}" destId="{4CE77C04-EEA9-408B-BD59-DC81971222C4}" srcOrd="0" destOrd="0" presId="urn:microsoft.com/office/officeart/2005/8/layout/hierarchy2"/>
    <dgm:cxn modelId="{C4F2C6F5-2955-49A2-A32C-0C6C265C6D36}" type="presOf" srcId="{8550DACE-29C1-41BD-8B37-AEC988F1DC05}" destId="{07C90F0F-B7D0-4038-BFA8-92CDAA65D615}" srcOrd="0" destOrd="0" presId="urn:microsoft.com/office/officeart/2005/8/layout/hierarchy2"/>
    <dgm:cxn modelId="{A4A58BB2-2EA0-4CD3-9D26-966B34CAFB59}" srcId="{4753C4DF-9A4C-4474-A1AD-58E6FBF2EF00}" destId="{168B527F-84CD-4433-AAB4-891C57907DBC}" srcOrd="0" destOrd="0" parTransId="{88E05D5A-633C-4801-89A2-A42DC6CAB4C2}" sibTransId="{35FD8C7D-84E8-4EC1-B93B-85852E27BDEC}"/>
    <dgm:cxn modelId="{9E235E5B-FBE7-4B02-9D81-A4F860A29DE2}" type="presOf" srcId="{150237A7-293C-445F-8C8A-E7C0B9AA9DFA}" destId="{220211DF-F022-4609-B8E2-A3524F8B9CB8}" srcOrd="0" destOrd="0" presId="urn:microsoft.com/office/officeart/2005/8/layout/hierarchy2"/>
    <dgm:cxn modelId="{5E11EE73-0D5E-4C71-A5B9-5D7A57673DAC}" type="presOf" srcId="{8550DACE-29C1-41BD-8B37-AEC988F1DC05}" destId="{899B4E4C-3CE1-4F3A-BC0C-9794C5A0F338}" srcOrd="1" destOrd="0" presId="urn:microsoft.com/office/officeart/2005/8/layout/hierarchy2"/>
    <dgm:cxn modelId="{085ADD23-12DA-4DB9-8AB1-B5A97D30D75D}" srcId="{2C0ADFD8-9FA9-4EA7-A44F-F8A008D82972}" destId="{4753C4DF-9A4C-4474-A1AD-58E6FBF2EF00}" srcOrd="1" destOrd="0" parTransId="{734D7E8C-B1A9-4202-87A3-F61AFDF5406B}" sibTransId="{50B520B8-36E9-44D7-9373-7D7A3BD880D7}"/>
    <dgm:cxn modelId="{278A1683-B703-41A0-A93A-451198EE8ABB}" type="presOf" srcId="{243B0012-4F63-41F0-9F07-EE4685ED0A21}" destId="{7AD81A05-36B3-4678-873D-E04E0EE197AA}" srcOrd="0" destOrd="0" presId="urn:microsoft.com/office/officeart/2005/8/layout/hierarchy2"/>
    <dgm:cxn modelId="{D8DECF9F-F725-4367-B4D5-2C9B4AD82BC1}" srcId="{4753C4DF-9A4C-4474-A1AD-58E6FBF2EF00}" destId="{49877E38-186A-4D5B-84AD-22B85EEC0ED0}" srcOrd="1" destOrd="0" parTransId="{339A1C9E-8366-4C10-A44F-CA05A91FFBBC}" sibTransId="{D6245584-E99B-41E7-AA7D-BDE7F121A904}"/>
    <dgm:cxn modelId="{3B8CC4AE-3821-40B4-AA49-8B4086DD3621}" srcId="{150237A7-293C-445F-8C8A-E7C0B9AA9DFA}" destId="{65723639-92C8-415B-A598-EA4872B8F02C}" srcOrd="0" destOrd="0" parTransId="{01C9F3D9-22D6-4E39-9603-33518473E8ED}" sibTransId="{B83C3D74-0EAF-4B4F-B956-6FED506E67A2}"/>
    <dgm:cxn modelId="{FB0D4DF0-C742-4797-942B-EA3E2531E3D9}" type="presOf" srcId="{60A58292-84A3-4948-B5A4-E869FB735E9A}" destId="{D7435D64-EF6D-4CA4-A1B0-7D71E6CD8176}" srcOrd="0" destOrd="0" presId="urn:microsoft.com/office/officeart/2005/8/layout/hierarchy2"/>
    <dgm:cxn modelId="{880774E0-0E89-4557-A26E-D476B6D40521}" type="presOf" srcId="{6C1C0900-B925-45D8-A6C0-FF59603E1BA5}" destId="{D67040B3-B38A-4A73-B090-05AA79609F91}" srcOrd="1" destOrd="0" presId="urn:microsoft.com/office/officeart/2005/8/layout/hierarchy2"/>
    <dgm:cxn modelId="{790B56AE-622B-4746-84F8-3D1B843AC908}" type="presOf" srcId="{3C3550E6-47A1-472E-990D-6890A71F6D7F}" destId="{194EABFC-E1A9-46C3-9391-3671AF39B2E6}" srcOrd="0" destOrd="0" presId="urn:microsoft.com/office/officeart/2005/8/layout/hierarchy2"/>
    <dgm:cxn modelId="{0A80F414-4B15-49A4-A8EA-6AD33FE614C6}" srcId="{168B527F-84CD-4433-AAB4-891C57907DBC}" destId="{FDF99E75-B8B5-473F-9FD5-6FE7AF778E56}" srcOrd="0" destOrd="0" parTransId="{243B0012-4F63-41F0-9F07-EE4685ED0A21}" sibTransId="{880093D2-8412-4295-A2E2-7E331F2A12BF}"/>
    <dgm:cxn modelId="{B726F052-D705-4837-8939-BD506CCBFD91}" type="presOf" srcId="{54E2EAA8-BCEB-4FB8-AF10-E4D66B9393AF}" destId="{A52133C5-FF38-4EF9-9064-DCE219BF1C5D}" srcOrd="0" destOrd="0" presId="urn:microsoft.com/office/officeart/2005/8/layout/hierarchy2"/>
    <dgm:cxn modelId="{DAD2B303-6A61-4AFD-9FAB-A21DDFB8B67F}" type="presOf" srcId="{734D7E8C-B1A9-4202-87A3-F61AFDF5406B}" destId="{94A39EEE-05C4-4C58-9B73-851C5A8FAD9F}" srcOrd="0" destOrd="0" presId="urn:microsoft.com/office/officeart/2005/8/layout/hierarchy2"/>
    <dgm:cxn modelId="{838EF0E4-B2DE-43F1-A1F0-65E90D95D727}" type="presOf" srcId="{54E2EAA8-BCEB-4FB8-AF10-E4D66B9393AF}" destId="{78047D40-8690-49FC-9F9E-02FE79619B1A}" srcOrd="1" destOrd="0" presId="urn:microsoft.com/office/officeart/2005/8/layout/hierarchy2"/>
    <dgm:cxn modelId="{830E63C8-4679-4134-BC9D-4385076E8C47}" srcId="{DA2BCB74-5F2F-42D4-A0FF-9381EBFF27E3}" destId="{3B704974-2ACD-45D4-953A-4F16FA63B197}" srcOrd="0" destOrd="0" parTransId="{1B4B58B8-3E84-4434-BA5E-0FAC780D1C91}" sibTransId="{9CC5129C-2061-4A2E-8789-49D502186055}"/>
    <dgm:cxn modelId="{C9CFA4B9-A28A-4A37-82CD-3CE32B34B928}" srcId="{65723639-92C8-415B-A598-EA4872B8F02C}" destId="{60A58292-84A3-4948-B5A4-E869FB735E9A}" srcOrd="0" destOrd="0" parTransId="{8550DACE-29C1-41BD-8B37-AEC988F1DC05}" sibTransId="{37722476-BA3D-4C16-93EF-58B75CBF1B45}"/>
    <dgm:cxn modelId="{DA071E45-A119-4858-8912-049F1FA03F3E}" type="presOf" srcId="{88E05D5A-633C-4801-89A2-A42DC6CAB4C2}" destId="{FBC81AD2-1399-4D93-B337-6E6F8BBBDC0B}" srcOrd="0" destOrd="0" presId="urn:microsoft.com/office/officeart/2005/8/layout/hierarchy2"/>
    <dgm:cxn modelId="{5DE16890-5F90-49A9-9EE8-71F37F417E03}" type="presOf" srcId="{339A1C9E-8366-4C10-A44F-CA05A91FFBBC}" destId="{A5AEC98A-C9CC-4567-87C4-B0CE041CB613}" srcOrd="1" destOrd="0" presId="urn:microsoft.com/office/officeart/2005/8/layout/hierarchy2"/>
    <dgm:cxn modelId="{26759BD6-A466-4235-9D36-0D79F1224F95}" type="presOf" srcId="{243B0012-4F63-41F0-9F07-EE4685ED0A21}" destId="{17F61D26-1ABB-4FF6-A78F-7E8C075F1875}" srcOrd="1" destOrd="0" presId="urn:microsoft.com/office/officeart/2005/8/layout/hierarchy2"/>
    <dgm:cxn modelId="{1FFEA5D7-12EC-4E58-A1B6-8F2D4665578A}" type="presOf" srcId="{17B70E0C-63C0-4526-898B-BD9FDB1F9671}" destId="{B61F9F8E-A09C-4018-9553-F99F8E516A0A}" srcOrd="1" destOrd="0" presId="urn:microsoft.com/office/officeart/2005/8/layout/hierarchy2"/>
    <dgm:cxn modelId="{5073F96E-0B7E-4DCD-9726-704A3BACD752}" type="presOf" srcId="{7C57F2D7-EDC7-49AB-B2E1-B1E8D0893428}" destId="{E15B205D-4DDC-4DC4-A75C-5339C4BB2992}" srcOrd="1" destOrd="0" presId="urn:microsoft.com/office/officeart/2005/8/layout/hierarchy2"/>
    <dgm:cxn modelId="{6EB80902-CE48-4769-AC80-CA8720131605}" type="presOf" srcId="{50E59412-417A-4E5C-BA71-1BA52D80EFAB}" destId="{BAE49179-AB9D-4B34-A6DD-E0683CF17BC1}" srcOrd="0" destOrd="0" presId="urn:microsoft.com/office/officeart/2005/8/layout/hierarchy2"/>
    <dgm:cxn modelId="{75C88031-76D6-4533-BDFF-B660B04E86A1}" type="presOf" srcId="{49877E38-186A-4D5B-84AD-22B85EEC0ED0}" destId="{6C01209B-0CFF-4941-9B72-98747CEBE8C2}" srcOrd="0" destOrd="0" presId="urn:microsoft.com/office/officeart/2005/8/layout/hierarchy2"/>
    <dgm:cxn modelId="{09F4F42A-9214-4655-A645-99609DD2A6DE}" type="presOf" srcId="{65723639-92C8-415B-A598-EA4872B8F02C}" destId="{9FAFB90C-5ACA-413D-ADDA-58A468E243C3}" srcOrd="0" destOrd="0" presId="urn:microsoft.com/office/officeart/2005/8/layout/hierarchy2"/>
    <dgm:cxn modelId="{5DE4A1D3-4FED-4F30-A1F6-D5A3D7B8A85B}" type="presOf" srcId="{FDF99E75-B8B5-473F-9FD5-6FE7AF778E56}" destId="{3CEC2A1C-A10D-4717-8968-B32677DD1F2F}" srcOrd="0" destOrd="0" presId="urn:microsoft.com/office/officeart/2005/8/layout/hierarchy2"/>
    <dgm:cxn modelId="{08FD1ED0-E339-48FC-B153-63218CD3B511}" srcId="{2C0ADFD8-9FA9-4EA7-A44F-F8A008D82972}" destId="{DA2BCB74-5F2F-42D4-A0FF-9381EBFF27E3}" srcOrd="2" destOrd="0" parTransId="{E4ADE958-6961-4181-B8FC-03DE8EDA8BF6}" sibTransId="{76A290F4-450F-4045-B547-B6619B56E178}"/>
    <dgm:cxn modelId="{26E2E433-9EF4-4A81-9A7C-BE1711E2E5A0}" type="presOf" srcId="{734D7E8C-B1A9-4202-87A3-F61AFDF5406B}" destId="{760410AF-2272-41B1-A281-F14E213EE8F6}" srcOrd="1" destOrd="0" presId="urn:microsoft.com/office/officeart/2005/8/layout/hierarchy2"/>
    <dgm:cxn modelId="{D012F1F9-2829-4C6B-B799-33DF803FDF43}" type="presOf" srcId="{17B70E0C-63C0-4526-898B-BD9FDB1F9671}" destId="{4C32643C-FD20-4EE5-8AD6-3EE59F7D8FFC}" srcOrd="0" destOrd="0" presId="urn:microsoft.com/office/officeart/2005/8/layout/hierarchy2"/>
    <dgm:cxn modelId="{BF91D348-5A8C-4A58-A16E-AF3E5214581E}" type="presOf" srcId="{01C9F3D9-22D6-4E39-9603-33518473E8ED}" destId="{4A235825-633B-4293-94EE-E53F70DD5DA0}" srcOrd="1" destOrd="0" presId="urn:microsoft.com/office/officeart/2005/8/layout/hierarchy2"/>
    <dgm:cxn modelId="{A0DC1733-3B7B-47B9-A4F9-67B1499B33B7}" type="presOf" srcId="{6C1C0900-B925-45D8-A6C0-FF59603E1BA5}" destId="{70EBC9BA-8313-45F4-949E-F0C13691DA70}" srcOrd="0" destOrd="0" presId="urn:microsoft.com/office/officeart/2005/8/layout/hierarchy2"/>
    <dgm:cxn modelId="{7913EAE5-AD9D-4228-BDA7-C8E8A0428103}" type="presOf" srcId="{A245FCAB-AA9C-4D56-B9DC-68DEE3FBAB17}" destId="{415C86ED-47D1-4E01-A7FB-EB8EC639DB46}" srcOrd="0" destOrd="0" presId="urn:microsoft.com/office/officeart/2005/8/layout/hierarchy2"/>
    <dgm:cxn modelId="{C1C69513-6E84-49E3-9EF6-F25DD2DEFCD9}" srcId="{49877E38-186A-4D5B-84AD-22B85EEC0ED0}" destId="{50E59412-417A-4E5C-BA71-1BA52D80EFAB}" srcOrd="0" destOrd="0" parTransId="{54E2EAA8-BCEB-4FB8-AF10-E4D66B9393AF}" sibTransId="{7F0B5AEA-259B-4968-B172-B780A178E9CE}"/>
    <dgm:cxn modelId="{679FC1BA-6153-4D7C-833A-FA71525798E5}" type="presOf" srcId="{CC05DECB-6993-4472-9ADA-1CCB7AD73657}" destId="{B577F250-C1CE-4426-8897-0C1945E28E71}" srcOrd="0" destOrd="0" presId="urn:microsoft.com/office/officeart/2005/8/layout/hierarchy2"/>
    <dgm:cxn modelId="{8B8F8FAD-A7F7-434D-8AA4-4A12348525ED}" srcId="{2C0ADFD8-9FA9-4EA7-A44F-F8A008D82972}" destId="{150237A7-293C-445F-8C8A-E7C0B9AA9DFA}" srcOrd="0" destOrd="0" parTransId="{6C1C0900-B925-45D8-A6C0-FF59603E1BA5}" sibTransId="{C7B671D9-567F-4894-A826-717228A74E32}"/>
    <dgm:cxn modelId="{9BA8475F-6228-457C-AE56-E0FCAAAEDD75}" type="presOf" srcId="{DA2BCB74-5F2F-42D4-A0FF-9381EBFF27E3}" destId="{51D24A47-ED6D-4899-8EF8-CD00873FFBA2}" srcOrd="0" destOrd="0" presId="urn:microsoft.com/office/officeart/2005/8/layout/hierarchy2"/>
    <dgm:cxn modelId="{148C0B4B-6381-42CA-A969-03C13409B90B}" type="presOf" srcId="{168B527F-84CD-4433-AAB4-891C57907DBC}" destId="{C25170B5-F4C4-43FC-9AD1-DBE3F09D57F4}" srcOrd="0" destOrd="0" presId="urn:microsoft.com/office/officeart/2005/8/layout/hierarchy2"/>
    <dgm:cxn modelId="{820667CA-34D9-428A-9CD8-C8DC0068532A}" srcId="{150237A7-293C-445F-8C8A-E7C0B9AA9DFA}" destId="{3C3550E6-47A1-472E-990D-6890A71F6D7F}" srcOrd="1" destOrd="0" parTransId="{17B70E0C-63C0-4526-898B-BD9FDB1F9671}" sibTransId="{DDDFC711-07FA-4EAE-A1E5-A5DF94446580}"/>
    <dgm:cxn modelId="{E0DBCA93-E772-4052-842D-71B5C97F13E9}" type="presOf" srcId="{1B4B58B8-3E84-4434-BA5E-0FAC780D1C91}" destId="{0A1EC560-BDB1-4F12-9ABB-03F6A43B18F8}" srcOrd="0" destOrd="0" presId="urn:microsoft.com/office/officeart/2005/8/layout/hierarchy2"/>
    <dgm:cxn modelId="{7E0DBFFA-7FFB-4FE0-BA0C-F4226F5DACF1}" srcId="{3C3550E6-47A1-472E-990D-6890A71F6D7F}" destId="{CC05DECB-6993-4472-9ADA-1CCB7AD73657}" srcOrd="0" destOrd="0" parTransId="{7C57F2D7-EDC7-49AB-B2E1-B1E8D0893428}" sibTransId="{5838C2CD-E3DB-444C-BB07-4080CEC3138B}"/>
    <dgm:cxn modelId="{1607B9EA-64C8-4464-97DA-D864A04C2E97}" type="presOf" srcId="{01C9F3D9-22D6-4E39-9603-33518473E8ED}" destId="{47021162-3EFF-4815-B167-613CC0C27290}" srcOrd="0" destOrd="0" presId="urn:microsoft.com/office/officeart/2005/8/layout/hierarchy2"/>
    <dgm:cxn modelId="{23C31B85-459C-42FE-8900-456C09470B4F}" type="presOf" srcId="{E4ADE958-6961-4181-B8FC-03DE8EDA8BF6}" destId="{BBC07F01-326D-46B6-B6B0-F31F5E125B70}" srcOrd="1" destOrd="0" presId="urn:microsoft.com/office/officeart/2005/8/layout/hierarchy2"/>
    <dgm:cxn modelId="{F6AD87F8-8BA5-45F2-97C8-E5E0E0719689}" type="presOf" srcId="{88E05D5A-633C-4801-89A2-A42DC6CAB4C2}" destId="{A828B236-7D65-4E55-8E48-451AFDEDD9A9}" srcOrd="1" destOrd="0" presId="urn:microsoft.com/office/officeart/2005/8/layout/hierarchy2"/>
    <dgm:cxn modelId="{791A5B9C-F78E-47CD-8119-B88F3B11B438}" type="presOf" srcId="{E4ADE958-6961-4181-B8FC-03DE8EDA8BF6}" destId="{1389A0B9-660F-4452-AE77-FAEC3415A612}" srcOrd="0" destOrd="0" presId="urn:microsoft.com/office/officeart/2005/8/layout/hierarchy2"/>
    <dgm:cxn modelId="{6074359E-6200-4C26-B4CE-11180DD1832E}" type="presOf" srcId="{339A1C9E-8366-4C10-A44F-CA05A91FFBBC}" destId="{524C5D23-5FF7-4A99-A8E4-110B26F28729}" srcOrd="0" destOrd="0" presId="urn:microsoft.com/office/officeart/2005/8/layout/hierarchy2"/>
    <dgm:cxn modelId="{7B3EE90D-8636-4BF9-A221-D2D9299E3F37}" type="presOf" srcId="{4753C4DF-9A4C-4474-A1AD-58E6FBF2EF00}" destId="{68B23BA7-3E97-41B0-AFED-16D7459547A7}" srcOrd="0" destOrd="0" presId="urn:microsoft.com/office/officeart/2005/8/layout/hierarchy2"/>
    <dgm:cxn modelId="{3DE2B89A-0AC8-4237-935F-AAE2329034B6}" type="presParOf" srcId="{415C86ED-47D1-4E01-A7FB-EB8EC639DB46}" destId="{2673A79E-CBCC-4265-B005-E9F02C24652C}" srcOrd="0" destOrd="0" presId="urn:microsoft.com/office/officeart/2005/8/layout/hierarchy2"/>
    <dgm:cxn modelId="{E2A30B57-2C99-48CA-AEAB-1F5EFA0B8BAE}" type="presParOf" srcId="{2673A79E-CBCC-4265-B005-E9F02C24652C}" destId="{EB2EB88A-523D-41EC-98D6-48C121539154}" srcOrd="0" destOrd="0" presId="urn:microsoft.com/office/officeart/2005/8/layout/hierarchy2"/>
    <dgm:cxn modelId="{53073325-73C1-467B-914E-64A504F74318}" type="presParOf" srcId="{2673A79E-CBCC-4265-B005-E9F02C24652C}" destId="{69E5EACF-FA1C-4B59-AE5D-B6BC380276F0}" srcOrd="1" destOrd="0" presId="urn:microsoft.com/office/officeart/2005/8/layout/hierarchy2"/>
    <dgm:cxn modelId="{25D30CEF-3FC2-47D0-BE8D-72FDFC24C558}" type="presParOf" srcId="{69E5EACF-FA1C-4B59-AE5D-B6BC380276F0}" destId="{70EBC9BA-8313-45F4-949E-F0C13691DA70}" srcOrd="0" destOrd="0" presId="urn:microsoft.com/office/officeart/2005/8/layout/hierarchy2"/>
    <dgm:cxn modelId="{69072665-2B1D-4870-9939-97A26BD3A3F5}" type="presParOf" srcId="{70EBC9BA-8313-45F4-949E-F0C13691DA70}" destId="{D67040B3-B38A-4A73-B090-05AA79609F91}" srcOrd="0" destOrd="0" presId="urn:microsoft.com/office/officeart/2005/8/layout/hierarchy2"/>
    <dgm:cxn modelId="{FD3169BB-EB73-41B8-B922-98DA8F119752}" type="presParOf" srcId="{69E5EACF-FA1C-4B59-AE5D-B6BC380276F0}" destId="{F07B59DC-8E75-4C49-B4B0-92C766B40DE0}" srcOrd="1" destOrd="0" presId="urn:microsoft.com/office/officeart/2005/8/layout/hierarchy2"/>
    <dgm:cxn modelId="{E10FC3FC-DDD9-4B0C-8193-83EA833117D6}" type="presParOf" srcId="{F07B59DC-8E75-4C49-B4B0-92C766B40DE0}" destId="{220211DF-F022-4609-B8E2-A3524F8B9CB8}" srcOrd="0" destOrd="0" presId="urn:microsoft.com/office/officeart/2005/8/layout/hierarchy2"/>
    <dgm:cxn modelId="{A8D0051E-28BB-4DBC-9C0C-370608C31748}" type="presParOf" srcId="{F07B59DC-8E75-4C49-B4B0-92C766B40DE0}" destId="{FF7A076C-2CAE-40F2-8823-CA903379FB13}" srcOrd="1" destOrd="0" presId="urn:microsoft.com/office/officeart/2005/8/layout/hierarchy2"/>
    <dgm:cxn modelId="{47C93B09-B572-43A5-96F2-FE676A3A5A61}" type="presParOf" srcId="{FF7A076C-2CAE-40F2-8823-CA903379FB13}" destId="{47021162-3EFF-4815-B167-613CC0C27290}" srcOrd="0" destOrd="0" presId="urn:microsoft.com/office/officeart/2005/8/layout/hierarchy2"/>
    <dgm:cxn modelId="{4DF2E62C-259C-414D-AB3A-23F5EC7FA516}" type="presParOf" srcId="{47021162-3EFF-4815-B167-613CC0C27290}" destId="{4A235825-633B-4293-94EE-E53F70DD5DA0}" srcOrd="0" destOrd="0" presId="urn:microsoft.com/office/officeart/2005/8/layout/hierarchy2"/>
    <dgm:cxn modelId="{5B180DB9-9DA9-44EE-A24D-41189A1C34FE}" type="presParOf" srcId="{FF7A076C-2CAE-40F2-8823-CA903379FB13}" destId="{717214F9-2911-4AB9-9F1D-485D1D897C30}" srcOrd="1" destOrd="0" presId="urn:microsoft.com/office/officeart/2005/8/layout/hierarchy2"/>
    <dgm:cxn modelId="{347A641D-7E2E-4627-ACE6-6ECBA974D663}" type="presParOf" srcId="{717214F9-2911-4AB9-9F1D-485D1D897C30}" destId="{9FAFB90C-5ACA-413D-ADDA-58A468E243C3}" srcOrd="0" destOrd="0" presId="urn:microsoft.com/office/officeart/2005/8/layout/hierarchy2"/>
    <dgm:cxn modelId="{0A189D7D-5CB6-49D9-9B6D-A0C2CF02D796}" type="presParOf" srcId="{717214F9-2911-4AB9-9F1D-485D1D897C30}" destId="{BFE432C7-2758-4A91-865C-EAE2B2B6DC9D}" srcOrd="1" destOrd="0" presId="urn:microsoft.com/office/officeart/2005/8/layout/hierarchy2"/>
    <dgm:cxn modelId="{BD21442D-6CF7-410E-9E10-AD953683A84B}" type="presParOf" srcId="{BFE432C7-2758-4A91-865C-EAE2B2B6DC9D}" destId="{07C90F0F-B7D0-4038-BFA8-92CDAA65D615}" srcOrd="0" destOrd="0" presId="urn:microsoft.com/office/officeart/2005/8/layout/hierarchy2"/>
    <dgm:cxn modelId="{9C1E9823-DF09-4B58-982C-3FFD439629A7}" type="presParOf" srcId="{07C90F0F-B7D0-4038-BFA8-92CDAA65D615}" destId="{899B4E4C-3CE1-4F3A-BC0C-9794C5A0F338}" srcOrd="0" destOrd="0" presId="urn:microsoft.com/office/officeart/2005/8/layout/hierarchy2"/>
    <dgm:cxn modelId="{CB1EC0E1-144D-4F6F-B815-DCF16F13311A}" type="presParOf" srcId="{BFE432C7-2758-4A91-865C-EAE2B2B6DC9D}" destId="{CF5EF08C-C2C2-4B97-9E6F-2C57CB73DEC8}" srcOrd="1" destOrd="0" presId="urn:microsoft.com/office/officeart/2005/8/layout/hierarchy2"/>
    <dgm:cxn modelId="{7D2621DA-D5B1-4C82-BCC2-B160C8D0E790}" type="presParOf" srcId="{CF5EF08C-C2C2-4B97-9E6F-2C57CB73DEC8}" destId="{D7435D64-EF6D-4CA4-A1B0-7D71E6CD8176}" srcOrd="0" destOrd="0" presId="urn:microsoft.com/office/officeart/2005/8/layout/hierarchy2"/>
    <dgm:cxn modelId="{FA2DBD15-9834-45DD-8AF3-E6CD29B66393}" type="presParOf" srcId="{CF5EF08C-C2C2-4B97-9E6F-2C57CB73DEC8}" destId="{A5745285-0520-4AA1-8F70-0AD6EB93FC87}" srcOrd="1" destOrd="0" presId="urn:microsoft.com/office/officeart/2005/8/layout/hierarchy2"/>
    <dgm:cxn modelId="{74898A10-C59F-4F08-9303-83DAD4A0DFE3}" type="presParOf" srcId="{FF7A076C-2CAE-40F2-8823-CA903379FB13}" destId="{4C32643C-FD20-4EE5-8AD6-3EE59F7D8FFC}" srcOrd="2" destOrd="0" presId="urn:microsoft.com/office/officeart/2005/8/layout/hierarchy2"/>
    <dgm:cxn modelId="{51EA7D79-6553-494C-B5A3-D2B7453112B9}" type="presParOf" srcId="{4C32643C-FD20-4EE5-8AD6-3EE59F7D8FFC}" destId="{B61F9F8E-A09C-4018-9553-F99F8E516A0A}" srcOrd="0" destOrd="0" presId="urn:microsoft.com/office/officeart/2005/8/layout/hierarchy2"/>
    <dgm:cxn modelId="{577773B7-FE75-4D8E-8792-4B728002E9D5}" type="presParOf" srcId="{FF7A076C-2CAE-40F2-8823-CA903379FB13}" destId="{6F638D17-F630-48EF-BFFA-E6264D0198A3}" srcOrd="3" destOrd="0" presId="urn:microsoft.com/office/officeart/2005/8/layout/hierarchy2"/>
    <dgm:cxn modelId="{05F0A0D0-F583-4718-8CC3-14294BB75A2F}" type="presParOf" srcId="{6F638D17-F630-48EF-BFFA-E6264D0198A3}" destId="{194EABFC-E1A9-46C3-9391-3671AF39B2E6}" srcOrd="0" destOrd="0" presId="urn:microsoft.com/office/officeart/2005/8/layout/hierarchy2"/>
    <dgm:cxn modelId="{ED052849-B5E0-430C-8AA9-D93F4A93ED46}" type="presParOf" srcId="{6F638D17-F630-48EF-BFFA-E6264D0198A3}" destId="{608C62CB-91F2-4E7A-AD02-E1BDB4D09FB8}" srcOrd="1" destOrd="0" presId="urn:microsoft.com/office/officeart/2005/8/layout/hierarchy2"/>
    <dgm:cxn modelId="{608FB5A7-176D-4142-94AA-56DBEDE48204}" type="presParOf" srcId="{608C62CB-91F2-4E7A-AD02-E1BDB4D09FB8}" destId="{4CE77C04-EEA9-408B-BD59-DC81971222C4}" srcOrd="0" destOrd="0" presId="urn:microsoft.com/office/officeart/2005/8/layout/hierarchy2"/>
    <dgm:cxn modelId="{EA4E4B84-E8E2-4DBA-B5E6-9F837039EFA7}" type="presParOf" srcId="{4CE77C04-EEA9-408B-BD59-DC81971222C4}" destId="{E15B205D-4DDC-4DC4-A75C-5339C4BB2992}" srcOrd="0" destOrd="0" presId="urn:microsoft.com/office/officeart/2005/8/layout/hierarchy2"/>
    <dgm:cxn modelId="{6FECCDE6-15BA-4A5F-99CD-6B6A982AB4B1}" type="presParOf" srcId="{608C62CB-91F2-4E7A-AD02-E1BDB4D09FB8}" destId="{9CBF502C-BCEA-4790-A32C-460A6EA912F4}" srcOrd="1" destOrd="0" presId="urn:microsoft.com/office/officeart/2005/8/layout/hierarchy2"/>
    <dgm:cxn modelId="{594B7A29-D46D-4DEB-BB0A-1B786A868964}" type="presParOf" srcId="{9CBF502C-BCEA-4790-A32C-460A6EA912F4}" destId="{B577F250-C1CE-4426-8897-0C1945E28E71}" srcOrd="0" destOrd="0" presId="urn:microsoft.com/office/officeart/2005/8/layout/hierarchy2"/>
    <dgm:cxn modelId="{582AA9C2-A057-4A6B-B231-51E502856946}" type="presParOf" srcId="{9CBF502C-BCEA-4790-A32C-460A6EA912F4}" destId="{052ABF5A-9D54-47B3-920B-E2AC6A8FDF0C}" srcOrd="1" destOrd="0" presId="urn:microsoft.com/office/officeart/2005/8/layout/hierarchy2"/>
    <dgm:cxn modelId="{3958AE6B-A467-4D69-B9E4-7D4E3FA1BD61}" type="presParOf" srcId="{69E5EACF-FA1C-4B59-AE5D-B6BC380276F0}" destId="{94A39EEE-05C4-4C58-9B73-851C5A8FAD9F}" srcOrd="2" destOrd="0" presId="urn:microsoft.com/office/officeart/2005/8/layout/hierarchy2"/>
    <dgm:cxn modelId="{E8BDDBB6-14AB-4472-BC7D-16EE893892FB}" type="presParOf" srcId="{94A39EEE-05C4-4C58-9B73-851C5A8FAD9F}" destId="{760410AF-2272-41B1-A281-F14E213EE8F6}" srcOrd="0" destOrd="0" presId="urn:microsoft.com/office/officeart/2005/8/layout/hierarchy2"/>
    <dgm:cxn modelId="{01ACD3DC-EBCF-4FF6-A6BD-483FE8486298}" type="presParOf" srcId="{69E5EACF-FA1C-4B59-AE5D-B6BC380276F0}" destId="{4AC06646-56AD-4A39-B5B8-57FDD0731EE7}" srcOrd="3" destOrd="0" presId="urn:microsoft.com/office/officeart/2005/8/layout/hierarchy2"/>
    <dgm:cxn modelId="{BF23F8BE-F811-4095-91AD-557FC0DC2D0E}" type="presParOf" srcId="{4AC06646-56AD-4A39-B5B8-57FDD0731EE7}" destId="{68B23BA7-3E97-41B0-AFED-16D7459547A7}" srcOrd="0" destOrd="0" presId="urn:microsoft.com/office/officeart/2005/8/layout/hierarchy2"/>
    <dgm:cxn modelId="{8AB57C11-4FBF-49F0-91FF-65E0D2D32E5E}" type="presParOf" srcId="{4AC06646-56AD-4A39-B5B8-57FDD0731EE7}" destId="{E3089F9F-984B-4822-A106-82718975C45A}" srcOrd="1" destOrd="0" presId="urn:microsoft.com/office/officeart/2005/8/layout/hierarchy2"/>
    <dgm:cxn modelId="{D718B813-685B-4998-AF68-6FBC0D9FBE9C}" type="presParOf" srcId="{E3089F9F-984B-4822-A106-82718975C45A}" destId="{FBC81AD2-1399-4D93-B337-6E6F8BBBDC0B}" srcOrd="0" destOrd="0" presId="urn:microsoft.com/office/officeart/2005/8/layout/hierarchy2"/>
    <dgm:cxn modelId="{D25A17A2-F228-42E3-9AA3-17B45ECB1CF7}" type="presParOf" srcId="{FBC81AD2-1399-4D93-B337-6E6F8BBBDC0B}" destId="{A828B236-7D65-4E55-8E48-451AFDEDD9A9}" srcOrd="0" destOrd="0" presId="urn:microsoft.com/office/officeart/2005/8/layout/hierarchy2"/>
    <dgm:cxn modelId="{BCD77E67-BF68-4ADE-83E1-D58E86191EDB}" type="presParOf" srcId="{E3089F9F-984B-4822-A106-82718975C45A}" destId="{3DA529F0-C2D2-405E-BAE7-69BCE122B17C}" srcOrd="1" destOrd="0" presId="urn:microsoft.com/office/officeart/2005/8/layout/hierarchy2"/>
    <dgm:cxn modelId="{C9C14A0B-105A-4641-9C08-F82384CAFA69}" type="presParOf" srcId="{3DA529F0-C2D2-405E-BAE7-69BCE122B17C}" destId="{C25170B5-F4C4-43FC-9AD1-DBE3F09D57F4}" srcOrd="0" destOrd="0" presId="urn:microsoft.com/office/officeart/2005/8/layout/hierarchy2"/>
    <dgm:cxn modelId="{EF5C2666-07DE-49AB-8828-DDEF25CE6115}" type="presParOf" srcId="{3DA529F0-C2D2-405E-BAE7-69BCE122B17C}" destId="{874E682D-F0E6-4735-9DE9-4BDDFCDC9069}" srcOrd="1" destOrd="0" presId="urn:microsoft.com/office/officeart/2005/8/layout/hierarchy2"/>
    <dgm:cxn modelId="{9A453EF7-0973-4738-B48E-705921BEE371}" type="presParOf" srcId="{874E682D-F0E6-4735-9DE9-4BDDFCDC9069}" destId="{7AD81A05-36B3-4678-873D-E04E0EE197AA}" srcOrd="0" destOrd="0" presId="urn:microsoft.com/office/officeart/2005/8/layout/hierarchy2"/>
    <dgm:cxn modelId="{CD849CAE-D1F7-42A4-BFED-F479EA2061F1}" type="presParOf" srcId="{7AD81A05-36B3-4678-873D-E04E0EE197AA}" destId="{17F61D26-1ABB-4FF6-A78F-7E8C075F1875}" srcOrd="0" destOrd="0" presId="urn:microsoft.com/office/officeart/2005/8/layout/hierarchy2"/>
    <dgm:cxn modelId="{E26A5D9F-8B26-4AF4-BE23-4A8CD2F6BE4E}" type="presParOf" srcId="{874E682D-F0E6-4735-9DE9-4BDDFCDC9069}" destId="{3F594C82-D88C-49AA-9224-D8828B73F4D0}" srcOrd="1" destOrd="0" presId="urn:microsoft.com/office/officeart/2005/8/layout/hierarchy2"/>
    <dgm:cxn modelId="{EE18E719-6CBA-4B63-AF4F-A4DD04B1F7EF}" type="presParOf" srcId="{3F594C82-D88C-49AA-9224-D8828B73F4D0}" destId="{3CEC2A1C-A10D-4717-8968-B32677DD1F2F}" srcOrd="0" destOrd="0" presId="urn:microsoft.com/office/officeart/2005/8/layout/hierarchy2"/>
    <dgm:cxn modelId="{E3C0EDDA-A09A-4B22-9396-01D7B3B965F4}" type="presParOf" srcId="{3F594C82-D88C-49AA-9224-D8828B73F4D0}" destId="{2829E9B8-589F-4613-A362-96880853E32E}" srcOrd="1" destOrd="0" presId="urn:microsoft.com/office/officeart/2005/8/layout/hierarchy2"/>
    <dgm:cxn modelId="{4F75F054-7AE5-4D95-A8A6-DAB7569692F3}" type="presParOf" srcId="{E3089F9F-984B-4822-A106-82718975C45A}" destId="{524C5D23-5FF7-4A99-A8E4-110B26F28729}" srcOrd="2" destOrd="0" presId="urn:microsoft.com/office/officeart/2005/8/layout/hierarchy2"/>
    <dgm:cxn modelId="{C3A684F4-4E05-4670-A578-11B2213D32E0}" type="presParOf" srcId="{524C5D23-5FF7-4A99-A8E4-110B26F28729}" destId="{A5AEC98A-C9CC-4567-87C4-B0CE041CB613}" srcOrd="0" destOrd="0" presId="urn:microsoft.com/office/officeart/2005/8/layout/hierarchy2"/>
    <dgm:cxn modelId="{CC28FFD1-1E74-41D9-BC22-33D518C6BEE6}" type="presParOf" srcId="{E3089F9F-984B-4822-A106-82718975C45A}" destId="{AC2FC824-46EE-4AB7-B010-9ED88F1309D1}" srcOrd="3" destOrd="0" presId="urn:microsoft.com/office/officeart/2005/8/layout/hierarchy2"/>
    <dgm:cxn modelId="{BAF59EC6-322F-407D-99D1-45E838CF7279}" type="presParOf" srcId="{AC2FC824-46EE-4AB7-B010-9ED88F1309D1}" destId="{6C01209B-0CFF-4941-9B72-98747CEBE8C2}" srcOrd="0" destOrd="0" presId="urn:microsoft.com/office/officeart/2005/8/layout/hierarchy2"/>
    <dgm:cxn modelId="{C8A635BC-8739-46B2-8B6F-0709642A8C74}" type="presParOf" srcId="{AC2FC824-46EE-4AB7-B010-9ED88F1309D1}" destId="{AE1C2476-9180-46B0-8F2C-F122C604C9F2}" srcOrd="1" destOrd="0" presId="urn:microsoft.com/office/officeart/2005/8/layout/hierarchy2"/>
    <dgm:cxn modelId="{AA2AE6B0-FA3E-435A-8CAC-A12FB1C6EA9E}" type="presParOf" srcId="{AE1C2476-9180-46B0-8F2C-F122C604C9F2}" destId="{A52133C5-FF38-4EF9-9064-DCE219BF1C5D}" srcOrd="0" destOrd="0" presId="urn:microsoft.com/office/officeart/2005/8/layout/hierarchy2"/>
    <dgm:cxn modelId="{20C34874-8C8E-4D93-9DAD-FB2082B65BB1}" type="presParOf" srcId="{A52133C5-FF38-4EF9-9064-DCE219BF1C5D}" destId="{78047D40-8690-49FC-9F9E-02FE79619B1A}" srcOrd="0" destOrd="0" presId="urn:microsoft.com/office/officeart/2005/8/layout/hierarchy2"/>
    <dgm:cxn modelId="{18BBC99F-21D2-4CD0-8041-F4AF2F0BEBD3}" type="presParOf" srcId="{AE1C2476-9180-46B0-8F2C-F122C604C9F2}" destId="{995E0228-D51F-4B5A-950F-D5736C9957B7}" srcOrd="1" destOrd="0" presId="urn:microsoft.com/office/officeart/2005/8/layout/hierarchy2"/>
    <dgm:cxn modelId="{01EDFB78-04C0-43D0-AD97-247C4ADD85E5}" type="presParOf" srcId="{995E0228-D51F-4B5A-950F-D5736C9957B7}" destId="{BAE49179-AB9D-4B34-A6DD-E0683CF17BC1}" srcOrd="0" destOrd="0" presId="urn:microsoft.com/office/officeart/2005/8/layout/hierarchy2"/>
    <dgm:cxn modelId="{B989DD16-C8E8-4C07-BAB8-B00B44BDCF16}" type="presParOf" srcId="{995E0228-D51F-4B5A-950F-D5736C9957B7}" destId="{123AF74E-5262-46D5-A39B-06203822660F}" srcOrd="1" destOrd="0" presId="urn:microsoft.com/office/officeart/2005/8/layout/hierarchy2"/>
    <dgm:cxn modelId="{05250E99-4361-451E-A1F0-665FF2D61884}" type="presParOf" srcId="{69E5EACF-FA1C-4B59-AE5D-B6BC380276F0}" destId="{1389A0B9-660F-4452-AE77-FAEC3415A612}" srcOrd="4" destOrd="0" presId="urn:microsoft.com/office/officeart/2005/8/layout/hierarchy2"/>
    <dgm:cxn modelId="{26C9E1FE-964A-4E09-93FD-709984DA1E51}" type="presParOf" srcId="{1389A0B9-660F-4452-AE77-FAEC3415A612}" destId="{BBC07F01-326D-46B6-B6B0-F31F5E125B70}" srcOrd="0" destOrd="0" presId="urn:microsoft.com/office/officeart/2005/8/layout/hierarchy2"/>
    <dgm:cxn modelId="{345A9FEC-7602-4A92-AEBE-B4034110D20D}" type="presParOf" srcId="{69E5EACF-FA1C-4B59-AE5D-B6BC380276F0}" destId="{5A3DD746-1D64-40FA-A1A7-B6F6F91D73F0}" srcOrd="5" destOrd="0" presId="urn:microsoft.com/office/officeart/2005/8/layout/hierarchy2"/>
    <dgm:cxn modelId="{F58E5961-3222-4EB7-BD78-2C4B4DCAE454}" type="presParOf" srcId="{5A3DD746-1D64-40FA-A1A7-B6F6F91D73F0}" destId="{51D24A47-ED6D-4899-8EF8-CD00873FFBA2}" srcOrd="0" destOrd="0" presId="urn:microsoft.com/office/officeart/2005/8/layout/hierarchy2"/>
    <dgm:cxn modelId="{9132B887-6837-4412-91E0-5AB85546978C}" type="presParOf" srcId="{5A3DD746-1D64-40FA-A1A7-B6F6F91D73F0}" destId="{B2B9F366-C6E7-48BC-A5D9-5A3E0E5E207B}" srcOrd="1" destOrd="0" presId="urn:microsoft.com/office/officeart/2005/8/layout/hierarchy2"/>
    <dgm:cxn modelId="{CAB9D673-6C2F-485A-B87C-A3D991AE9F18}" type="presParOf" srcId="{B2B9F366-C6E7-48BC-A5D9-5A3E0E5E207B}" destId="{0A1EC560-BDB1-4F12-9ABB-03F6A43B18F8}" srcOrd="0" destOrd="0" presId="urn:microsoft.com/office/officeart/2005/8/layout/hierarchy2"/>
    <dgm:cxn modelId="{D1CD46AA-DA18-4527-A2E1-C8F8DC59C362}" type="presParOf" srcId="{0A1EC560-BDB1-4F12-9ABB-03F6A43B18F8}" destId="{DAD515D2-602B-4FC2-9B53-9624CCC0BA64}" srcOrd="0" destOrd="0" presId="urn:microsoft.com/office/officeart/2005/8/layout/hierarchy2"/>
    <dgm:cxn modelId="{2B0E717A-8F26-4B0E-8EC2-90DDE9C0C75F}" type="presParOf" srcId="{B2B9F366-C6E7-48BC-A5D9-5A3E0E5E207B}" destId="{EA96C0F3-EA94-44F5-A5B5-88D313F5DBBB}" srcOrd="1" destOrd="0" presId="urn:microsoft.com/office/officeart/2005/8/layout/hierarchy2"/>
    <dgm:cxn modelId="{DC51F83C-6C4E-4A2A-BBC3-A6ACC61FCCD9}" type="presParOf" srcId="{EA96C0F3-EA94-44F5-A5B5-88D313F5DBBB}" destId="{02521888-BBD1-45E8-AEAD-03F9062A32D6}" srcOrd="0" destOrd="0" presId="urn:microsoft.com/office/officeart/2005/8/layout/hierarchy2"/>
    <dgm:cxn modelId="{D695D4BB-B833-4F86-99F2-A582E5E10E6B}" type="presParOf" srcId="{EA96C0F3-EA94-44F5-A5B5-88D313F5DBBB}" destId="{C500883D-9520-4A8E-9310-3F93874B1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C26E7-3108-4A82-BD4F-2445A75B7770}">
      <dsp:nvSpPr>
        <dsp:cNvPr id="0" name=""/>
        <dsp:cNvSpPr/>
      </dsp:nvSpPr>
      <dsp:spPr>
        <a:xfrm>
          <a:off x="989988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Tried to include: </a:t>
          </a:r>
        </a:p>
      </dsp:txBody>
      <dsp:txXfrm>
        <a:off x="989988" y="1640"/>
        <a:ext cx="2765832" cy="1659499"/>
      </dsp:txXfrm>
    </dsp:sp>
    <dsp:sp modelId="{04D7CD0E-1F89-4540-82B7-C6C5E311E1A4}">
      <dsp:nvSpPr>
        <dsp:cNvPr id="0" name=""/>
        <dsp:cNvSpPr/>
      </dsp:nvSpPr>
      <dsp:spPr>
        <a:xfrm>
          <a:off x="4032404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271698"/>
                <a:satOff val="3812"/>
                <a:lumOff val="78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271698"/>
                <a:satOff val="3812"/>
                <a:lumOff val="78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271698"/>
                <a:satOff val="3812"/>
                <a:lumOff val="78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6 Members with expertise in broad fields of study relevant to HEI</a:t>
          </a:r>
        </a:p>
      </dsp:txBody>
      <dsp:txXfrm>
        <a:off x="4032404" y="1640"/>
        <a:ext cx="2765832" cy="1659499"/>
      </dsp:txXfrm>
    </dsp:sp>
    <dsp:sp modelId="{238DCB2B-E7F0-45C6-8614-8946667F420A}">
      <dsp:nvSpPr>
        <dsp:cNvPr id="0" name=""/>
        <dsp:cNvSpPr/>
      </dsp:nvSpPr>
      <dsp:spPr>
        <a:xfrm>
          <a:off x="7074820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543397"/>
                <a:satOff val="7624"/>
                <a:lumOff val="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543397"/>
                <a:satOff val="7624"/>
                <a:lumOff val="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543397"/>
                <a:satOff val="7624"/>
                <a:lumOff val="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Balance of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Review Experience,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Universities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&amp; Gender</a:t>
          </a:r>
        </a:p>
      </dsp:txBody>
      <dsp:txXfrm>
        <a:off x="7074820" y="1640"/>
        <a:ext cx="2765832" cy="1659499"/>
      </dsp:txXfrm>
    </dsp:sp>
    <dsp:sp modelId="{8C94DEC6-5806-4C42-85AA-EDD73B915B74}">
      <dsp:nvSpPr>
        <dsp:cNvPr id="0" name=""/>
        <dsp:cNvSpPr/>
      </dsp:nvSpPr>
      <dsp:spPr>
        <a:xfrm>
          <a:off x="989988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815095"/>
                <a:satOff val="11435"/>
                <a:lumOff val="235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815095"/>
                <a:satOff val="11435"/>
                <a:lumOff val="235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815095"/>
                <a:satOff val="11435"/>
                <a:lumOff val="235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Took into account:</a:t>
          </a:r>
        </a:p>
      </dsp:txBody>
      <dsp:txXfrm>
        <a:off x="989988" y="1937723"/>
        <a:ext cx="2765832" cy="1659499"/>
      </dsp:txXfrm>
    </dsp:sp>
    <dsp:sp modelId="{3604EEDB-86A2-4AF3-A434-532F57F07340}">
      <dsp:nvSpPr>
        <dsp:cNvPr id="0" name=""/>
        <dsp:cNvSpPr/>
      </dsp:nvSpPr>
      <dsp:spPr>
        <a:xfrm>
          <a:off x="4032404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1086794"/>
                <a:satOff val="15247"/>
                <a:lumOff val="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086794"/>
                <a:satOff val="15247"/>
                <a:lumOff val="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086794"/>
                <a:satOff val="15247"/>
                <a:lumOff val="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University affiliation of each reviewer</a:t>
          </a:r>
        </a:p>
      </dsp:txBody>
      <dsp:txXfrm>
        <a:off x="4032404" y="1937723"/>
        <a:ext cx="2765832" cy="1659499"/>
      </dsp:txXfrm>
    </dsp:sp>
    <dsp:sp modelId="{FA4F7465-B970-453A-8379-E5F61AAED391}">
      <dsp:nvSpPr>
        <dsp:cNvPr id="0" name=""/>
        <dsp:cNvSpPr/>
      </dsp:nvSpPr>
      <dsp:spPr>
        <a:xfrm>
          <a:off x="7074820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1358492"/>
                <a:satOff val="19059"/>
                <a:lumOff val="392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358492"/>
                <a:satOff val="19059"/>
                <a:lumOff val="392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358492"/>
                <a:satOff val="19059"/>
                <a:lumOff val="392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Concerns expressed by HEI under review</a:t>
          </a:r>
        </a:p>
      </dsp:txBody>
      <dsp:txXfrm>
        <a:off x="7074820" y="1937723"/>
        <a:ext cx="2765832" cy="1659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A4C97-777C-4AD7-A627-A68CC779987D}">
      <dsp:nvSpPr>
        <dsp:cNvPr id="0" name=""/>
        <dsp:cNvSpPr/>
      </dsp:nvSpPr>
      <dsp:spPr>
        <a:xfrm>
          <a:off x="4942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Desk Evaluation of SER by reviewers</a:t>
          </a:r>
        </a:p>
      </dsp:txBody>
      <dsp:txXfrm>
        <a:off x="42914" y="108782"/>
        <a:ext cx="2084831" cy="1220521"/>
      </dsp:txXfrm>
    </dsp:sp>
    <dsp:sp modelId="{C8ACA468-5EF9-4813-AF8F-815946C9947C}">
      <dsp:nvSpPr>
        <dsp:cNvPr id="0" name=""/>
        <dsp:cNvSpPr/>
      </dsp:nvSpPr>
      <dsp:spPr>
        <a:xfrm>
          <a:off x="2355866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55866" y="558281"/>
        <a:ext cx="320659" cy="321524"/>
      </dsp:txXfrm>
    </dsp:sp>
    <dsp:sp modelId="{2B6D787F-5ACB-4E19-A209-17751650C0F8}">
      <dsp:nvSpPr>
        <dsp:cNvPr id="0" name=""/>
        <dsp:cNvSpPr/>
      </dsp:nvSpPr>
      <dsp:spPr>
        <a:xfrm>
          <a:off x="3030028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SITE VISIT TO VALIDATE CLAIMS IN SER</a:t>
          </a:r>
          <a:endParaRPr lang="en-US" sz="1800" kern="1200" dirty="0"/>
        </a:p>
      </dsp:txBody>
      <dsp:txXfrm>
        <a:off x="3068000" y="108782"/>
        <a:ext cx="2084831" cy="1220521"/>
      </dsp:txXfrm>
    </dsp:sp>
    <dsp:sp modelId="{6C8CEAD3-FA5B-41DF-9DE3-D0C9BD76CB15}">
      <dsp:nvSpPr>
        <dsp:cNvPr id="0" name=""/>
        <dsp:cNvSpPr/>
      </dsp:nvSpPr>
      <dsp:spPr>
        <a:xfrm>
          <a:off x="5380952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380952" y="558281"/>
        <a:ext cx="320659" cy="321524"/>
      </dsp:txXfrm>
    </dsp:sp>
    <dsp:sp modelId="{2160825B-D44F-4139-B5C5-185169511F93}">
      <dsp:nvSpPr>
        <dsp:cNvPr id="0" name=""/>
        <dsp:cNvSpPr/>
      </dsp:nvSpPr>
      <dsp:spPr>
        <a:xfrm>
          <a:off x="6055114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Preliminary report </a:t>
          </a:r>
        </a:p>
      </dsp:txBody>
      <dsp:txXfrm>
        <a:off x="6093086" y="108782"/>
        <a:ext cx="2084831" cy="1220521"/>
      </dsp:txXfrm>
    </dsp:sp>
    <dsp:sp modelId="{A9EAD7D5-F82C-46CF-BF9A-340400144C4C}">
      <dsp:nvSpPr>
        <dsp:cNvPr id="0" name=""/>
        <dsp:cNvSpPr/>
      </dsp:nvSpPr>
      <dsp:spPr>
        <a:xfrm>
          <a:off x="8406038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8406038" y="558281"/>
        <a:ext cx="320659" cy="321524"/>
      </dsp:txXfrm>
    </dsp:sp>
    <dsp:sp modelId="{384E684D-942D-4734-B560-46F79E6EA3F1}">
      <dsp:nvSpPr>
        <dsp:cNvPr id="0" name=""/>
        <dsp:cNvSpPr/>
      </dsp:nvSpPr>
      <dsp:spPr>
        <a:xfrm>
          <a:off x="9080201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Draft report </a:t>
          </a:r>
        </a:p>
      </dsp:txBody>
      <dsp:txXfrm>
        <a:off x="9118173" y="108782"/>
        <a:ext cx="2084831" cy="1220521"/>
      </dsp:txXfrm>
    </dsp:sp>
    <dsp:sp modelId="{7F264D19-A3C0-4AB4-BBDD-EABDD586CD96}">
      <dsp:nvSpPr>
        <dsp:cNvPr id="0" name=""/>
        <dsp:cNvSpPr/>
      </dsp:nvSpPr>
      <dsp:spPr>
        <a:xfrm rot="5400000">
          <a:off x="9931546" y="1518530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9999827" y="1557424"/>
        <a:ext cx="321524" cy="320659"/>
      </dsp:txXfrm>
    </dsp:sp>
    <dsp:sp modelId="{96C12E43-A544-4161-BEDA-C078AA903B71}">
      <dsp:nvSpPr>
        <dsp:cNvPr id="0" name=""/>
        <dsp:cNvSpPr/>
      </dsp:nvSpPr>
      <dsp:spPr>
        <a:xfrm>
          <a:off x="9080201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Comments from HEI on draft report</a:t>
          </a:r>
        </a:p>
      </dsp:txBody>
      <dsp:txXfrm>
        <a:off x="9118173" y="2269558"/>
        <a:ext cx="2084831" cy="1220521"/>
      </dsp:txXfrm>
    </dsp:sp>
    <dsp:sp modelId="{ABCD601D-9253-4662-9DB3-37F92968FA50}">
      <dsp:nvSpPr>
        <dsp:cNvPr id="0" name=""/>
        <dsp:cNvSpPr/>
      </dsp:nvSpPr>
      <dsp:spPr>
        <a:xfrm rot="10800000">
          <a:off x="8431968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8569393" y="2719057"/>
        <a:ext cx="320659" cy="321524"/>
      </dsp:txXfrm>
    </dsp:sp>
    <dsp:sp modelId="{34DA2A6F-DC76-478F-814D-78AFCBF002B3}">
      <dsp:nvSpPr>
        <dsp:cNvPr id="0" name=""/>
        <dsp:cNvSpPr/>
      </dsp:nvSpPr>
      <dsp:spPr>
        <a:xfrm>
          <a:off x="6055114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FINAL REPORT</a:t>
          </a:r>
          <a:endParaRPr lang="en-US" sz="1800" kern="1200" dirty="0"/>
        </a:p>
      </dsp:txBody>
      <dsp:txXfrm>
        <a:off x="6093086" y="2269558"/>
        <a:ext cx="2084831" cy="1220521"/>
      </dsp:txXfrm>
    </dsp:sp>
    <dsp:sp modelId="{8254947F-20D3-4307-9B8F-3593AEEC709D}">
      <dsp:nvSpPr>
        <dsp:cNvPr id="0" name=""/>
        <dsp:cNvSpPr/>
      </dsp:nvSpPr>
      <dsp:spPr>
        <a:xfrm rot="10800000">
          <a:off x="5406881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5544306" y="2719057"/>
        <a:ext cx="320659" cy="321524"/>
      </dsp:txXfrm>
    </dsp:sp>
    <dsp:sp modelId="{562FF8F9-9791-4818-8660-D2ABD8DD7DBB}">
      <dsp:nvSpPr>
        <dsp:cNvPr id="0" name=""/>
        <dsp:cNvSpPr/>
      </dsp:nvSpPr>
      <dsp:spPr>
        <a:xfrm>
          <a:off x="3030028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FR edited and published by QAC</a:t>
          </a:r>
        </a:p>
      </dsp:txBody>
      <dsp:txXfrm>
        <a:off x="3068000" y="2269558"/>
        <a:ext cx="2084831" cy="1220521"/>
      </dsp:txXfrm>
    </dsp:sp>
    <dsp:sp modelId="{AC303ABD-D762-4535-8E60-19B76BE676DA}">
      <dsp:nvSpPr>
        <dsp:cNvPr id="0" name=""/>
        <dsp:cNvSpPr/>
      </dsp:nvSpPr>
      <dsp:spPr>
        <a:xfrm rot="10800000">
          <a:off x="2381795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519220" y="2719057"/>
        <a:ext cx="320659" cy="321524"/>
      </dsp:txXfrm>
    </dsp:sp>
    <dsp:sp modelId="{88FCE3E6-9DE3-4B58-A059-B71298091D94}">
      <dsp:nvSpPr>
        <dsp:cNvPr id="0" name=""/>
        <dsp:cNvSpPr/>
      </dsp:nvSpPr>
      <dsp:spPr>
        <a:xfrm>
          <a:off x="4942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University’s Action Plan for implementation of recommendations</a:t>
          </a:r>
        </a:p>
      </dsp:txBody>
      <dsp:txXfrm>
        <a:off x="42914" y="2269558"/>
        <a:ext cx="2084831" cy="1220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EB88A-523D-41EC-98D6-48C121539154}">
      <dsp:nvSpPr>
        <dsp:cNvPr id="0" name=""/>
        <dsp:cNvSpPr/>
      </dsp:nvSpPr>
      <dsp:spPr>
        <a:xfrm>
          <a:off x="7226" y="2813020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Claim of internalization of best practice </a:t>
          </a:r>
        </a:p>
      </dsp:txBody>
      <dsp:txXfrm>
        <a:off x="35128" y="2840922"/>
        <a:ext cx="1849469" cy="896832"/>
      </dsp:txXfrm>
    </dsp:sp>
    <dsp:sp modelId="{70EBC9BA-8313-45F4-949E-F0C13691DA70}">
      <dsp:nvSpPr>
        <dsp:cNvPr id="0" name=""/>
        <dsp:cNvSpPr/>
      </dsp:nvSpPr>
      <dsp:spPr>
        <a:xfrm rot="17500715">
          <a:off x="1262002" y="2316532"/>
          <a:ext cx="2063103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2063103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241977" y="2279170"/>
        <a:ext cx="103155" cy="103155"/>
      </dsp:txXfrm>
    </dsp:sp>
    <dsp:sp modelId="{220211DF-F022-4609-B8E2-A3524F8B9CB8}">
      <dsp:nvSpPr>
        <dsp:cNvPr id="0" name=""/>
        <dsp:cNvSpPr/>
      </dsp:nvSpPr>
      <dsp:spPr>
        <a:xfrm>
          <a:off x="2674609" y="895839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Meets standard</a:t>
          </a:r>
        </a:p>
      </dsp:txBody>
      <dsp:txXfrm>
        <a:off x="2702511" y="923741"/>
        <a:ext cx="1849469" cy="896832"/>
      </dsp:txXfrm>
    </dsp:sp>
    <dsp:sp modelId="{47021162-3EFF-4815-B167-613CC0C27290}">
      <dsp:nvSpPr>
        <dsp:cNvPr id="0" name=""/>
        <dsp:cNvSpPr/>
      </dsp:nvSpPr>
      <dsp:spPr>
        <a:xfrm rot="19457599">
          <a:off x="4491667" y="1084058"/>
          <a:ext cx="93854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540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73" y="1074811"/>
        <a:ext cx="46927" cy="46927"/>
      </dsp:txXfrm>
    </dsp:sp>
    <dsp:sp modelId="{9FAFB90C-5ACA-413D-ADDA-58A468E243C3}">
      <dsp:nvSpPr>
        <dsp:cNvPr id="0" name=""/>
        <dsp:cNvSpPr/>
      </dsp:nvSpPr>
      <dsp:spPr>
        <a:xfrm>
          <a:off x="5341992" y="348073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sufficient to support claim</a:t>
          </a:r>
        </a:p>
      </dsp:txBody>
      <dsp:txXfrm>
        <a:off x="5369894" y="375975"/>
        <a:ext cx="1849469" cy="896832"/>
      </dsp:txXfrm>
    </dsp:sp>
    <dsp:sp modelId="{07C90F0F-B7D0-4038-BFA8-92CDAA65D615}">
      <dsp:nvSpPr>
        <dsp:cNvPr id="0" name=""/>
        <dsp:cNvSpPr/>
      </dsp:nvSpPr>
      <dsp:spPr>
        <a:xfrm>
          <a:off x="7247265" y="810175"/>
          <a:ext cx="762109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109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267" y="805338"/>
        <a:ext cx="38105" cy="38105"/>
      </dsp:txXfrm>
    </dsp:sp>
    <dsp:sp modelId="{D7435D64-EF6D-4CA4-A1B0-7D71E6CD8176}">
      <dsp:nvSpPr>
        <dsp:cNvPr id="0" name=""/>
        <dsp:cNvSpPr/>
      </dsp:nvSpPr>
      <dsp:spPr>
        <a:xfrm>
          <a:off x="8009375" y="348073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3 marks</a:t>
          </a:r>
        </a:p>
      </dsp:txBody>
      <dsp:txXfrm>
        <a:off x="8037277" y="375975"/>
        <a:ext cx="1849469" cy="896832"/>
      </dsp:txXfrm>
    </dsp:sp>
    <dsp:sp modelId="{4C32643C-FD20-4EE5-8AD6-3EE59F7D8FFC}">
      <dsp:nvSpPr>
        <dsp:cNvPr id="0" name=""/>
        <dsp:cNvSpPr/>
      </dsp:nvSpPr>
      <dsp:spPr>
        <a:xfrm rot="2142401">
          <a:off x="4491667" y="1631824"/>
          <a:ext cx="93854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540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73" y="1622577"/>
        <a:ext cx="46927" cy="46927"/>
      </dsp:txXfrm>
    </dsp:sp>
    <dsp:sp modelId="{194EABFC-E1A9-46C3-9391-3671AF39B2E6}">
      <dsp:nvSpPr>
        <dsp:cNvPr id="0" name=""/>
        <dsp:cNvSpPr/>
      </dsp:nvSpPr>
      <dsp:spPr>
        <a:xfrm>
          <a:off x="5341992" y="1443605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not sufficient to support claim</a:t>
          </a:r>
        </a:p>
      </dsp:txBody>
      <dsp:txXfrm>
        <a:off x="5369894" y="1471507"/>
        <a:ext cx="1849469" cy="896832"/>
      </dsp:txXfrm>
    </dsp:sp>
    <dsp:sp modelId="{4CE77C04-EEA9-408B-BD59-DC81971222C4}">
      <dsp:nvSpPr>
        <dsp:cNvPr id="0" name=""/>
        <dsp:cNvSpPr/>
      </dsp:nvSpPr>
      <dsp:spPr>
        <a:xfrm>
          <a:off x="7247265" y="1905707"/>
          <a:ext cx="762109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109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267" y="1900871"/>
        <a:ext cx="38105" cy="38105"/>
      </dsp:txXfrm>
    </dsp:sp>
    <dsp:sp modelId="{B577F250-C1CE-4426-8897-0C1945E28E71}">
      <dsp:nvSpPr>
        <dsp:cNvPr id="0" name=""/>
        <dsp:cNvSpPr/>
      </dsp:nvSpPr>
      <dsp:spPr>
        <a:xfrm>
          <a:off x="8009375" y="1443605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or 2 marks</a:t>
          </a:r>
        </a:p>
      </dsp:txBody>
      <dsp:txXfrm>
        <a:off x="8037277" y="1471507"/>
        <a:ext cx="1849469" cy="896832"/>
      </dsp:txXfrm>
    </dsp:sp>
    <dsp:sp modelId="{94A39EEE-05C4-4C58-9B73-851C5A8FAD9F}">
      <dsp:nvSpPr>
        <dsp:cNvPr id="0" name=""/>
        <dsp:cNvSpPr/>
      </dsp:nvSpPr>
      <dsp:spPr>
        <a:xfrm rot="1186030">
          <a:off x="1888640" y="3412064"/>
          <a:ext cx="80982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809828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73308" y="3406034"/>
        <a:ext cx="40491" cy="40491"/>
      </dsp:txXfrm>
    </dsp:sp>
    <dsp:sp modelId="{68B23BA7-3E97-41B0-AFED-16D7459547A7}">
      <dsp:nvSpPr>
        <dsp:cNvPr id="0" name=""/>
        <dsp:cNvSpPr/>
      </dsp:nvSpPr>
      <dsp:spPr>
        <a:xfrm>
          <a:off x="2674609" y="3086903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Below standard</a:t>
          </a:r>
        </a:p>
      </dsp:txBody>
      <dsp:txXfrm>
        <a:off x="2702511" y="3114805"/>
        <a:ext cx="1849469" cy="896832"/>
      </dsp:txXfrm>
    </dsp:sp>
    <dsp:sp modelId="{FBC81AD2-1399-4D93-B337-6E6F8BBBDC0B}">
      <dsp:nvSpPr>
        <dsp:cNvPr id="0" name=""/>
        <dsp:cNvSpPr/>
      </dsp:nvSpPr>
      <dsp:spPr>
        <a:xfrm rot="19457599">
          <a:off x="4491667" y="3275122"/>
          <a:ext cx="93854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540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73" y="3265875"/>
        <a:ext cx="46927" cy="46927"/>
      </dsp:txXfrm>
    </dsp:sp>
    <dsp:sp modelId="{C25170B5-F4C4-43FC-9AD1-DBE3F09D57F4}">
      <dsp:nvSpPr>
        <dsp:cNvPr id="0" name=""/>
        <dsp:cNvSpPr/>
      </dsp:nvSpPr>
      <dsp:spPr>
        <a:xfrm>
          <a:off x="5341992" y="2539137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sufficient to support claim</a:t>
          </a:r>
        </a:p>
      </dsp:txBody>
      <dsp:txXfrm>
        <a:off x="5369894" y="2567039"/>
        <a:ext cx="1849469" cy="896832"/>
      </dsp:txXfrm>
    </dsp:sp>
    <dsp:sp modelId="{7AD81A05-36B3-4678-873D-E04E0EE197AA}">
      <dsp:nvSpPr>
        <dsp:cNvPr id="0" name=""/>
        <dsp:cNvSpPr/>
      </dsp:nvSpPr>
      <dsp:spPr>
        <a:xfrm>
          <a:off x="7247265" y="3001239"/>
          <a:ext cx="762109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109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267" y="2996403"/>
        <a:ext cx="38105" cy="38105"/>
      </dsp:txXfrm>
    </dsp:sp>
    <dsp:sp modelId="{3CEC2A1C-A10D-4717-8968-B32677DD1F2F}">
      <dsp:nvSpPr>
        <dsp:cNvPr id="0" name=""/>
        <dsp:cNvSpPr/>
      </dsp:nvSpPr>
      <dsp:spPr>
        <a:xfrm>
          <a:off x="8009375" y="2539137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or 2 marks</a:t>
          </a:r>
        </a:p>
      </dsp:txBody>
      <dsp:txXfrm>
        <a:off x="8037277" y="2567039"/>
        <a:ext cx="1849469" cy="896832"/>
      </dsp:txXfrm>
    </dsp:sp>
    <dsp:sp modelId="{524C5D23-5FF7-4A99-A8E4-110B26F28729}">
      <dsp:nvSpPr>
        <dsp:cNvPr id="0" name=""/>
        <dsp:cNvSpPr/>
      </dsp:nvSpPr>
      <dsp:spPr>
        <a:xfrm rot="2142401">
          <a:off x="4491667" y="3822888"/>
          <a:ext cx="93854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540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73" y="3813641"/>
        <a:ext cx="46927" cy="46927"/>
      </dsp:txXfrm>
    </dsp:sp>
    <dsp:sp modelId="{6C01209B-0CFF-4941-9B72-98747CEBE8C2}">
      <dsp:nvSpPr>
        <dsp:cNvPr id="0" name=""/>
        <dsp:cNvSpPr/>
      </dsp:nvSpPr>
      <dsp:spPr>
        <a:xfrm>
          <a:off x="5341992" y="3634669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not sufficient to support claim</a:t>
          </a:r>
        </a:p>
      </dsp:txBody>
      <dsp:txXfrm>
        <a:off x="5369894" y="3662571"/>
        <a:ext cx="1849469" cy="896832"/>
      </dsp:txXfrm>
    </dsp:sp>
    <dsp:sp modelId="{A52133C5-FF38-4EF9-9064-DCE219BF1C5D}">
      <dsp:nvSpPr>
        <dsp:cNvPr id="0" name=""/>
        <dsp:cNvSpPr/>
      </dsp:nvSpPr>
      <dsp:spPr>
        <a:xfrm>
          <a:off x="7247265" y="4096771"/>
          <a:ext cx="762109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109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267" y="4091935"/>
        <a:ext cx="38105" cy="38105"/>
      </dsp:txXfrm>
    </dsp:sp>
    <dsp:sp modelId="{BAE49179-AB9D-4B34-A6DD-E0683CF17BC1}">
      <dsp:nvSpPr>
        <dsp:cNvPr id="0" name=""/>
        <dsp:cNvSpPr/>
      </dsp:nvSpPr>
      <dsp:spPr>
        <a:xfrm>
          <a:off x="8009375" y="3634669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mark</a:t>
          </a:r>
        </a:p>
      </dsp:txBody>
      <dsp:txXfrm>
        <a:off x="8037277" y="3662571"/>
        <a:ext cx="1849469" cy="896832"/>
      </dsp:txXfrm>
    </dsp:sp>
    <dsp:sp modelId="{1389A0B9-660F-4452-AE77-FAEC3415A612}">
      <dsp:nvSpPr>
        <dsp:cNvPr id="0" name=""/>
        <dsp:cNvSpPr/>
      </dsp:nvSpPr>
      <dsp:spPr>
        <a:xfrm rot="4178395">
          <a:off x="1198315" y="4301936"/>
          <a:ext cx="219047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2190478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238792" y="4261390"/>
        <a:ext cx="109523" cy="109523"/>
      </dsp:txXfrm>
    </dsp:sp>
    <dsp:sp modelId="{51D24A47-ED6D-4899-8EF8-CD00873FFBA2}">
      <dsp:nvSpPr>
        <dsp:cNvPr id="0" name=""/>
        <dsp:cNvSpPr/>
      </dsp:nvSpPr>
      <dsp:spPr>
        <a:xfrm>
          <a:off x="2674609" y="4866648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No claim of achievement</a:t>
          </a:r>
        </a:p>
      </dsp:txBody>
      <dsp:txXfrm>
        <a:off x="2702511" y="4894550"/>
        <a:ext cx="1849469" cy="896832"/>
      </dsp:txXfrm>
    </dsp:sp>
    <dsp:sp modelId="{0A1EC560-BDB1-4F12-9ABB-03F6A43B18F8}">
      <dsp:nvSpPr>
        <dsp:cNvPr id="0" name=""/>
        <dsp:cNvSpPr/>
      </dsp:nvSpPr>
      <dsp:spPr>
        <a:xfrm rot="21561842">
          <a:off x="4579777" y="5309764"/>
          <a:ext cx="342111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3421110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6204804" y="5238452"/>
        <a:ext cx="171055" cy="171055"/>
      </dsp:txXfrm>
    </dsp:sp>
    <dsp:sp modelId="{02521888-BBD1-45E8-AEAD-03F9062A32D6}">
      <dsp:nvSpPr>
        <dsp:cNvPr id="0" name=""/>
        <dsp:cNvSpPr/>
      </dsp:nvSpPr>
      <dsp:spPr>
        <a:xfrm>
          <a:off x="8000782" y="4828676"/>
          <a:ext cx="1905273" cy="9526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0 marks</a:t>
          </a:r>
        </a:p>
      </dsp:txBody>
      <dsp:txXfrm>
        <a:off x="8028684" y="4856578"/>
        <a:ext cx="1849469" cy="896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6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08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405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81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80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42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6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1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32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6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5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8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7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9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3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9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2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qaac@ugc.ac.lk" TargetMode="External"/><Relationship Id="rId2" Type="http://schemas.openxmlformats.org/officeDocument/2006/relationships/hyperlink" Target="mailto:dqac@ugc.ac.l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gc.ac.lk/qac/events2015_2017.htm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87EF5-04BF-45F4-842D-04863600B9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INSTITUTIONAL REVIEWS 2019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PRE-REVIEW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7C710F-A178-4201-A100-5A01F2F2F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373070"/>
          </a:xfrm>
        </p:spPr>
        <p:txBody>
          <a:bodyPr>
            <a:normAutofit/>
          </a:bodyPr>
          <a:lstStyle/>
          <a:p>
            <a:r>
              <a:rPr lang="en-US" sz="3600" dirty="0"/>
              <a:t>5 July 2019</a:t>
            </a:r>
          </a:p>
        </p:txBody>
      </p:sp>
    </p:spTree>
    <p:extLst>
      <p:ext uri="{BB962C8B-B14F-4D97-AF65-F5344CB8AC3E}">
        <p14:creationId xmlns:p14="http://schemas.microsoft.com/office/powerpoint/2010/main" val="266417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C9D327-0258-41E7-B0E2-CD5416172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Review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9888908-BEB6-4CF2-8E69-2A87C63E2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608417"/>
              </p:ext>
            </p:extLst>
          </p:nvPr>
        </p:nvGraphicFramePr>
        <p:xfrm>
          <a:off x="473040" y="2363305"/>
          <a:ext cx="11245919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793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E4284-67EA-4169-896F-BAB490A6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 required of reviewers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7B314D-3AD3-46A1-8945-31A9A45BD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Individually: </a:t>
            </a:r>
          </a:p>
          <a:p>
            <a:pPr marL="457200" indent="-457200">
              <a:buAutoNum type="arabicPeriod"/>
            </a:pPr>
            <a:r>
              <a:rPr lang="en-US" dirty="0"/>
              <a:t>Desk evaluation report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team:</a:t>
            </a:r>
          </a:p>
          <a:p>
            <a:pPr marL="0" indent="0">
              <a:buNone/>
            </a:pPr>
            <a:r>
              <a:rPr lang="en-US" dirty="0"/>
              <a:t>2. Preliminary report (key findings)</a:t>
            </a:r>
          </a:p>
          <a:p>
            <a:pPr marL="0" indent="0">
              <a:buNone/>
            </a:pPr>
            <a:r>
              <a:rPr lang="en-US" dirty="0"/>
              <a:t>3. Draft report</a:t>
            </a:r>
          </a:p>
          <a:p>
            <a:pPr marL="0" indent="0">
              <a:buNone/>
            </a:pPr>
            <a:r>
              <a:rPr lang="en-US" dirty="0"/>
              <a:t>4. Final report</a:t>
            </a:r>
          </a:p>
        </p:txBody>
      </p:sp>
    </p:spTree>
    <p:extLst>
      <p:ext uri="{BB962C8B-B14F-4D97-AF65-F5344CB8AC3E}">
        <p14:creationId xmlns:p14="http://schemas.microsoft.com/office/powerpoint/2010/main" val="310519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77D1382-693E-408B-8AC4-01B57BAF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2.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47089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04F3992-5DEB-4868-8E82-5F3FF2EB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3. DESK EVALUATION OF SER</a:t>
            </a:r>
          </a:p>
        </p:txBody>
      </p:sp>
    </p:spTree>
    <p:extLst>
      <p:ext uri="{BB962C8B-B14F-4D97-AF65-F5344CB8AC3E}">
        <p14:creationId xmlns:p14="http://schemas.microsoft.com/office/powerpoint/2010/main" val="375607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0A6A8C7-3E0F-4533-9FFE-11249C2B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1.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4559B398-9F2F-4B37-9242-99F6D11AC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749140" cy="4275962"/>
          </a:xfrm>
        </p:spPr>
        <p:txBody>
          <a:bodyPr>
            <a:normAutofit/>
          </a:bodyPr>
          <a:lstStyle/>
          <a:p>
            <a:r>
              <a:rPr lang="en-US" dirty="0"/>
              <a:t>Each reviewer is expected to assess the SER using a pre-formatted Excel file provided for this purpose</a:t>
            </a:r>
          </a:p>
          <a:p>
            <a:r>
              <a:rPr lang="en-US" dirty="0"/>
              <a:t>Assign scores for each standard, by comparing what is given in the SER and the best practice listed in the Manual  </a:t>
            </a:r>
          </a:p>
          <a:p>
            <a:r>
              <a:rPr lang="en-US" dirty="0"/>
              <a:t>Make notes on any items that you would like clarified during the site visit</a:t>
            </a:r>
          </a:p>
          <a:p>
            <a:r>
              <a:rPr lang="en-US" dirty="0"/>
              <a:t>Not necessary to complete final summary sheet (i.e. award final grade)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38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83860E-4995-4F56-B5A9-3BBEAAB5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Pre-formatted Excel file for IR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64475-AC25-4137-AD31-3AC186C98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Save file with abbreviated name of university with your initials added at end</a:t>
            </a:r>
          </a:p>
          <a:p>
            <a:pPr lvl="1"/>
            <a:r>
              <a:rPr lang="en-US" dirty="0"/>
              <a:t>E.g. OUSL_NRdeS.xls, </a:t>
            </a:r>
            <a:r>
              <a:rPr lang="en-US" dirty="0" err="1"/>
              <a:t>MRT_NRdeS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Email Excel file to QAC (</a:t>
            </a:r>
            <a:r>
              <a:rPr lang="en-US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dqac@ugc.ac.lk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/>
              <a:t>with copy to </a:t>
            </a:r>
            <a:r>
              <a:rPr lang="en-US" dirty="0">
                <a:solidFill>
                  <a:schemeClr val="bg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qaac@ugc.ac.lk</a:t>
            </a:r>
            <a:r>
              <a:rPr lang="en-US" dirty="0"/>
              <a:t>) before pre-site visit meeting on 2 August</a:t>
            </a:r>
          </a:p>
          <a:p>
            <a:endParaRPr lang="en-US" dirty="0"/>
          </a:p>
          <a:p>
            <a:r>
              <a:rPr lang="en-US" dirty="0"/>
              <a:t>Bring copy to pre-site visit meeting, for discussion with rest of review panel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A86F-F3D8-40BB-9A15-9A3670681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47452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7824F2-0E61-4C54-A3E9-170521BAA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VISIT SCHEDULE AND </a:t>
            </a:r>
            <a:br>
              <a:rPr lang="en-US" dirty="0"/>
            </a:br>
            <a:r>
              <a:rPr lang="en-US" dirty="0"/>
              <a:t>EFFECTIVE USE OF MEETINGS</a:t>
            </a:r>
          </a:p>
        </p:txBody>
      </p:sp>
    </p:spTree>
    <p:extLst>
      <p:ext uri="{BB962C8B-B14F-4D97-AF65-F5344CB8AC3E}">
        <p14:creationId xmlns:p14="http://schemas.microsoft.com/office/powerpoint/2010/main" val="332333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4DC381C-DAB0-41AF-974E-BD6B7CCB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Review Chair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AD62443-F83C-4EBC-9F5D-7778BC5F9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8182"/>
            <a:ext cx="9613861" cy="4655127"/>
          </a:xfrm>
        </p:spPr>
        <p:txBody>
          <a:bodyPr>
            <a:normAutofit/>
          </a:bodyPr>
          <a:lstStyle/>
          <a:p>
            <a:r>
              <a:rPr lang="en-US" dirty="0"/>
              <a:t>Contact VC / Director IQAU ahead of site visit and agree on schedule for site visit </a:t>
            </a:r>
          </a:p>
          <a:p>
            <a:r>
              <a:rPr lang="en-US" dirty="0"/>
              <a:t>Decide on allocation of tasks in consultation with team members</a:t>
            </a:r>
          </a:p>
          <a:p>
            <a:pPr lvl="1"/>
            <a:r>
              <a:rPr lang="en-US" dirty="0"/>
              <a:t>Chairing and participating in meetings</a:t>
            </a:r>
          </a:p>
          <a:p>
            <a:pPr lvl="1"/>
            <a:r>
              <a:rPr lang="en-US" dirty="0"/>
              <a:t>Going through supporting documents for specific criteria / standards</a:t>
            </a:r>
          </a:p>
          <a:p>
            <a:pPr lvl="1"/>
            <a:r>
              <a:rPr lang="en-US" dirty="0"/>
              <a:t>Inspecting infrastructure and facilities</a:t>
            </a:r>
          </a:p>
          <a:p>
            <a:pPr lvl="1"/>
            <a:r>
              <a:rPr lang="en-US" dirty="0"/>
              <a:t>Writing up sections of draft report</a:t>
            </a:r>
          </a:p>
          <a:p>
            <a:r>
              <a:rPr lang="en-US" dirty="0"/>
              <a:t>Take the lead in initial and wrap-up meetings with VC</a:t>
            </a:r>
          </a:p>
          <a:p>
            <a:r>
              <a:rPr lang="en-US" dirty="0"/>
              <a:t>Compile and edit draft report</a:t>
            </a:r>
          </a:p>
          <a:p>
            <a:r>
              <a:rPr lang="en-US" dirty="0"/>
              <a:t>Submit final report as soft copies + one hard copy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32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4EA17C-C5D9-4B1A-ABD3-16CFB251F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visit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88ED68-11E6-4ABC-A237-DA8175A4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Duration – 5.5 days</a:t>
            </a:r>
          </a:p>
          <a:p>
            <a:r>
              <a:rPr lang="en-US" dirty="0" smtClean="0"/>
              <a:t>Programme s</a:t>
            </a:r>
            <a:r>
              <a:rPr lang="en-US" dirty="0" smtClean="0"/>
              <a:t>hould </a:t>
            </a:r>
            <a:r>
              <a:rPr lang="en-US" dirty="0"/>
              <a:t>be broadly agreed upon prior to site visit</a:t>
            </a:r>
          </a:p>
          <a:p>
            <a:endParaRPr lang="en-US" dirty="0"/>
          </a:p>
          <a:p>
            <a:r>
              <a:rPr lang="en-US" dirty="0"/>
              <a:t>Generic format of site visit schedule provided by QAC should be modified to suit requirements of University, and any contingencies that emerge during site visit</a:t>
            </a:r>
          </a:p>
        </p:txBody>
      </p:sp>
    </p:spTree>
    <p:extLst>
      <p:ext uri="{BB962C8B-B14F-4D97-AF65-F5344CB8AC3E}">
        <p14:creationId xmlns:p14="http://schemas.microsoft.com/office/powerpoint/2010/main" val="402258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A4F93D9-B64D-4209-93E0-33694EA59D8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46527245"/>
              </p:ext>
            </p:extLst>
          </p:nvPr>
        </p:nvGraphicFramePr>
        <p:xfrm>
          <a:off x="706582" y="618512"/>
          <a:ext cx="9826172" cy="5620976"/>
        </p:xfrm>
        <a:graphic>
          <a:graphicData uri="http://schemas.openxmlformats.org/drawingml/2006/table">
            <a:tbl>
              <a:tblPr/>
              <a:tblGrid>
                <a:gridCol w="2520593">
                  <a:extLst>
                    <a:ext uri="{9D8B030D-6E8A-4147-A177-3AD203B41FA5}">
                      <a16:colId xmlns:a16="http://schemas.microsoft.com/office/drawing/2014/main" xmlns="" val="2791334555"/>
                    </a:ext>
                  </a:extLst>
                </a:gridCol>
                <a:gridCol w="7305579">
                  <a:extLst>
                    <a:ext uri="{9D8B030D-6E8A-4147-A177-3AD203B41FA5}">
                      <a16:colId xmlns:a16="http://schemas.microsoft.com/office/drawing/2014/main" xmlns="" val="3399069449"/>
                    </a:ext>
                  </a:extLst>
                </a:gridCol>
              </a:tblGrid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Time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Activity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0962696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8.30 – 9.30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3402160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9.30  - 10.00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Introduction: objectives of workshop,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programme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 review process and role of reviewers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2380630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10.00 – 10.30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Documentation: distribution of SERs, Declaration of Interests form, Letter of Appointment and Agreement with UGC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267697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10.30 – 10.45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292778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10.45 – 11.15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Desk evaluation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9396301"/>
                  </a:ext>
                </a:extLst>
              </a:tr>
              <a:tr h="3616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11.15 am – 12.00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Site visit schedule and effective use of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6111891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12.00 – 12.30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Scoring standards and calculation of final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283548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12.30 – 1.30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Lunch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4406532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1.30 – 2.00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Tentative dates for site visits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041566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2.00 – 2.30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Preliminary report, draft report and final report formats, deadlines for submission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595573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2.30 – 3.00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General discussion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9709011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3.00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Tea and close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25865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89B6A887-56D7-4A9D-803F-158507079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998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E70C43-CAEB-49A7-AD86-4B81298F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use of meetings: ‘DO’s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F82299-AA8B-4796-9B63-E261D287A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49457"/>
          </a:xfrm>
        </p:spPr>
        <p:txBody>
          <a:bodyPr>
            <a:normAutofit/>
          </a:bodyPr>
          <a:lstStyle/>
          <a:p>
            <a:r>
              <a:rPr lang="en-US" dirty="0"/>
              <a:t>Use meetings as an opportunity to triangulate evidence presented in documentary form</a:t>
            </a:r>
          </a:p>
          <a:p>
            <a:r>
              <a:rPr lang="en-US" dirty="0"/>
              <a:t>Go prepared with list of questions that need to be answered by participants in each meeting </a:t>
            </a:r>
          </a:p>
          <a:p>
            <a:r>
              <a:rPr lang="en-US" dirty="0"/>
              <a:t>Make a note of specific questions in relation to the criteria and standards assigned to him /her</a:t>
            </a:r>
          </a:p>
          <a:p>
            <a:r>
              <a:rPr lang="en-US" dirty="0"/>
              <a:t>Use open-ended questions to start with, and specific questions when clarity is needed</a:t>
            </a:r>
          </a:p>
          <a:p>
            <a:r>
              <a:rPr lang="en-US" dirty="0"/>
              <a:t>Be punctual and stay with the agreed program for meetings</a:t>
            </a:r>
          </a:p>
          <a:p>
            <a:r>
              <a:rPr lang="en-US" dirty="0">
                <a:solidFill>
                  <a:schemeClr val="bg1"/>
                </a:solidFill>
                <a:effectLst/>
              </a:rPr>
              <a:t>Keep attendance records and written notes of all discussions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0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F838B-60D0-4D87-B4E4-A98D720D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use of meetings: DON’T 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5E17F6-710C-4C73-A988-FE3C3201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allow one or two persons to dominate a meeting with a group</a:t>
            </a:r>
          </a:p>
          <a:p>
            <a:r>
              <a:rPr lang="en-US" dirty="0"/>
              <a:t>Don’t get distracted into discussions that are irrelevant to the IR</a:t>
            </a:r>
          </a:p>
          <a:p>
            <a:r>
              <a:rPr lang="en-US" dirty="0"/>
              <a:t>Don’t go beyond the time allocated for the meeting, and get late for the next one, and the next…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EC8187-02B6-4240-890D-E8886080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48054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99D7827-9F8D-4487-A7AC-CA909EB9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EACH STANDARD AND </a:t>
            </a:r>
            <a:br>
              <a:rPr lang="en-US" dirty="0"/>
            </a:br>
            <a:r>
              <a:rPr lang="en-US" dirty="0"/>
              <a:t>CALCULATION OF FINAL GRADE</a:t>
            </a:r>
          </a:p>
        </p:txBody>
      </p:sp>
    </p:spTree>
    <p:extLst>
      <p:ext uri="{BB962C8B-B14F-4D97-AF65-F5344CB8AC3E}">
        <p14:creationId xmlns:p14="http://schemas.microsoft.com/office/powerpoint/2010/main" val="805225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13664"/>
              </p:ext>
            </p:extLst>
          </p:nvPr>
        </p:nvGraphicFramePr>
        <p:xfrm>
          <a:off x="6764843" y="1080557"/>
          <a:ext cx="1988463" cy="5448829"/>
        </p:xfrm>
        <a:graphic>
          <a:graphicData uri="http://schemas.openxmlformats.org/drawingml/2006/table">
            <a:tbl>
              <a:tblPr firstRow="1" firstCol="1" bandRow="1"/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3340492486"/>
                    </a:ext>
                  </a:extLst>
                </a:gridCol>
              </a:tblGrid>
              <a:tr h="899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Number of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Standards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7168323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0406398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2131410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1148697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9352831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5572468"/>
                  </a:ext>
                </a:extLst>
              </a:tr>
              <a:tr h="5033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8719182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7414109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3440738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266504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360745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642301"/>
              </p:ext>
            </p:extLst>
          </p:nvPr>
        </p:nvGraphicFramePr>
        <p:xfrm>
          <a:off x="3828159" y="1080557"/>
          <a:ext cx="1663602" cy="5459637"/>
        </p:xfrm>
        <a:graphic>
          <a:graphicData uri="http://schemas.openxmlformats.org/drawingml/2006/table">
            <a:tbl>
              <a:tblPr firstRow="1" firstCol="1" bandRow="1"/>
              <a:tblGrid>
                <a:gridCol w="1663602">
                  <a:extLst>
                    <a:ext uri="{9D8B030D-6E8A-4147-A177-3AD203B41FA5}">
                      <a16:colId xmlns:a16="http://schemas.microsoft.com/office/drawing/2014/main" xmlns="" val="1868258000"/>
                    </a:ext>
                  </a:extLst>
                </a:gridCol>
              </a:tblGrid>
              <a:tr h="7935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Criterion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6951071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61714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7042542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0464889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3837284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1418961"/>
                  </a:ext>
                </a:extLst>
              </a:tr>
              <a:tr h="506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3873795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7394747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7593592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4960200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67885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111" y="2883876"/>
            <a:ext cx="25964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Trebuchet MS" panose="020B0603020202020204" pitchFamily="34" charset="0"/>
              </a:rPr>
              <a:t>Programme Review Quality Framework 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318" y="2891584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7569" y="2891583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77803" y="2883876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5137" y="3242392"/>
            <a:ext cx="2141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rebuchet MS" panose="020B0603020202020204" pitchFamily="34" charset="0"/>
              </a:rPr>
              <a:t>145</a:t>
            </a:r>
          </a:p>
          <a:p>
            <a:pPr algn="ctr"/>
            <a:r>
              <a:rPr lang="en-US" sz="32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Standards</a:t>
            </a:r>
          </a:p>
          <a:p>
            <a:endParaRPr lang="en-US" sz="3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39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5780" y="1019486"/>
            <a:ext cx="7443063" cy="718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Assigning Scores for Standards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44" y="2249229"/>
            <a:ext cx="10708021" cy="376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52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13344-DFCF-4BC4-BE7A-9251CA02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for decision-making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1529A-AE9F-4B1B-94B7-CF5C6DA8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3600"/>
            <a:ext cx="9613861" cy="44558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Question 1. What is the recommended best practice for this standard as stated in the Institutional Review Manual?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 2. What is the claim made by the University regarding their own practice(s) as stated in SER?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 3. What evidence does the University provide to support this claim, as stated in the SER?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 4. Do the Panel’s observations during the site visit support the claim? </a:t>
            </a:r>
          </a:p>
        </p:txBody>
      </p:sp>
    </p:spTree>
    <p:extLst>
      <p:ext uri="{BB962C8B-B14F-4D97-AF65-F5344CB8AC3E}">
        <p14:creationId xmlns:p14="http://schemas.microsoft.com/office/powerpoint/2010/main" val="345013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1800" y="3206840"/>
            <a:ext cx="3444741" cy="10156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1. Degree of internalization of best practices and level of achievement of Standards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4500" y="4248700"/>
            <a:ext cx="3007038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2. Degree to which the claims are supported by documented evidence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800" y="5366748"/>
            <a:ext cx="2953554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3. Accuracy of the data and statements made in the SER</a:t>
            </a:r>
          </a:p>
        </p:txBody>
      </p:sp>
      <p:sp>
        <p:nvSpPr>
          <p:cNvPr id="8" name="Bent-Up Arrow 7"/>
          <p:cNvSpPr/>
          <p:nvPr/>
        </p:nvSpPr>
        <p:spPr>
          <a:xfrm>
            <a:off x="3876541" y="2897746"/>
            <a:ext cx="1107584" cy="10045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9" name="Bent-Up Arrow 8"/>
          <p:cNvSpPr/>
          <p:nvPr/>
        </p:nvSpPr>
        <p:spPr>
          <a:xfrm>
            <a:off x="7261538" y="2897746"/>
            <a:ext cx="965915" cy="18894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9646276" y="2897746"/>
            <a:ext cx="437882" cy="24690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0DC50F6-AFED-4B24-9180-60DF99347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46" y="1313644"/>
            <a:ext cx="10472377" cy="148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63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9567ACC-5B10-4BC7-A3A3-33CD70C3D03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0037710"/>
              </p:ext>
            </p:extLst>
          </p:nvPr>
        </p:nvGraphicFramePr>
        <p:xfrm>
          <a:off x="0" y="423863"/>
          <a:ext cx="9921875" cy="603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390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83ED78-242C-47E2-9F88-0233EF1B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of final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97A77A-1793-4BDC-8B86-253C0F5AC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3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Raw scores will be automatically converted to weighted actual scores on Excel file (Worksheet entitled ‘Summary scores’)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each criterion, check if the weighted actual score is above the weighted minimum score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Check on total actual score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table provided in worksheet entitled ‘Summary scores’ to determine final grade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8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EF9682B-1C6F-4BD7-8F15-08537709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1522995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EA886C-D926-4D5D-8D53-06E2ABB5B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of final grade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E7E4BBA-FF4D-41F4-B5E5-B0564F79D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721555"/>
              </p:ext>
            </p:extLst>
          </p:nvPr>
        </p:nvGraphicFramePr>
        <p:xfrm>
          <a:off x="680321" y="1834166"/>
          <a:ext cx="8968844" cy="4893697"/>
        </p:xfrm>
        <a:graphic>
          <a:graphicData uri="http://schemas.openxmlformats.org/drawingml/2006/table">
            <a:tbl>
              <a:tblPr/>
              <a:tblGrid>
                <a:gridCol w="5514824">
                  <a:extLst>
                    <a:ext uri="{9D8B030D-6E8A-4147-A177-3AD203B41FA5}">
                      <a16:colId xmlns:a16="http://schemas.microsoft.com/office/drawing/2014/main" xmlns="" val="1055780053"/>
                    </a:ext>
                  </a:extLst>
                </a:gridCol>
                <a:gridCol w="1727010">
                  <a:extLst>
                    <a:ext uri="{9D8B030D-6E8A-4147-A177-3AD203B41FA5}">
                      <a16:colId xmlns:a16="http://schemas.microsoft.com/office/drawing/2014/main" xmlns="" val="1248982310"/>
                    </a:ext>
                  </a:extLst>
                </a:gridCol>
                <a:gridCol w="1727010">
                  <a:extLst>
                    <a:ext uri="{9D8B030D-6E8A-4147-A177-3AD203B41FA5}">
                      <a16:colId xmlns:a16="http://schemas.microsoft.com/office/drawing/2014/main" xmlns="" val="3310824221"/>
                    </a:ext>
                  </a:extLst>
                </a:gridCol>
              </a:tblGrid>
              <a:tr h="77641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Criterion-wise actual score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Total actual score (%)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Grade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920570"/>
                  </a:ext>
                </a:extLst>
              </a:tr>
              <a:tr h="379582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all ten criteria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80 - 100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764021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70 - 79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9269635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600405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400414"/>
                  </a:ext>
                </a:extLst>
              </a:tr>
              <a:tr h="379582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nine of the ten criteria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70 - 100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821904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9960564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09389"/>
                  </a:ext>
                </a:extLst>
              </a:tr>
              <a:tr h="379582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eight of the ten criteria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5441957"/>
                  </a:ext>
                </a:extLst>
              </a:tr>
              <a:tr h="379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050691"/>
                  </a:ext>
                </a:extLst>
              </a:tr>
              <a:tr h="64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Irrespective of minimum weighted criterion scores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589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780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338A3-3F2E-4506-86D8-DBC2230D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grade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FAF7444-9279-4B99-9DC8-EC2D32F0B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508164"/>
              </p:ext>
            </p:extLst>
          </p:nvPr>
        </p:nvGraphicFramePr>
        <p:xfrm>
          <a:off x="255797" y="2888329"/>
          <a:ext cx="4723453" cy="2135505"/>
        </p:xfrm>
        <a:graphic>
          <a:graphicData uri="http://schemas.openxmlformats.org/drawingml/2006/table">
            <a:tbl>
              <a:tblPr/>
              <a:tblGrid>
                <a:gridCol w="1614290">
                  <a:extLst>
                    <a:ext uri="{9D8B030D-6E8A-4147-A177-3AD203B41FA5}">
                      <a16:colId xmlns:a16="http://schemas.microsoft.com/office/drawing/2014/main" xmlns="" val="2417942256"/>
                    </a:ext>
                  </a:extLst>
                </a:gridCol>
                <a:gridCol w="3109163">
                  <a:extLst>
                    <a:ext uri="{9D8B030D-6E8A-4147-A177-3AD203B41FA5}">
                      <a16:colId xmlns:a16="http://schemas.microsoft.com/office/drawing/2014/main" xmlns="" val="3631919388"/>
                    </a:ext>
                  </a:extLst>
                </a:gridCol>
              </a:tblGrid>
              <a:tr h="4286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Grade descriptors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437153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Very good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995555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Good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17302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Satisfactory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11445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Unsatisfactory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9909701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D570039-9BB0-4572-81AF-60675A1C4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1479" y="2316770"/>
            <a:ext cx="6013430" cy="417111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Review panel must decide on final scores and grade </a:t>
            </a:r>
            <a:r>
              <a:rPr lang="en-US" sz="2400" dirty="0">
                <a:solidFill>
                  <a:srgbClr val="FFFF00"/>
                </a:solidFill>
              </a:rPr>
              <a:t>together</a:t>
            </a:r>
            <a:r>
              <a:rPr lang="en-US" sz="2400" dirty="0"/>
              <a:t> during last session on Day 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Convey main findings (criterion by criterion) during final wrap-up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First talk about observed strengths (commendations)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Then talk about observed weaknesses and recommendations for improvement </a:t>
            </a:r>
          </a:p>
        </p:txBody>
      </p:sp>
    </p:spTree>
    <p:extLst>
      <p:ext uri="{BB962C8B-B14F-4D97-AF65-F5344CB8AC3E}">
        <p14:creationId xmlns:p14="http://schemas.microsoft.com/office/powerpoint/2010/main" val="345832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1200808-83BD-47DC-BCAA-2865C574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5343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56BB574-FC3C-4228-84B1-2F1EC1B3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36" y="2869895"/>
            <a:ext cx="9613860" cy="1090788"/>
          </a:xfrm>
        </p:spPr>
        <p:txBody>
          <a:bodyPr/>
          <a:lstStyle/>
          <a:p>
            <a:r>
              <a:rPr lang="en-US" dirty="0"/>
              <a:t>SESSION 4. DATES FOR SITE VISIT</a:t>
            </a:r>
          </a:p>
        </p:txBody>
      </p:sp>
    </p:spTree>
    <p:extLst>
      <p:ext uri="{BB962C8B-B14F-4D97-AF65-F5344CB8AC3E}">
        <p14:creationId xmlns:p14="http://schemas.microsoft.com/office/powerpoint/2010/main" val="27117995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802226-506D-46E8-81AC-07F402AC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5. TEAM REPORTS </a:t>
            </a:r>
          </a:p>
        </p:txBody>
      </p:sp>
    </p:spTree>
    <p:extLst>
      <p:ext uri="{BB962C8B-B14F-4D97-AF65-F5344CB8AC3E}">
        <p14:creationId xmlns:p14="http://schemas.microsoft.com/office/powerpoint/2010/main" val="3365685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5036210-CE6A-4A21-A09C-A4E3F69A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2. PRELIMINARY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710095B-650B-4E5B-9421-7AFC93E74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Completed Excel file + Word document with brief details of programme under review  </a:t>
            </a:r>
          </a:p>
          <a:p>
            <a:endParaRPr lang="en-US" sz="3200" dirty="0"/>
          </a:p>
          <a:p>
            <a:r>
              <a:rPr lang="en-US" sz="3200" dirty="0"/>
              <a:t>Review Chair to submit to DQAC by email, within 2 weeks of completing the site visit</a:t>
            </a:r>
          </a:p>
        </p:txBody>
      </p:sp>
    </p:spTree>
    <p:extLst>
      <p:ext uri="{BB962C8B-B14F-4D97-AF65-F5344CB8AC3E}">
        <p14:creationId xmlns:p14="http://schemas.microsoft.com/office/powerpoint/2010/main" val="4816024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title page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28884" y="2411453"/>
            <a:ext cx="6873922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AU" b="1" dirty="0"/>
              <a:t>Institutional Reviews  2019</a:t>
            </a:r>
            <a:endParaRPr lang="en-US" dirty="0"/>
          </a:p>
          <a:p>
            <a:pPr algn="ctr"/>
            <a:r>
              <a:rPr lang="en-AU" b="1" dirty="0"/>
              <a:t>conducted by the </a:t>
            </a:r>
            <a:endParaRPr lang="en-US" dirty="0"/>
          </a:p>
          <a:p>
            <a:pPr algn="ctr"/>
            <a:r>
              <a:rPr lang="en-AU" b="1" dirty="0"/>
              <a:t>Quality Assurance Council</a:t>
            </a:r>
            <a:endParaRPr lang="en-US" dirty="0"/>
          </a:p>
          <a:p>
            <a:pPr algn="ctr"/>
            <a:r>
              <a:rPr lang="en-AU" b="1" dirty="0"/>
              <a:t>University Grants Commission, Sri Lanka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algn="ctr"/>
            <a:r>
              <a:rPr lang="en-AU" b="1" dirty="0"/>
              <a:t> PRELIMINARY REPORT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r>
              <a:rPr lang="en-AU" b="1" dirty="0"/>
              <a:t>University: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Review Panel: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Site Visit Dates: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22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contents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0321" y="2153370"/>
            <a:ext cx="4915261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Section 1. Background (half to one page)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When the university was started: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Number of Students in university at present - breakdown by Faculty and year of study: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Maximum number of students enrolled in the last five years: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Numbers graduated from the university over the past five years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096000" y="2158511"/>
            <a:ext cx="5586484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sz="2000" b="1" dirty="0">
                <a:solidFill>
                  <a:srgbClr val="002060"/>
                </a:solidFill>
              </a:rPr>
              <a:t>Section 2. Criterion-wise strengths and weaknesses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AU" sz="2000" b="1" dirty="0"/>
          </a:p>
          <a:p>
            <a:r>
              <a:rPr lang="en-AU" sz="2000" dirty="0"/>
              <a:t>Criterion 1: Governance and Management</a:t>
            </a:r>
            <a:endParaRPr lang="en-US" sz="2000" dirty="0"/>
          </a:p>
          <a:p>
            <a:pPr lvl="0"/>
            <a:r>
              <a:rPr lang="en-AU" sz="2000" dirty="0"/>
              <a:t>Strengths:</a:t>
            </a:r>
            <a:endParaRPr lang="en-US" sz="2000" dirty="0"/>
          </a:p>
          <a:p>
            <a:pPr lvl="0"/>
            <a:r>
              <a:rPr lang="en-AU" sz="2000" dirty="0"/>
              <a:t>Weaknesses: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r>
              <a:rPr lang="en-AU" sz="2000" dirty="0"/>
              <a:t>Criterion 2: Curriculum design &amp; development</a:t>
            </a:r>
            <a:endParaRPr lang="en-US" sz="2000" dirty="0"/>
          </a:p>
          <a:p>
            <a:pPr lvl="0"/>
            <a:r>
              <a:rPr lang="en-AU" sz="2000" dirty="0"/>
              <a:t>Strengths:</a:t>
            </a:r>
            <a:endParaRPr lang="en-US" sz="2000" dirty="0"/>
          </a:p>
          <a:p>
            <a:pPr lvl="0"/>
            <a:r>
              <a:rPr lang="en-AU" sz="2000" dirty="0"/>
              <a:t>Weaknesses:</a:t>
            </a:r>
            <a:endParaRPr lang="en-US" sz="2000" dirty="0"/>
          </a:p>
          <a:p>
            <a:endParaRPr lang="en-AU" sz="2000" dirty="0"/>
          </a:p>
          <a:p>
            <a:r>
              <a:rPr lang="en-AU" sz="2000" dirty="0"/>
              <a:t>Criterion 3 </a:t>
            </a:r>
            <a:r>
              <a:rPr lang="en-AU" sz="2000" dirty="0" err="1"/>
              <a:t>etc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029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contents, </a:t>
            </a:r>
            <a:r>
              <a:rPr lang="en-US" sz="3200" dirty="0" err="1"/>
              <a:t>ctd</a:t>
            </a:r>
            <a:r>
              <a:rPr lang="en-US" sz="3200" dirty="0"/>
              <a:t>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78009" y="1584301"/>
            <a:ext cx="4403673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Section 3. Final evaluation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8009" y="6356560"/>
            <a:ext cx="51543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Final grade: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D38FDC4E-F106-415C-B7C4-1D82FC31B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136206"/>
              </p:ext>
            </p:extLst>
          </p:nvPr>
        </p:nvGraphicFramePr>
        <p:xfrm>
          <a:off x="878009" y="1996579"/>
          <a:ext cx="9462448" cy="4234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059">
                  <a:extLst>
                    <a:ext uri="{9D8B030D-6E8A-4147-A177-3AD203B41FA5}">
                      <a16:colId xmlns:a16="http://schemas.microsoft.com/office/drawing/2014/main" xmlns="" val="3918529918"/>
                    </a:ext>
                  </a:extLst>
                </a:gridCol>
                <a:gridCol w="5249438">
                  <a:extLst>
                    <a:ext uri="{9D8B030D-6E8A-4147-A177-3AD203B41FA5}">
                      <a16:colId xmlns:a16="http://schemas.microsoft.com/office/drawing/2014/main" xmlns="" val="88455903"/>
                    </a:ext>
                  </a:extLst>
                </a:gridCol>
                <a:gridCol w="2014922">
                  <a:extLst>
                    <a:ext uri="{9D8B030D-6E8A-4147-A177-3AD203B41FA5}">
                      <a16:colId xmlns:a16="http://schemas.microsoft.com/office/drawing/2014/main" xmlns="" val="2429754406"/>
                    </a:ext>
                  </a:extLst>
                </a:gridCol>
                <a:gridCol w="1649029">
                  <a:extLst>
                    <a:ext uri="{9D8B030D-6E8A-4147-A177-3AD203B41FA5}">
                      <a16:colId xmlns:a16="http://schemas.microsoft.com/office/drawing/2014/main" xmlns="" val="3972096246"/>
                    </a:ext>
                  </a:extLst>
                </a:gridCol>
              </a:tblGrid>
              <a:tr h="5440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No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Criterion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Weighted minimum score*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Actual criterion-wise score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extLst>
                  <a:ext uri="{0D108BD9-81ED-4DB2-BD59-A6C34878D82A}">
                    <a16:rowId xmlns:a16="http://schemas.microsoft.com/office/drawing/2014/main" xmlns="" val="2729847206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Governance and Management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90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2370759028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2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Curriculum Design and Development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3160255005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Teaching and Learning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3841524052"/>
                  </a:ext>
                </a:extLst>
              </a:tr>
              <a:tr h="36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4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Learning Resources, Student Support and Progression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2850469999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5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Student Assessment and Awards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2146623648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6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Strength and Quality of Staff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275818850"/>
                  </a:ext>
                </a:extLst>
              </a:tr>
              <a:tr h="36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7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Postgraduate studies, Research, Innovation and Commercialization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652750825"/>
                  </a:ext>
                </a:extLst>
              </a:tr>
              <a:tr h="36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8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Community Engagement, Consultancy and Outreach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2304766015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9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Distance Education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1458977604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10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Quality Assurance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60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 anchor="ctr"/>
                </a:tc>
                <a:extLst>
                  <a:ext uri="{0D108BD9-81ED-4DB2-BD59-A6C34878D82A}">
                    <a16:rowId xmlns:a16="http://schemas.microsoft.com/office/drawing/2014/main" xmlns="" val="1852140248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Total score (out of 1000)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extLst>
                  <a:ext uri="{0D108BD9-81ED-4DB2-BD59-A6C34878D82A}">
                    <a16:rowId xmlns:a16="http://schemas.microsoft.com/office/drawing/2014/main" xmlns="" val="34605452"/>
                  </a:ext>
                </a:extLst>
              </a:tr>
              <a:tr h="185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Total score (out of 100)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5467" marR="65467" marT="9093" marB="0"/>
                </a:tc>
                <a:extLst>
                  <a:ext uri="{0D108BD9-81ED-4DB2-BD59-A6C34878D82A}">
                    <a16:rowId xmlns:a16="http://schemas.microsoft.com/office/drawing/2014/main" xmlns="" val="64165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9149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5186E-0879-4687-BA7D-9B203DEA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3. DRAFT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113962-8051-4C20-B873-77EEB57F1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90057"/>
            <a:ext cx="9613861" cy="4383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Format set out in Institutional Review Manual (p 103–106)</a:t>
            </a:r>
          </a:p>
          <a:p>
            <a:pPr marL="457200" lvl="1" indent="0">
              <a:buNone/>
            </a:pPr>
            <a:r>
              <a:rPr lang="en-US" sz="2400" dirty="0"/>
              <a:t>Section 1: Introduction to university</a:t>
            </a:r>
          </a:p>
          <a:p>
            <a:pPr marL="457200" lvl="1" indent="0">
              <a:buNone/>
            </a:pPr>
            <a:r>
              <a:rPr lang="en-US" sz="2400" dirty="0"/>
              <a:t>Section 2: Observations on SER</a:t>
            </a:r>
          </a:p>
          <a:p>
            <a:pPr marL="457200" lvl="1" indent="0">
              <a:buNone/>
            </a:pPr>
            <a:r>
              <a:rPr lang="en-US" sz="2400" dirty="0"/>
              <a:t>Section 3: Description of review process</a:t>
            </a:r>
          </a:p>
          <a:p>
            <a:pPr marL="457200" lvl="1" indent="0">
              <a:buNone/>
            </a:pPr>
            <a:r>
              <a:rPr lang="en-US" sz="2400" dirty="0"/>
              <a:t>Section 4: University’s approach to quality and standards</a:t>
            </a:r>
          </a:p>
          <a:p>
            <a:pPr marL="457200" lvl="1" indent="0">
              <a:buNone/>
            </a:pPr>
            <a:r>
              <a:rPr lang="en-US" sz="2400" dirty="0"/>
              <a:t>Section 5: Judgment on each of the 10 criteria</a:t>
            </a:r>
          </a:p>
          <a:p>
            <a:pPr marL="457200" lvl="1" indent="0">
              <a:buNone/>
            </a:pPr>
            <a:r>
              <a:rPr lang="en-US" sz="2400" dirty="0"/>
              <a:t>Section 6: Grading of overall performance</a:t>
            </a:r>
          </a:p>
          <a:p>
            <a:pPr marL="457200" lvl="1" indent="0">
              <a:buNone/>
            </a:pPr>
            <a:r>
              <a:rPr lang="en-US" sz="2400" dirty="0"/>
              <a:t>Section 7: Commendations and recommendations</a:t>
            </a:r>
          </a:p>
          <a:p>
            <a:pPr marL="457200" lvl="1" indent="0">
              <a:buNone/>
            </a:pPr>
            <a:r>
              <a:rPr lang="en-US" sz="2400" dirty="0"/>
              <a:t>Section 8: Summary</a:t>
            </a:r>
          </a:p>
          <a:p>
            <a:pPr marL="457200" lvl="1" indent="0">
              <a:buNone/>
            </a:pPr>
            <a:r>
              <a:rPr lang="en-US" sz="2400" dirty="0"/>
              <a:t>Annexures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285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A52F2B-7B80-4BDE-94ED-83F308E7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FA1A08-2A79-411B-88CF-0E6994664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80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Formal aspects</a:t>
            </a:r>
          </a:p>
          <a:p>
            <a:r>
              <a:rPr lang="en-US" dirty="0"/>
              <a:t>Hand over SERs to assigned review panels + letters of appointment </a:t>
            </a:r>
          </a:p>
          <a:p>
            <a:r>
              <a:rPr lang="en-US" dirty="0"/>
              <a:t>Signatures on Agreement with UGC</a:t>
            </a:r>
          </a:p>
          <a:p>
            <a:r>
              <a:rPr lang="en-US" dirty="0"/>
              <a:t>Agree on dates for site visits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Training aspects</a:t>
            </a:r>
          </a:p>
          <a:p>
            <a:r>
              <a:rPr lang="en-US" dirty="0"/>
              <a:t>Ensure that all reviewers know what is required of them in the EQA process conducted by the QA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0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FA3CB0-5EC8-4364-935E-717D9B2B1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Report: cover page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55556" y="2265943"/>
            <a:ext cx="6389219" cy="42822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AU" sz="2800" dirty="0">
                <a:effectLst/>
              </a:rPr>
              <a:t>University logo on left</a:t>
            </a:r>
            <a:endParaRPr lang="en-US" sz="2800" dirty="0">
              <a:effectLst/>
            </a:endParaRPr>
          </a:p>
          <a:p>
            <a:pPr lvl="0"/>
            <a:r>
              <a:rPr lang="en-AU" sz="2800" dirty="0">
                <a:effectLst/>
              </a:rPr>
              <a:t>UGC logo on right</a:t>
            </a:r>
            <a:endParaRPr lang="en-US" sz="2800" dirty="0">
              <a:effectLst/>
            </a:endParaRPr>
          </a:p>
          <a:p>
            <a:pPr lvl="0"/>
            <a:r>
              <a:rPr lang="en-AU" sz="2800" dirty="0">
                <a:effectLst/>
              </a:rPr>
              <a:t>Details of the IR on top with the year and dates of review</a:t>
            </a:r>
          </a:p>
          <a:p>
            <a:pPr lvl="0"/>
            <a:r>
              <a:rPr lang="en-AU" sz="2800" dirty="0">
                <a:effectLst/>
              </a:rPr>
              <a:t>Photograph of University</a:t>
            </a:r>
            <a:endParaRPr lang="en-US" sz="2800" dirty="0">
              <a:effectLst/>
            </a:endParaRPr>
          </a:p>
          <a:p>
            <a:pPr lvl="0"/>
            <a:r>
              <a:rPr lang="en-AU" sz="2800" dirty="0">
                <a:effectLst/>
              </a:rPr>
              <a:t>Names of reviewers below photo</a:t>
            </a:r>
            <a:endParaRPr lang="en-US" sz="2800" dirty="0">
              <a:effectLst/>
            </a:endParaRPr>
          </a:p>
          <a:p>
            <a:pPr lvl="0"/>
            <a:r>
              <a:rPr lang="en-AU" sz="2800" dirty="0">
                <a:effectLst/>
              </a:rPr>
              <a:t>Name-UGC and QAC bottom of page</a:t>
            </a:r>
            <a:endParaRPr lang="en-US" sz="2800" dirty="0">
              <a:effectLst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634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report: signature page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41893" y="2680405"/>
            <a:ext cx="9530406" cy="34163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Scanned copy of page with signatures to be inserted after cover page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AU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University:	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AU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Review Panel: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lang="en-AU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Name		Signature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Date: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896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805218" y="2026146"/>
            <a:ext cx="9198591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List of Contents should include relevant pages of each Section and Criterion (1-10/1-8)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Each main Section (1-8) to be started on a new page, with heading aligned centre and subheadings left aligned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Font and size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14 (bold) for main Section headings 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13 (bold) for sub-headings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12 for text in paragraphs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Text </a:t>
            </a:r>
            <a:r>
              <a:rPr lang="en-US" sz="2000" dirty="0" err="1"/>
              <a:t>colour</a:t>
            </a:r>
            <a:r>
              <a:rPr lang="en-US" sz="2000" dirty="0"/>
              <a:t>: </a:t>
            </a:r>
            <a:r>
              <a:rPr lang="en-AU" sz="2000" dirty="0"/>
              <a:t>black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Line Spacing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Main Section headings and text – 3.0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Subheadings and content – 2.0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Paragraphs – 1.5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Sentences in paragraphs – 1.15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47868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74A267-B06F-44A6-B6C9-74E997F4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Annexures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F2E48EC-455A-4126-8C6B-F34E40B8A96F}"/>
              </a:ext>
            </a:extLst>
          </p:cNvPr>
          <p:cNvSpPr txBox="1">
            <a:spLocks/>
          </p:cNvSpPr>
          <p:nvPr/>
        </p:nvSpPr>
        <p:spPr>
          <a:xfrm>
            <a:off x="832721" y="2489273"/>
            <a:ext cx="9613861" cy="3599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Annexures must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final schedule for site visit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all attendance sheets from meetings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Optional: additional photographs taken during site </a:t>
            </a:r>
            <a:r>
              <a:rPr lang="en-US" dirty="0" smtClean="0">
                <a:solidFill>
                  <a:schemeClr val="bg1"/>
                </a:solidFill>
              </a:rPr>
              <a:t>visit (reduce file size)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2831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 </a:t>
            </a:r>
            <a:r>
              <a:rPr lang="en-US" dirty="0" err="1"/>
              <a:t>ctd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150" y="2430524"/>
            <a:ext cx="973085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sz="2400" dirty="0"/>
              <a:t>Numbering of tables and figures</a:t>
            </a:r>
            <a:r>
              <a:rPr lang="en-US" sz="2400" dirty="0"/>
              <a:t>: </a:t>
            </a:r>
            <a:r>
              <a:rPr lang="en-AU" sz="2400" dirty="0"/>
              <a:t>Have the number of the section and relevant number of the section: e.g.1.1, 2.3 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sz="2400" dirty="0"/>
              <a:t>Capitalization in text: use only for abbreviations and as recommended for names of people, departments, universities, etc.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Word limit: </a:t>
            </a:r>
            <a:r>
              <a:rPr lang="en-US" sz="2400" dirty="0" smtClean="0"/>
              <a:t>12,000 </a:t>
            </a:r>
            <a:r>
              <a:rPr lang="en-US" sz="2400" dirty="0"/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16271606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of Draft Report to QAC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E3C965-4743-41B4-8358-241B6A298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sz="2800" dirty="0"/>
              <a:t>Deadline for submission to QAC (by email, as Word document): within 6 weeks of completing site visit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/>
              <a:t>Draft report will be emailed by DQAC to VC, for corrections / comments (together with Excel file in Preliminary Report), to be sent back within 3 weeks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6234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AFE6CF-A979-4F68-9C45-3B4D60F5E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4. FINAL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BBF606-7889-4484-A0E3-F06AF744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from VC will be sent to Review Chair, for consideration in finalizing the report in consultation with the Panel</a:t>
            </a:r>
          </a:p>
          <a:p>
            <a:r>
              <a:rPr lang="en-US" dirty="0"/>
              <a:t>Final Report may be the same as the draft report, if no amendments are requested</a:t>
            </a:r>
          </a:p>
          <a:p>
            <a:r>
              <a:rPr lang="en-US" dirty="0"/>
              <a:t>If the Review Panel considers it appropriate, comments from the VC should be incorporated as changes to the draft</a:t>
            </a:r>
          </a:p>
          <a:p>
            <a:r>
              <a:rPr lang="en-US" dirty="0"/>
              <a:t>Review Chair is required to submit the Final Report in soft copy (Word and </a:t>
            </a:r>
            <a:r>
              <a:rPr lang="en-US" dirty="0" err="1"/>
              <a:t>pdf</a:t>
            </a:r>
            <a:r>
              <a:rPr lang="en-US" dirty="0"/>
              <a:t> formats) and a single hard copy</a:t>
            </a:r>
          </a:p>
        </p:txBody>
      </p:sp>
    </p:spTree>
    <p:extLst>
      <p:ext uri="{BB962C8B-B14F-4D97-AF65-F5344CB8AC3E}">
        <p14:creationId xmlns:p14="http://schemas.microsoft.com/office/powerpoint/2010/main" val="3396780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 of Final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Report will be sent back to VC prior to publication</a:t>
            </a:r>
          </a:p>
          <a:p>
            <a:r>
              <a:rPr lang="en-US" dirty="0"/>
              <a:t>Minor factual errors may require correction; but no major changes</a:t>
            </a:r>
          </a:p>
          <a:p>
            <a:r>
              <a:rPr lang="en-US" dirty="0"/>
              <a:t>Final Report is sent to one of a panel of editors prior to publication</a:t>
            </a:r>
          </a:p>
          <a:p>
            <a:r>
              <a:rPr lang="en-US" dirty="0"/>
              <a:t>Edited Final Report will be uploaded to QAC website and sent to VC </a:t>
            </a:r>
          </a:p>
          <a:p>
            <a:r>
              <a:rPr lang="en-US" dirty="0"/>
              <a:t>University is required to prepare an Action Plan for implementation of recommendations in report</a:t>
            </a:r>
          </a:p>
        </p:txBody>
      </p:sp>
    </p:spTree>
    <p:extLst>
      <p:ext uri="{BB962C8B-B14F-4D97-AF65-F5344CB8AC3E}">
        <p14:creationId xmlns:p14="http://schemas.microsoft.com/office/powerpoint/2010/main" val="6839111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document formats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https://www.eugc.ac.lk/qac/events2015_2017.html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834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500D81-CFD4-4148-B7D5-027EED79A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3182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500B35-9BDD-41E6-BF07-2256249E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1114EE-A129-4EAA-9B73-8369651C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5544"/>
            <a:ext cx="9900593" cy="4437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Third year of Institutional Reviews using current manual</a:t>
            </a:r>
          </a:p>
          <a:p>
            <a:pPr marL="0" indent="0">
              <a:buNone/>
            </a:pPr>
            <a:endParaRPr lang="en-US" sz="2800" dirty="0"/>
          </a:p>
          <a:p>
            <a:pPr marL="1149350" indent="-1149350">
              <a:buNone/>
            </a:pPr>
            <a:r>
              <a:rPr lang="en-US" sz="2800" dirty="0"/>
              <a:t>2017 – Colombo, Sri Jayewardenepura, Visual &amp; Performing Arts, </a:t>
            </a:r>
            <a:r>
              <a:rPr lang="en-US" sz="2800" dirty="0" err="1"/>
              <a:t>Uva</a:t>
            </a:r>
            <a:r>
              <a:rPr lang="en-US" sz="2800" dirty="0"/>
              <a:t> </a:t>
            </a:r>
            <a:r>
              <a:rPr lang="en-US" sz="2800" dirty="0" err="1"/>
              <a:t>Wellassa</a:t>
            </a:r>
            <a:r>
              <a:rPr lang="en-US" sz="2800" dirty="0"/>
              <a:t> </a:t>
            </a:r>
          </a:p>
          <a:p>
            <a:pPr marL="1149350" indent="-1149350">
              <a:buNone/>
            </a:pPr>
            <a:r>
              <a:rPr lang="en-US" sz="2800" dirty="0"/>
              <a:t>2018 – Jaffna and Wayamba</a:t>
            </a:r>
          </a:p>
          <a:p>
            <a:pPr marL="1149350" indent="-1149350">
              <a:buNone/>
            </a:pPr>
            <a:endParaRPr lang="en-US" sz="2800" dirty="0"/>
          </a:p>
          <a:p>
            <a:pPr marL="1149350" indent="-1149350">
              <a:buNone/>
            </a:pPr>
            <a:r>
              <a:rPr lang="en-US" sz="2800" dirty="0"/>
              <a:t>2019 – Moratuwa, Sabaragamuwa, OUSL, South Eastern</a:t>
            </a:r>
          </a:p>
          <a:p>
            <a:pPr marL="1149350" indent="-1149350">
              <a:buNone/>
            </a:pPr>
            <a:endParaRPr lang="en-US" sz="2800" dirty="0"/>
          </a:p>
          <a:p>
            <a:pPr marL="1149350" indent="-1149350">
              <a:buNone/>
            </a:pPr>
            <a:r>
              <a:rPr lang="en-US" sz="2800" dirty="0"/>
              <a:t>2020 – Ruhuna, Kelaniya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B18086-D89E-40E3-9FE8-3E34E4A9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reviewers in EQA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6B8643-15A9-40CF-B3DC-418FB43D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Reviewers are absolutely essential for the effectiveness and success of EQA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Need to work as a team, with Review Chair as the team leader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Tasks need to be divided up between team members before, during and after site visit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Only the initial desk evaluation is to be done individually</a:t>
            </a:r>
          </a:p>
        </p:txBody>
      </p:sp>
    </p:spTree>
    <p:extLst>
      <p:ext uri="{BB962C8B-B14F-4D97-AF65-F5344CB8AC3E}">
        <p14:creationId xmlns:p14="http://schemas.microsoft.com/office/powerpoint/2010/main" val="211223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3A092F-DA1D-4990-B711-B0555DEE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Reviewer profile – key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2D12E5-73E6-4CDF-802E-2D01ABDB7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6171"/>
            <a:ext cx="9613861" cy="432525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High degree of professional integrity and objectivity</a:t>
            </a:r>
          </a:p>
          <a:p>
            <a:pPr lvl="0"/>
            <a:r>
              <a:rPr lang="en-US" dirty="0"/>
              <a:t>An enquiring disposition</a:t>
            </a:r>
          </a:p>
          <a:p>
            <a:r>
              <a:rPr lang="en-US" dirty="0"/>
              <a:t>Ability to readily assimilate a large amounts of disparate information</a:t>
            </a:r>
          </a:p>
          <a:p>
            <a:r>
              <a:rPr lang="en-US" dirty="0"/>
              <a:t>Ability to make appropriate judgments in the context of complex institutions different from their own</a:t>
            </a:r>
          </a:p>
          <a:p>
            <a:pPr lvl="0"/>
            <a:r>
              <a:rPr lang="en-US" dirty="0"/>
              <a:t>Personal authority and presence</a:t>
            </a:r>
          </a:p>
          <a:p>
            <a:pPr lvl="0"/>
            <a:r>
              <a:rPr lang="en-US" dirty="0"/>
              <a:t>Ability to act as an effective team member</a:t>
            </a:r>
          </a:p>
          <a:p>
            <a:pPr lvl="0"/>
            <a:r>
              <a:rPr lang="en-US" dirty="0"/>
              <a:t>Good time management skills</a:t>
            </a:r>
          </a:p>
          <a:p>
            <a:pPr lvl="0"/>
            <a:r>
              <a:rPr lang="en-US" dirty="0"/>
              <a:t>Ability to give effective oral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0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F95C88-7D85-4735-97C7-13D6441F4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Reviewer profile, </a:t>
            </a:r>
            <a:r>
              <a:rPr lang="en-US" dirty="0" err="1"/>
              <a:t>ctd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20226E-8C97-4870-9276-D84B9B6C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Experience in organization and management, particularly in relation to teaching and learning matters </a:t>
            </a:r>
          </a:p>
          <a:p>
            <a:pPr lvl="0"/>
            <a:r>
              <a:rPr lang="en-US" dirty="0"/>
              <a:t>High standard of oral and written communication, preferably with experience in writing formal reports</a:t>
            </a:r>
          </a:p>
          <a:p>
            <a:pPr lvl="0"/>
            <a:r>
              <a:rPr lang="en-US" dirty="0"/>
              <a:t>Knowledge and understanding of the review topics, principles, and concepts</a:t>
            </a:r>
          </a:p>
          <a:p>
            <a:pPr lvl="0"/>
            <a:r>
              <a:rPr lang="en-US" dirty="0"/>
              <a:t>Knowledge of the special characteristics and conditions of the educational provision to be reviewed</a:t>
            </a:r>
          </a:p>
          <a:p>
            <a:pPr lvl="0"/>
            <a:r>
              <a:rPr lang="en-US" dirty="0"/>
              <a:t>Knowledge of quality assurance and quality enhancement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8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12E6F-5236-444C-802B-B5B7F917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Composition of review panels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xmlns="" id="{2244831E-E3C7-4CE2-A187-959BE9A2C8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318657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29466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710</TotalTime>
  <Words>2059</Words>
  <Application>Microsoft Office PowerPoint</Application>
  <PresentationFormat>Custom</PresentationFormat>
  <Paragraphs>408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Berlin</vt:lpstr>
      <vt:lpstr>INSTITUTIONAL REVIEWS 2019 PRE-REVIEW WORKSHOP</vt:lpstr>
      <vt:lpstr>PowerPoint Presentation</vt:lpstr>
      <vt:lpstr>SESSION 1. INTRODUCTION</vt:lpstr>
      <vt:lpstr>Objectives of workshop</vt:lpstr>
      <vt:lpstr>Background </vt:lpstr>
      <vt:lpstr>Role of reviewers in EQA</vt:lpstr>
      <vt:lpstr>Reviewer profile – key characteristics</vt:lpstr>
      <vt:lpstr>Reviewer profile, ctd.</vt:lpstr>
      <vt:lpstr>Composition of review panels</vt:lpstr>
      <vt:lpstr>Institutional Review Process</vt:lpstr>
      <vt:lpstr>Deliverables required of reviewers</vt:lpstr>
      <vt:lpstr>SESSION 2. DOCUMENTATION</vt:lpstr>
      <vt:lpstr>SESSION 3. DESK EVALUATION OF SER</vt:lpstr>
      <vt:lpstr>Deliverable 1. </vt:lpstr>
      <vt:lpstr>Pre-formatted Excel file for IR scores</vt:lpstr>
      <vt:lpstr>Questions?</vt:lpstr>
      <vt:lpstr>SITE VISIT SCHEDULE AND  EFFECTIVE USE OF MEETINGS</vt:lpstr>
      <vt:lpstr>Role of Review Chair</vt:lpstr>
      <vt:lpstr>Site visit schedule</vt:lpstr>
      <vt:lpstr>Effective use of meetings: ‘DO’s</vt:lpstr>
      <vt:lpstr>Effective use of meetings: DON’T s</vt:lpstr>
      <vt:lpstr>Questions?</vt:lpstr>
      <vt:lpstr>SCORING EACH STANDARD AND  CALCULATION OF FINAL GRADE</vt:lpstr>
      <vt:lpstr>PowerPoint Presentation</vt:lpstr>
      <vt:lpstr>PowerPoint Presentation</vt:lpstr>
      <vt:lpstr>Guidance for decision-making</vt:lpstr>
      <vt:lpstr>PowerPoint Presentation</vt:lpstr>
      <vt:lpstr>PowerPoint Presentation</vt:lpstr>
      <vt:lpstr>Calculation of final grade</vt:lpstr>
      <vt:lpstr>Award of final grade</vt:lpstr>
      <vt:lpstr>Final grade</vt:lpstr>
      <vt:lpstr>Questions?</vt:lpstr>
      <vt:lpstr>SESSION 4. DATES FOR SITE VISIT</vt:lpstr>
      <vt:lpstr>SESSION 5. TEAM REPORTS </vt:lpstr>
      <vt:lpstr>DELIVERABLE 2. PRELIMINARY REPORT</vt:lpstr>
      <vt:lpstr>Format of preliminary report: title page</vt:lpstr>
      <vt:lpstr>Format of preliminary report: contents</vt:lpstr>
      <vt:lpstr>Format of preliminary report: contents, ctd.</vt:lpstr>
      <vt:lpstr>DELIVERABLE 3. DRAFT REPORT</vt:lpstr>
      <vt:lpstr>Format of Draft Report: cover page</vt:lpstr>
      <vt:lpstr>Format of draft report: signature page</vt:lpstr>
      <vt:lpstr>Format of draft report</vt:lpstr>
      <vt:lpstr>Annexures</vt:lpstr>
      <vt:lpstr>Format of draft report ctd</vt:lpstr>
      <vt:lpstr>Submission of Draft Report to QAC</vt:lpstr>
      <vt:lpstr>DELIVERABLE 4. FINAL REPORT</vt:lpstr>
      <vt:lpstr>Publication of Final Report</vt:lpstr>
      <vt:lpstr>Access to document formats etc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REVIEWS 2019 PRE-REVIEW WORKSHOP</dc:title>
  <dc:creator>Nilanthi de Silva</dc:creator>
  <cp:lastModifiedBy>N R de Silva</cp:lastModifiedBy>
  <cp:revision>57</cp:revision>
  <dcterms:created xsi:type="dcterms:W3CDTF">2019-06-29T08:56:21Z</dcterms:created>
  <dcterms:modified xsi:type="dcterms:W3CDTF">2019-07-04T02:25:18Z</dcterms:modified>
</cp:coreProperties>
</file>