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0" r:id="rId3"/>
    <p:sldId id="261" r:id="rId4"/>
    <p:sldId id="262" r:id="rId5"/>
    <p:sldId id="263" r:id="rId6"/>
    <p:sldId id="264" r:id="rId7"/>
    <p:sldId id="265" r:id="rId8"/>
    <p:sldId id="266" r:id="rId9"/>
    <p:sldId id="272"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13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5FCAB-AA9C-4D56-B9DC-68DEE3FBAB17}"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2C0ADFD8-9FA9-4EA7-A44F-F8A008D82972}">
      <dgm:prSet phldrT="[Text]"/>
      <dgm:spPr/>
      <dgm:t>
        <a:bodyPr/>
        <a:lstStyle/>
        <a:p>
          <a:r>
            <a:rPr lang="en-US" dirty="0"/>
            <a:t>Claim of internalization of best practice </a:t>
          </a:r>
        </a:p>
      </dgm:t>
    </dgm:pt>
    <dgm:pt modelId="{7B207827-3E69-45BC-821C-63B3B4A423E6}" type="parTrans" cxnId="{2F364918-DEFF-47A0-973A-6BFD456C0C6D}">
      <dgm:prSet/>
      <dgm:spPr/>
      <dgm:t>
        <a:bodyPr/>
        <a:lstStyle/>
        <a:p>
          <a:endParaRPr lang="en-US"/>
        </a:p>
      </dgm:t>
    </dgm:pt>
    <dgm:pt modelId="{7021F373-7AEB-494A-B81B-F74E3E144576}" type="sibTrans" cxnId="{2F364918-DEFF-47A0-973A-6BFD456C0C6D}">
      <dgm:prSet/>
      <dgm:spPr/>
      <dgm:t>
        <a:bodyPr/>
        <a:lstStyle/>
        <a:p>
          <a:endParaRPr lang="en-US"/>
        </a:p>
      </dgm:t>
    </dgm:pt>
    <dgm:pt modelId="{150237A7-293C-445F-8C8A-E7C0B9AA9DFA}">
      <dgm:prSet phldrT="[Text]"/>
      <dgm:spPr/>
      <dgm:t>
        <a:bodyPr/>
        <a:lstStyle/>
        <a:p>
          <a:r>
            <a:rPr lang="en-US" dirty="0"/>
            <a:t>Meets standard</a:t>
          </a:r>
        </a:p>
      </dgm:t>
    </dgm:pt>
    <dgm:pt modelId="{6C1C0900-B925-45D8-A6C0-FF59603E1BA5}" type="parTrans" cxnId="{8B8F8FAD-A7F7-434D-8AA4-4A12348525ED}">
      <dgm:prSet/>
      <dgm:spPr/>
      <dgm:t>
        <a:bodyPr/>
        <a:lstStyle/>
        <a:p>
          <a:endParaRPr lang="en-US"/>
        </a:p>
      </dgm:t>
    </dgm:pt>
    <dgm:pt modelId="{C7B671D9-567F-4894-A826-717228A74E32}" type="sibTrans" cxnId="{8B8F8FAD-A7F7-434D-8AA4-4A12348525ED}">
      <dgm:prSet/>
      <dgm:spPr/>
      <dgm:t>
        <a:bodyPr/>
        <a:lstStyle/>
        <a:p>
          <a:endParaRPr lang="en-US"/>
        </a:p>
      </dgm:t>
    </dgm:pt>
    <dgm:pt modelId="{65723639-92C8-415B-A598-EA4872B8F02C}">
      <dgm:prSet phldrT="[Text]"/>
      <dgm:spPr/>
      <dgm:t>
        <a:bodyPr/>
        <a:lstStyle/>
        <a:p>
          <a:r>
            <a:rPr lang="en-US" dirty="0"/>
            <a:t>Evidence sufficient to support claim</a:t>
          </a:r>
        </a:p>
      </dgm:t>
    </dgm:pt>
    <dgm:pt modelId="{01C9F3D9-22D6-4E39-9603-33518473E8ED}" type="parTrans" cxnId="{3B8CC4AE-3821-40B4-AA49-8B4086DD3621}">
      <dgm:prSet/>
      <dgm:spPr/>
      <dgm:t>
        <a:bodyPr/>
        <a:lstStyle/>
        <a:p>
          <a:endParaRPr lang="en-US"/>
        </a:p>
      </dgm:t>
    </dgm:pt>
    <dgm:pt modelId="{B83C3D74-0EAF-4B4F-B956-6FED506E67A2}" type="sibTrans" cxnId="{3B8CC4AE-3821-40B4-AA49-8B4086DD3621}">
      <dgm:prSet/>
      <dgm:spPr/>
      <dgm:t>
        <a:bodyPr/>
        <a:lstStyle/>
        <a:p>
          <a:endParaRPr lang="en-US"/>
        </a:p>
      </dgm:t>
    </dgm:pt>
    <dgm:pt modelId="{3C3550E6-47A1-472E-990D-6890A71F6D7F}">
      <dgm:prSet phldrT="[Text]"/>
      <dgm:spPr/>
      <dgm:t>
        <a:bodyPr/>
        <a:lstStyle/>
        <a:p>
          <a:r>
            <a:rPr lang="en-US" dirty="0"/>
            <a:t>Evidence not sufficient to support claim</a:t>
          </a:r>
        </a:p>
      </dgm:t>
    </dgm:pt>
    <dgm:pt modelId="{17B70E0C-63C0-4526-898B-BD9FDB1F9671}" type="parTrans" cxnId="{820667CA-34D9-428A-9CD8-C8DC0068532A}">
      <dgm:prSet/>
      <dgm:spPr/>
      <dgm:t>
        <a:bodyPr/>
        <a:lstStyle/>
        <a:p>
          <a:endParaRPr lang="en-US"/>
        </a:p>
      </dgm:t>
    </dgm:pt>
    <dgm:pt modelId="{DDDFC711-07FA-4EAE-A1E5-A5DF94446580}" type="sibTrans" cxnId="{820667CA-34D9-428A-9CD8-C8DC0068532A}">
      <dgm:prSet/>
      <dgm:spPr/>
      <dgm:t>
        <a:bodyPr/>
        <a:lstStyle/>
        <a:p>
          <a:endParaRPr lang="en-US"/>
        </a:p>
      </dgm:t>
    </dgm:pt>
    <dgm:pt modelId="{4753C4DF-9A4C-4474-A1AD-58E6FBF2EF00}">
      <dgm:prSet phldrT="[Text]"/>
      <dgm:spPr/>
      <dgm:t>
        <a:bodyPr/>
        <a:lstStyle/>
        <a:p>
          <a:r>
            <a:rPr lang="en-US" dirty="0"/>
            <a:t>Below standard</a:t>
          </a:r>
        </a:p>
      </dgm:t>
    </dgm:pt>
    <dgm:pt modelId="{734D7E8C-B1A9-4202-87A3-F61AFDF5406B}" type="parTrans" cxnId="{085ADD23-12DA-4DB9-8AB1-B5A97D30D75D}">
      <dgm:prSet/>
      <dgm:spPr/>
      <dgm:t>
        <a:bodyPr/>
        <a:lstStyle/>
        <a:p>
          <a:endParaRPr lang="en-US"/>
        </a:p>
      </dgm:t>
    </dgm:pt>
    <dgm:pt modelId="{50B520B8-36E9-44D7-9373-7D7A3BD880D7}" type="sibTrans" cxnId="{085ADD23-12DA-4DB9-8AB1-B5A97D30D75D}">
      <dgm:prSet/>
      <dgm:spPr/>
      <dgm:t>
        <a:bodyPr/>
        <a:lstStyle/>
        <a:p>
          <a:endParaRPr lang="en-US"/>
        </a:p>
      </dgm:t>
    </dgm:pt>
    <dgm:pt modelId="{168B527F-84CD-4433-AAB4-891C57907DBC}">
      <dgm:prSet phldrT="[Text]"/>
      <dgm:spPr/>
      <dgm:t>
        <a:bodyPr/>
        <a:lstStyle/>
        <a:p>
          <a:r>
            <a:rPr lang="en-US" dirty="0"/>
            <a:t>Evidence sufficient to support claim</a:t>
          </a:r>
        </a:p>
      </dgm:t>
    </dgm:pt>
    <dgm:pt modelId="{88E05D5A-633C-4801-89A2-A42DC6CAB4C2}" type="parTrans" cxnId="{A4A58BB2-2EA0-4CD3-9D26-966B34CAFB59}">
      <dgm:prSet/>
      <dgm:spPr/>
      <dgm:t>
        <a:bodyPr/>
        <a:lstStyle/>
        <a:p>
          <a:endParaRPr lang="en-US"/>
        </a:p>
      </dgm:t>
    </dgm:pt>
    <dgm:pt modelId="{35FD8C7D-84E8-4EC1-B93B-85852E27BDEC}" type="sibTrans" cxnId="{A4A58BB2-2EA0-4CD3-9D26-966B34CAFB59}">
      <dgm:prSet/>
      <dgm:spPr/>
      <dgm:t>
        <a:bodyPr/>
        <a:lstStyle/>
        <a:p>
          <a:endParaRPr lang="en-US"/>
        </a:p>
      </dgm:t>
    </dgm:pt>
    <dgm:pt modelId="{FDF99E75-B8B5-473F-9FD5-6FE7AF778E56}">
      <dgm:prSet/>
      <dgm:spPr/>
      <dgm:t>
        <a:bodyPr/>
        <a:lstStyle/>
        <a:p>
          <a:r>
            <a:rPr lang="en-US" dirty="0"/>
            <a:t>1 or 2 Marks</a:t>
          </a:r>
        </a:p>
      </dgm:t>
    </dgm:pt>
    <dgm:pt modelId="{243B0012-4F63-41F0-9F07-EE4685ED0A21}" type="parTrans" cxnId="{0A80F414-4B15-49A4-A8EA-6AD33FE614C6}">
      <dgm:prSet/>
      <dgm:spPr/>
      <dgm:t>
        <a:bodyPr/>
        <a:lstStyle/>
        <a:p>
          <a:endParaRPr lang="en-US"/>
        </a:p>
      </dgm:t>
    </dgm:pt>
    <dgm:pt modelId="{880093D2-8412-4295-A2E2-7E331F2A12BF}" type="sibTrans" cxnId="{0A80F414-4B15-49A4-A8EA-6AD33FE614C6}">
      <dgm:prSet/>
      <dgm:spPr/>
      <dgm:t>
        <a:bodyPr/>
        <a:lstStyle/>
        <a:p>
          <a:endParaRPr lang="en-US"/>
        </a:p>
      </dgm:t>
    </dgm:pt>
    <dgm:pt modelId="{49877E38-186A-4D5B-84AD-22B85EEC0ED0}">
      <dgm:prSet/>
      <dgm:spPr/>
      <dgm:t>
        <a:bodyPr/>
        <a:lstStyle/>
        <a:p>
          <a:r>
            <a:rPr lang="en-US" dirty="0"/>
            <a:t>Evidence not sufficient to support claim</a:t>
          </a:r>
        </a:p>
      </dgm:t>
    </dgm:pt>
    <dgm:pt modelId="{339A1C9E-8366-4C10-A44F-CA05A91FFBBC}" type="parTrans" cxnId="{D8DECF9F-F725-4367-B4D5-2C9B4AD82BC1}">
      <dgm:prSet/>
      <dgm:spPr/>
      <dgm:t>
        <a:bodyPr/>
        <a:lstStyle/>
        <a:p>
          <a:endParaRPr lang="en-US"/>
        </a:p>
      </dgm:t>
    </dgm:pt>
    <dgm:pt modelId="{D6245584-E99B-41E7-AA7D-BDE7F121A904}" type="sibTrans" cxnId="{D8DECF9F-F725-4367-B4D5-2C9B4AD82BC1}">
      <dgm:prSet/>
      <dgm:spPr/>
      <dgm:t>
        <a:bodyPr/>
        <a:lstStyle/>
        <a:p>
          <a:endParaRPr lang="en-US"/>
        </a:p>
      </dgm:t>
    </dgm:pt>
    <dgm:pt modelId="{DA2BCB74-5F2F-42D4-A0FF-9381EBFF27E3}">
      <dgm:prSet/>
      <dgm:spPr/>
      <dgm:t>
        <a:bodyPr/>
        <a:lstStyle/>
        <a:p>
          <a:r>
            <a:rPr lang="en-US" dirty="0"/>
            <a:t>No claim of achievement</a:t>
          </a:r>
        </a:p>
      </dgm:t>
    </dgm:pt>
    <dgm:pt modelId="{E4ADE958-6961-4181-B8FC-03DE8EDA8BF6}" type="parTrans" cxnId="{08FD1ED0-E339-48FC-B153-63218CD3B511}">
      <dgm:prSet/>
      <dgm:spPr/>
      <dgm:t>
        <a:bodyPr/>
        <a:lstStyle/>
        <a:p>
          <a:endParaRPr lang="en-US"/>
        </a:p>
      </dgm:t>
    </dgm:pt>
    <dgm:pt modelId="{76A290F4-450F-4045-B547-B6619B56E178}" type="sibTrans" cxnId="{08FD1ED0-E339-48FC-B153-63218CD3B511}">
      <dgm:prSet/>
      <dgm:spPr/>
      <dgm:t>
        <a:bodyPr/>
        <a:lstStyle/>
        <a:p>
          <a:endParaRPr lang="en-US"/>
        </a:p>
      </dgm:t>
    </dgm:pt>
    <dgm:pt modelId="{60A58292-84A3-4948-B5A4-E869FB735E9A}">
      <dgm:prSet/>
      <dgm:spPr/>
      <dgm:t>
        <a:bodyPr/>
        <a:lstStyle/>
        <a:p>
          <a:r>
            <a:rPr lang="en-US" dirty="0"/>
            <a:t>3 Marks</a:t>
          </a:r>
        </a:p>
      </dgm:t>
    </dgm:pt>
    <dgm:pt modelId="{8550DACE-29C1-41BD-8B37-AEC988F1DC05}" type="parTrans" cxnId="{C9CFA4B9-A28A-4A37-82CD-3CE32B34B928}">
      <dgm:prSet/>
      <dgm:spPr/>
      <dgm:t>
        <a:bodyPr/>
        <a:lstStyle/>
        <a:p>
          <a:endParaRPr lang="en-US"/>
        </a:p>
      </dgm:t>
    </dgm:pt>
    <dgm:pt modelId="{37722476-BA3D-4C16-93EF-58B75CBF1B45}" type="sibTrans" cxnId="{C9CFA4B9-A28A-4A37-82CD-3CE32B34B928}">
      <dgm:prSet/>
      <dgm:spPr/>
      <dgm:t>
        <a:bodyPr/>
        <a:lstStyle/>
        <a:p>
          <a:endParaRPr lang="en-US"/>
        </a:p>
      </dgm:t>
    </dgm:pt>
    <dgm:pt modelId="{CC05DECB-6993-4472-9ADA-1CCB7AD73657}">
      <dgm:prSet/>
      <dgm:spPr/>
      <dgm:t>
        <a:bodyPr/>
        <a:lstStyle/>
        <a:p>
          <a:r>
            <a:rPr lang="en-US" dirty="0"/>
            <a:t>1 or 2 Marks</a:t>
          </a:r>
        </a:p>
      </dgm:t>
    </dgm:pt>
    <dgm:pt modelId="{7C57F2D7-EDC7-49AB-B2E1-B1E8D0893428}" type="parTrans" cxnId="{7E0DBFFA-7FFB-4FE0-BA0C-F4226F5DACF1}">
      <dgm:prSet/>
      <dgm:spPr/>
      <dgm:t>
        <a:bodyPr/>
        <a:lstStyle/>
        <a:p>
          <a:endParaRPr lang="en-US"/>
        </a:p>
      </dgm:t>
    </dgm:pt>
    <dgm:pt modelId="{5838C2CD-E3DB-444C-BB07-4080CEC3138B}" type="sibTrans" cxnId="{7E0DBFFA-7FFB-4FE0-BA0C-F4226F5DACF1}">
      <dgm:prSet/>
      <dgm:spPr/>
      <dgm:t>
        <a:bodyPr/>
        <a:lstStyle/>
        <a:p>
          <a:endParaRPr lang="en-US"/>
        </a:p>
      </dgm:t>
    </dgm:pt>
    <dgm:pt modelId="{50E59412-417A-4E5C-BA71-1BA52D80EFAB}">
      <dgm:prSet/>
      <dgm:spPr/>
      <dgm:t>
        <a:bodyPr/>
        <a:lstStyle/>
        <a:p>
          <a:r>
            <a:rPr lang="en-US" dirty="0"/>
            <a:t>1 Mark</a:t>
          </a:r>
        </a:p>
      </dgm:t>
    </dgm:pt>
    <dgm:pt modelId="{54E2EAA8-BCEB-4FB8-AF10-E4D66B9393AF}" type="parTrans" cxnId="{C1C69513-6E84-49E3-9EF6-F25DD2DEFCD9}">
      <dgm:prSet/>
      <dgm:spPr/>
      <dgm:t>
        <a:bodyPr/>
        <a:lstStyle/>
        <a:p>
          <a:endParaRPr lang="en-US"/>
        </a:p>
      </dgm:t>
    </dgm:pt>
    <dgm:pt modelId="{7F0B5AEA-259B-4968-B172-B780A178E9CE}" type="sibTrans" cxnId="{C1C69513-6E84-49E3-9EF6-F25DD2DEFCD9}">
      <dgm:prSet/>
      <dgm:spPr/>
      <dgm:t>
        <a:bodyPr/>
        <a:lstStyle/>
        <a:p>
          <a:endParaRPr lang="en-US"/>
        </a:p>
      </dgm:t>
    </dgm:pt>
    <dgm:pt modelId="{3B704974-2ACD-45D4-953A-4F16FA63B197}">
      <dgm:prSet/>
      <dgm:spPr/>
      <dgm:t>
        <a:bodyPr/>
        <a:lstStyle/>
        <a:p>
          <a:r>
            <a:rPr lang="en-US" dirty="0"/>
            <a:t>0 Marks</a:t>
          </a:r>
        </a:p>
      </dgm:t>
    </dgm:pt>
    <dgm:pt modelId="{1B4B58B8-3E84-4434-BA5E-0FAC780D1C91}" type="parTrans" cxnId="{830E63C8-4679-4134-BC9D-4385076E8C47}">
      <dgm:prSet/>
      <dgm:spPr/>
      <dgm:t>
        <a:bodyPr/>
        <a:lstStyle/>
        <a:p>
          <a:endParaRPr lang="en-US"/>
        </a:p>
      </dgm:t>
    </dgm:pt>
    <dgm:pt modelId="{9CC5129C-2061-4A2E-8789-49D502186055}" type="sibTrans" cxnId="{830E63C8-4679-4134-BC9D-4385076E8C47}">
      <dgm:prSet/>
      <dgm:spPr/>
      <dgm:t>
        <a:bodyPr/>
        <a:lstStyle/>
        <a:p>
          <a:endParaRPr lang="en-US"/>
        </a:p>
      </dgm:t>
    </dgm:pt>
    <dgm:pt modelId="{415C86ED-47D1-4E01-A7FB-EB8EC639DB46}" type="pres">
      <dgm:prSet presAssocID="{A245FCAB-AA9C-4D56-B9DC-68DEE3FBAB17}" presName="diagram" presStyleCnt="0">
        <dgm:presLayoutVars>
          <dgm:chPref val="1"/>
          <dgm:dir/>
          <dgm:animOne val="branch"/>
          <dgm:animLvl val="lvl"/>
          <dgm:resizeHandles val="exact"/>
        </dgm:presLayoutVars>
      </dgm:prSet>
      <dgm:spPr/>
    </dgm:pt>
    <dgm:pt modelId="{2673A79E-CBCC-4265-B005-E9F02C24652C}" type="pres">
      <dgm:prSet presAssocID="{2C0ADFD8-9FA9-4EA7-A44F-F8A008D82972}" presName="root1" presStyleCnt="0"/>
      <dgm:spPr/>
    </dgm:pt>
    <dgm:pt modelId="{EB2EB88A-523D-41EC-98D6-48C121539154}" type="pres">
      <dgm:prSet presAssocID="{2C0ADFD8-9FA9-4EA7-A44F-F8A008D82972}" presName="LevelOneTextNode" presStyleLbl="node0" presStyleIdx="0" presStyleCnt="1">
        <dgm:presLayoutVars>
          <dgm:chPref val="3"/>
        </dgm:presLayoutVars>
      </dgm:prSet>
      <dgm:spPr/>
    </dgm:pt>
    <dgm:pt modelId="{69E5EACF-FA1C-4B59-AE5D-B6BC380276F0}" type="pres">
      <dgm:prSet presAssocID="{2C0ADFD8-9FA9-4EA7-A44F-F8A008D82972}" presName="level2hierChild" presStyleCnt="0"/>
      <dgm:spPr/>
    </dgm:pt>
    <dgm:pt modelId="{70EBC9BA-8313-45F4-949E-F0C13691DA70}" type="pres">
      <dgm:prSet presAssocID="{6C1C0900-B925-45D8-A6C0-FF59603E1BA5}" presName="conn2-1" presStyleLbl="parChTrans1D2" presStyleIdx="0" presStyleCnt="3"/>
      <dgm:spPr/>
    </dgm:pt>
    <dgm:pt modelId="{D67040B3-B38A-4A73-B090-05AA79609F91}" type="pres">
      <dgm:prSet presAssocID="{6C1C0900-B925-45D8-A6C0-FF59603E1BA5}" presName="connTx" presStyleLbl="parChTrans1D2" presStyleIdx="0" presStyleCnt="3"/>
      <dgm:spPr/>
    </dgm:pt>
    <dgm:pt modelId="{F07B59DC-8E75-4C49-B4B0-92C766B40DE0}" type="pres">
      <dgm:prSet presAssocID="{150237A7-293C-445F-8C8A-E7C0B9AA9DFA}" presName="root2" presStyleCnt="0"/>
      <dgm:spPr/>
    </dgm:pt>
    <dgm:pt modelId="{220211DF-F022-4609-B8E2-A3524F8B9CB8}" type="pres">
      <dgm:prSet presAssocID="{150237A7-293C-445F-8C8A-E7C0B9AA9DFA}" presName="LevelTwoTextNode" presStyleLbl="node2" presStyleIdx="0" presStyleCnt="3">
        <dgm:presLayoutVars>
          <dgm:chPref val="3"/>
        </dgm:presLayoutVars>
      </dgm:prSet>
      <dgm:spPr/>
    </dgm:pt>
    <dgm:pt modelId="{FF7A076C-2CAE-40F2-8823-CA903379FB13}" type="pres">
      <dgm:prSet presAssocID="{150237A7-293C-445F-8C8A-E7C0B9AA9DFA}" presName="level3hierChild" presStyleCnt="0"/>
      <dgm:spPr/>
    </dgm:pt>
    <dgm:pt modelId="{47021162-3EFF-4815-B167-613CC0C27290}" type="pres">
      <dgm:prSet presAssocID="{01C9F3D9-22D6-4E39-9603-33518473E8ED}" presName="conn2-1" presStyleLbl="parChTrans1D3" presStyleIdx="0" presStyleCnt="5"/>
      <dgm:spPr/>
    </dgm:pt>
    <dgm:pt modelId="{4A235825-633B-4293-94EE-E53F70DD5DA0}" type="pres">
      <dgm:prSet presAssocID="{01C9F3D9-22D6-4E39-9603-33518473E8ED}" presName="connTx" presStyleLbl="parChTrans1D3" presStyleIdx="0" presStyleCnt="5"/>
      <dgm:spPr/>
    </dgm:pt>
    <dgm:pt modelId="{717214F9-2911-4AB9-9F1D-485D1D897C30}" type="pres">
      <dgm:prSet presAssocID="{65723639-92C8-415B-A598-EA4872B8F02C}" presName="root2" presStyleCnt="0"/>
      <dgm:spPr/>
    </dgm:pt>
    <dgm:pt modelId="{9FAFB90C-5ACA-413D-ADDA-58A468E243C3}" type="pres">
      <dgm:prSet presAssocID="{65723639-92C8-415B-A598-EA4872B8F02C}" presName="LevelTwoTextNode" presStyleLbl="node3" presStyleIdx="0" presStyleCnt="5">
        <dgm:presLayoutVars>
          <dgm:chPref val="3"/>
        </dgm:presLayoutVars>
      </dgm:prSet>
      <dgm:spPr/>
    </dgm:pt>
    <dgm:pt modelId="{BFE432C7-2758-4A91-865C-EAE2B2B6DC9D}" type="pres">
      <dgm:prSet presAssocID="{65723639-92C8-415B-A598-EA4872B8F02C}" presName="level3hierChild" presStyleCnt="0"/>
      <dgm:spPr/>
    </dgm:pt>
    <dgm:pt modelId="{07C90F0F-B7D0-4038-BFA8-92CDAA65D615}" type="pres">
      <dgm:prSet presAssocID="{8550DACE-29C1-41BD-8B37-AEC988F1DC05}" presName="conn2-1" presStyleLbl="parChTrans1D4" presStyleIdx="0" presStyleCnt="4"/>
      <dgm:spPr/>
    </dgm:pt>
    <dgm:pt modelId="{899B4E4C-3CE1-4F3A-BC0C-9794C5A0F338}" type="pres">
      <dgm:prSet presAssocID="{8550DACE-29C1-41BD-8B37-AEC988F1DC05}" presName="connTx" presStyleLbl="parChTrans1D4" presStyleIdx="0" presStyleCnt="4"/>
      <dgm:spPr/>
    </dgm:pt>
    <dgm:pt modelId="{CF5EF08C-C2C2-4B97-9E6F-2C57CB73DEC8}" type="pres">
      <dgm:prSet presAssocID="{60A58292-84A3-4948-B5A4-E869FB735E9A}" presName="root2" presStyleCnt="0"/>
      <dgm:spPr/>
    </dgm:pt>
    <dgm:pt modelId="{D7435D64-EF6D-4CA4-A1B0-7D71E6CD8176}" type="pres">
      <dgm:prSet presAssocID="{60A58292-84A3-4948-B5A4-E869FB735E9A}" presName="LevelTwoTextNode" presStyleLbl="node4" presStyleIdx="0" presStyleCnt="4">
        <dgm:presLayoutVars>
          <dgm:chPref val="3"/>
        </dgm:presLayoutVars>
      </dgm:prSet>
      <dgm:spPr/>
    </dgm:pt>
    <dgm:pt modelId="{A5745285-0520-4AA1-8F70-0AD6EB93FC87}" type="pres">
      <dgm:prSet presAssocID="{60A58292-84A3-4948-B5A4-E869FB735E9A}" presName="level3hierChild" presStyleCnt="0"/>
      <dgm:spPr/>
    </dgm:pt>
    <dgm:pt modelId="{4C32643C-FD20-4EE5-8AD6-3EE59F7D8FFC}" type="pres">
      <dgm:prSet presAssocID="{17B70E0C-63C0-4526-898B-BD9FDB1F9671}" presName="conn2-1" presStyleLbl="parChTrans1D3" presStyleIdx="1" presStyleCnt="5"/>
      <dgm:spPr/>
    </dgm:pt>
    <dgm:pt modelId="{B61F9F8E-A09C-4018-9553-F99F8E516A0A}" type="pres">
      <dgm:prSet presAssocID="{17B70E0C-63C0-4526-898B-BD9FDB1F9671}" presName="connTx" presStyleLbl="parChTrans1D3" presStyleIdx="1" presStyleCnt="5"/>
      <dgm:spPr/>
    </dgm:pt>
    <dgm:pt modelId="{6F638D17-F630-48EF-BFFA-E6264D0198A3}" type="pres">
      <dgm:prSet presAssocID="{3C3550E6-47A1-472E-990D-6890A71F6D7F}" presName="root2" presStyleCnt="0"/>
      <dgm:spPr/>
    </dgm:pt>
    <dgm:pt modelId="{194EABFC-E1A9-46C3-9391-3671AF39B2E6}" type="pres">
      <dgm:prSet presAssocID="{3C3550E6-47A1-472E-990D-6890A71F6D7F}" presName="LevelTwoTextNode" presStyleLbl="node3" presStyleIdx="1" presStyleCnt="5">
        <dgm:presLayoutVars>
          <dgm:chPref val="3"/>
        </dgm:presLayoutVars>
      </dgm:prSet>
      <dgm:spPr/>
    </dgm:pt>
    <dgm:pt modelId="{608C62CB-91F2-4E7A-AD02-E1BDB4D09FB8}" type="pres">
      <dgm:prSet presAssocID="{3C3550E6-47A1-472E-990D-6890A71F6D7F}" presName="level3hierChild" presStyleCnt="0"/>
      <dgm:spPr/>
    </dgm:pt>
    <dgm:pt modelId="{4CE77C04-EEA9-408B-BD59-DC81971222C4}" type="pres">
      <dgm:prSet presAssocID="{7C57F2D7-EDC7-49AB-B2E1-B1E8D0893428}" presName="conn2-1" presStyleLbl="parChTrans1D4" presStyleIdx="1" presStyleCnt="4"/>
      <dgm:spPr/>
    </dgm:pt>
    <dgm:pt modelId="{E15B205D-4DDC-4DC4-A75C-5339C4BB2992}" type="pres">
      <dgm:prSet presAssocID="{7C57F2D7-EDC7-49AB-B2E1-B1E8D0893428}" presName="connTx" presStyleLbl="parChTrans1D4" presStyleIdx="1" presStyleCnt="4"/>
      <dgm:spPr/>
    </dgm:pt>
    <dgm:pt modelId="{9CBF502C-BCEA-4790-A32C-460A6EA912F4}" type="pres">
      <dgm:prSet presAssocID="{CC05DECB-6993-4472-9ADA-1CCB7AD73657}" presName="root2" presStyleCnt="0"/>
      <dgm:spPr/>
    </dgm:pt>
    <dgm:pt modelId="{B577F250-C1CE-4426-8897-0C1945E28E71}" type="pres">
      <dgm:prSet presAssocID="{CC05DECB-6993-4472-9ADA-1CCB7AD73657}" presName="LevelTwoTextNode" presStyleLbl="node4" presStyleIdx="1" presStyleCnt="4">
        <dgm:presLayoutVars>
          <dgm:chPref val="3"/>
        </dgm:presLayoutVars>
      </dgm:prSet>
      <dgm:spPr/>
    </dgm:pt>
    <dgm:pt modelId="{052ABF5A-9D54-47B3-920B-E2AC6A8FDF0C}" type="pres">
      <dgm:prSet presAssocID="{CC05DECB-6993-4472-9ADA-1CCB7AD73657}" presName="level3hierChild" presStyleCnt="0"/>
      <dgm:spPr/>
    </dgm:pt>
    <dgm:pt modelId="{94A39EEE-05C4-4C58-9B73-851C5A8FAD9F}" type="pres">
      <dgm:prSet presAssocID="{734D7E8C-B1A9-4202-87A3-F61AFDF5406B}" presName="conn2-1" presStyleLbl="parChTrans1D2" presStyleIdx="1" presStyleCnt="3"/>
      <dgm:spPr/>
    </dgm:pt>
    <dgm:pt modelId="{760410AF-2272-41B1-A281-F14E213EE8F6}" type="pres">
      <dgm:prSet presAssocID="{734D7E8C-B1A9-4202-87A3-F61AFDF5406B}" presName="connTx" presStyleLbl="parChTrans1D2" presStyleIdx="1" presStyleCnt="3"/>
      <dgm:spPr/>
    </dgm:pt>
    <dgm:pt modelId="{4AC06646-56AD-4A39-B5B8-57FDD0731EE7}" type="pres">
      <dgm:prSet presAssocID="{4753C4DF-9A4C-4474-A1AD-58E6FBF2EF00}" presName="root2" presStyleCnt="0"/>
      <dgm:spPr/>
    </dgm:pt>
    <dgm:pt modelId="{68B23BA7-3E97-41B0-AFED-16D7459547A7}" type="pres">
      <dgm:prSet presAssocID="{4753C4DF-9A4C-4474-A1AD-58E6FBF2EF00}" presName="LevelTwoTextNode" presStyleLbl="node2" presStyleIdx="1" presStyleCnt="3">
        <dgm:presLayoutVars>
          <dgm:chPref val="3"/>
        </dgm:presLayoutVars>
      </dgm:prSet>
      <dgm:spPr/>
    </dgm:pt>
    <dgm:pt modelId="{E3089F9F-984B-4822-A106-82718975C45A}" type="pres">
      <dgm:prSet presAssocID="{4753C4DF-9A4C-4474-A1AD-58E6FBF2EF00}" presName="level3hierChild" presStyleCnt="0"/>
      <dgm:spPr/>
    </dgm:pt>
    <dgm:pt modelId="{FBC81AD2-1399-4D93-B337-6E6F8BBBDC0B}" type="pres">
      <dgm:prSet presAssocID="{88E05D5A-633C-4801-89A2-A42DC6CAB4C2}" presName="conn2-1" presStyleLbl="parChTrans1D3" presStyleIdx="2" presStyleCnt="5"/>
      <dgm:spPr/>
    </dgm:pt>
    <dgm:pt modelId="{A828B236-7D65-4E55-8E48-451AFDEDD9A9}" type="pres">
      <dgm:prSet presAssocID="{88E05D5A-633C-4801-89A2-A42DC6CAB4C2}" presName="connTx" presStyleLbl="parChTrans1D3" presStyleIdx="2" presStyleCnt="5"/>
      <dgm:spPr/>
    </dgm:pt>
    <dgm:pt modelId="{3DA529F0-C2D2-405E-BAE7-69BCE122B17C}" type="pres">
      <dgm:prSet presAssocID="{168B527F-84CD-4433-AAB4-891C57907DBC}" presName="root2" presStyleCnt="0"/>
      <dgm:spPr/>
    </dgm:pt>
    <dgm:pt modelId="{C25170B5-F4C4-43FC-9AD1-DBE3F09D57F4}" type="pres">
      <dgm:prSet presAssocID="{168B527F-84CD-4433-AAB4-891C57907DBC}" presName="LevelTwoTextNode" presStyleLbl="node3" presStyleIdx="2" presStyleCnt="5">
        <dgm:presLayoutVars>
          <dgm:chPref val="3"/>
        </dgm:presLayoutVars>
      </dgm:prSet>
      <dgm:spPr/>
    </dgm:pt>
    <dgm:pt modelId="{874E682D-F0E6-4735-9DE9-4BDDFCDC9069}" type="pres">
      <dgm:prSet presAssocID="{168B527F-84CD-4433-AAB4-891C57907DBC}" presName="level3hierChild" presStyleCnt="0"/>
      <dgm:spPr/>
    </dgm:pt>
    <dgm:pt modelId="{7AD81A05-36B3-4678-873D-E04E0EE197AA}" type="pres">
      <dgm:prSet presAssocID="{243B0012-4F63-41F0-9F07-EE4685ED0A21}" presName="conn2-1" presStyleLbl="parChTrans1D4" presStyleIdx="2" presStyleCnt="4"/>
      <dgm:spPr/>
    </dgm:pt>
    <dgm:pt modelId="{17F61D26-1ABB-4FF6-A78F-7E8C075F1875}" type="pres">
      <dgm:prSet presAssocID="{243B0012-4F63-41F0-9F07-EE4685ED0A21}" presName="connTx" presStyleLbl="parChTrans1D4" presStyleIdx="2" presStyleCnt="4"/>
      <dgm:spPr/>
    </dgm:pt>
    <dgm:pt modelId="{3F594C82-D88C-49AA-9224-D8828B73F4D0}" type="pres">
      <dgm:prSet presAssocID="{FDF99E75-B8B5-473F-9FD5-6FE7AF778E56}" presName="root2" presStyleCnt="0"/>
      <dgm:spPr/>
    </dgm:pt>
    <dgm:pt modelId="{3CEC2A1C-A10D-4717-8968-B32677DD1F2F}" type="pres">
      <dgm:prSet presAssocID="{FDF99E75-B8B5-473F-9FD5-6FE7AF778E56}" presName="LevelTwoTextNode" presStyleLbl="node4" presStyleIdx="2" presStyleCnt="4">
        <dgm:presLayoutVars>
          <dgm:chPref val="3"/>
        </dgm:presLayoutVars>
      </dgm:prSet>
      <dgm:spPr/>
    </dgm:pt>
    <dgm:pt modelId="{2829E9B8-589F-4613-A362-96880853E32E}" type="pres">
      <dgm:prSet presAssocID="{FDF99E75-B8B5-473F-9FD5-6FE7AF778E56}" presName="level3hierChild" presStyleCnt="0"/>
      <dgm:spPr/>
    </dgm:pt>
    <dgm:pt modelId="{524C5D23-5FF7-4A99-A8E4-110B26F28729}" type="pres">
      <dgm:prSet presAssocID="{339A1C9E-8366-4C10-A44F-CA05A91FFBBC}" presName="conn2-1" presStyleLbl="parChTrans1D3" presStyleIdx="3" presStyleCnt="5"/>
      <dgm:spPr/>
    </dgm:pt>
    <dgm:pt modelId="{A5AEC98A-C9CC-4567-87C4-B0CE041CB613}" type="pres">
      <dgm:prSet presAssocID="{339A1C9E-8366-4C10-A44F-CA05A91FFBBC}" presName="connTx" presStyleLbl="parChTrans1D3" presStyleIdx="3" presStyleCnt="5"/>
      <dgm:spPr/>
    </dgm:pt>
    <dgm:pt modelId="{AC2FC824-46EE-4AB7-B010-9ED88F1309D1}" type="pres">
      <dgm:prSet presAssocID="{49877E38-186A-4D5B-84AD-22B85EEC0ED0}" presName="root2" presStyleCnt="0"/>
      <dgm:spPr/>
    </dgm:pt>
    <dgm:pt modelId="{6C01209B-0CFF-4941-9B72-98747CEBE8C2}" type="pres">
      <dgm:prSet presAssocID="{49877E38-186A-4D5B-84AD-22B85EEC0ED0}" presName="LevelTwoTextNode" presStyleLbl="node3" presStyleIdx="3" presStyleCnt="5">
        <dgm:presLayoutVars>
          <dgm:chPref val="3"/>
        </dgm:presLayoutVars>
      </dgm:prSet>
      <dgm:spPr/>
    </dgm:pt>
    <dgm:pt modelId="{AE1C2476-9180-46B0-8F2C-F122C604C9F2}" type="pres">
      <dgm:prSet presAssocID="{49877E38-186A-4D5B-84AD-22B85EEC0ED0}" presName="level3hierChild" presStyleCnt="0"/>
      <dgm:spPr/>
    </dgm:pt>
    <dgm:pt modelId="{A52133C5-FF38-4EF9-9064-DCE219BF1C5D}" type="pres">
      <dgm:prSet presAssocID="{54E2EAA8-BCEB-4FB8-AF10-E4D66B9393AF}" presName="conn2-1" presStyleLbl="parChTrans1D4" presStyleIdx="3" presStyleCnt="4"/>
      <dgm:spPr/>
    </dgm:pt>
    <dgm:pt modelId="{78047D40-8690-49FC-9F9E-02FE79619B1A}" type="pres">
      <dgm:prSet presAssocID="{54E2EAA8-BCEB-4FB8-AF10-E4D66B9393AF}" presName="connTx" presStyleLbl="parChTrans1D4" presStyleIdx="3" presStyleCnt="4"/>
      <dgm:spPr/>
    </dgm:pt>
    <dgm:pt modelId="{995E0228-D51F-4B5A-950F-D5736C9957B7}" type="pres">
      <dgm:prSet presAssocID="{50E59412-417A-4E5C-BA71-1BA52D80EFAB}" presName="root2" presStyleCnt="0"/>
      <dgm:spPr/>
    </dgm:pt>
    <dgm:pt modelId="{BAE49179-AB9D-4B34-A6DD-E0683CF17BC1}" type="pres">
      <dgm:prSet presAssocID="{50E59412-417A-4E5C-BA71-1BA52D80EFAB}" presName="LevelTwoTextNode" presStyleLbl="node4" presStyleIdx="3" presStyleCnt="4">
        <dgm:presLayoutVars>
          <dgm:chPref val="3"/>
        </dgm:presLayoutVars>
      </dgm:prSet>
      <dgm:spPr/>
    </dgm:pt>
    <dgm:pt modelId="{123AF74E-5262-46D5-A39B-06203822660F}" type="pres">
      <dgm:prSet presAssocID="{50E59412-417A-4E5C-BA71-1BA52D80EFAB}" presName="level3hierChild" presStyleCnt="0"/>
      <dgm:spPr/>
    </dgm:pt>
    <dgm:pt modelId="{1389A0B9-660F-4452-AE77-FAEC3415A612}" type="pres">
      <dgm:prSet presAssocID="{E4ADE958-6961-4181-B8FC-03DE8EDA8BF6}" presName="conn2-1" presStyleLbl="parChTrans1D2" presStyleIdx="2" presStyleCnt="3"/>
      <dgm:spPr/>
    </dgm:pt>
    <dgm:pt modelId="{BBC07F01-326D-46B6-B6B0-F31F5E125B70}" type="pres">
      <dgm:prSet presAssocID="{E4ADE958-6961-4181-B8FC-03DE8EDA8BF6}" presName="connTx" presStyleLbl="parChTrans1D2" presStyleIdx="2" presStyleCnt="3"/>
      <dgm:spPr/>
    </dgm:pt>
    <dgm:pt modelId="{5A3DD746-1D64-40FA-A1A7-B6F6F91D73F0}" type="pres">
      <dgm:prSet presAssocID="{DA2BCB74-5F2F-42D4-A0FF-9381EBFF27E3}" presName="root2" presStyleCnt="0"/>
      <dgm:spPr/>
    </dgm:pt>
    <dgm:pt modelId="{51D24A47-ED6D-4899-8EF8-CD00873FFBA2}" type="pres">
      <dgm:prSet presAssocID="{DA2BCB74-5F2F-42D4-A0FF-9381EBFF27E3}" presName="LevelTwoTextNode" presStyleLbl="node2" presStyleIdx="2" presStyleCnt="3" custLinFactNeighborY="14323">
        <dgm:presLayoutVars>
          <dgm:chPref val="3"/>
        </dgm:presLayoutVars>
      </dgm:prSet>
      <dgm:spPr/>
    </dgm:pt>
    <dgm:pt modelId="{B2B9F366-C6E7-48BC-A5D9-5A3E0E5E207B}" type="pres">
      <dgm:prSet presAssocID="{DA2BCB74-5F2F-42D4-A0FF-9381EBFF27E3}" presName="level3hierChild" presStyleCnt="0"/>
      <dgm:spPr/>
    </dgm:pt>
    <dgm:pt modelId="{0A1EC560-BDB1-4F12-9ABB-03F6A43B18F8}" type="pres">
      <dgm:prSet presAssocID="{1B4B58B8-3E84-4434-BA5E-0FAC780D1C91}" presName="conn2-1" presStyleLbl="parChTrans1D3" presStyleIdx="4" presStyleCnt="5"/>
      <dgm:spPr/>
    </dgm:pt>
    <dgm:pt modelId="{DAD515D2-602B-4FC2-9B53-9624CCC0BA64}" type="pres">
      <dgm:prSet presAssocID="{1B4B58B8-3E84-4434-BA5E-0FAC780D1C91}" presName="connTx" presStyleLbl="parChTrans1D3" presStyleIdx="4" presStyleCnt="5"/>
      <dgm:spPr/>
    </dgm:pt>
    <dgm:pt modelId="{EA96C0F3-EA94-44F5-A5B5-88D313F5DBBB}" type="pres">
      <dgm:prSet presAssocID="{3B704974-2ACD-45D4-953A-4F16FA63B197}" presName="root2" presStyleCnt="0"/>
      <dgm:spPr/>
    </dgm:pt>
    <dgm:pt modelId="{02521888-BBD1-45E8-AEAD-03F9062A32D6}" type="pres">
      <dgm:prSet presAssocID="{3B704974-2ACD-45D4-953A-4F16FA63B197}" presName="LevelTwoTextNode" presStyleLbl="node3" presStyleIdx="4" presStyleCnt="5" custLinFactX="39549" custLinFactNeighborX="100000" custLinFactNeighborY="10337">
        <dgm:presLayoutVars>
          <dgm:chPref val="3"/>
        </dgm:presLayoutVars>
      </dgm:prSet>
      <dgm:spPr/>
    </dgm:pt>
    <dgm:pt modelId="{C500883D-9520-4A8E-9310-3F93874B170E}" type="pres">
      <dgm:prSet presAssocID="{3B704974-2ACD-45D4-953A-4F16FA63B197}" presName="level3hierChild" presStyleCnt="0"/>
      <dgm:spPr/>
    </dgm:pt>
  </dgm:ptLst>
  <dgm:cxnLst>
    <dgm:cxn modelId="{6EB80902-CE48-4769-AC80-CA8720131605}" type="presOf" srcId="{50E59412-417A-4E5C-BA71-1BA52D80EFAB}" destId="{BAE49179-AB9D-4B34-A6DD-E0683CF17BC1}" srcOrd="0" destOrd="0" presId="urn:microsoft.com/office/officeart/2005/8/layout/hierarchy2"/>
    <dgm:cxn modelId="{DAD2B303-6A61-4AFD-9FAB-A21DDFB8B67F}" type="presOf" srcId="{734D7E8C-B1A9-4202-87A3-F61AFDF5406B}" destId="{94A39EEE-05C4-4C58-9B73-851C5A8FAD9F}" srcOrd="0" destOrd="0" presId="urn:microsoft.com/office/officeart/2005/8/layout/hierarchy2"/>
    <dgm:cxn modelId="{7B3EE90D-8636-4BF9-A221-D2D9299E3F37}" type="presOf" srcId="{4753C4DF-9A4C-4474-A1AD-58E6FBF2EF00}" destId="{68B23BA7-3E97-41B0-AFED-16D7459547A7}" srcOrd="0" destOrd="0" presId="urn:microsoft.com/office/officeart/2005/8/layout/hierarchy2"/>
    <dgm:cxn modelId="{C1C69513-6E84-49E3-9EF6-F25DD2DEFCD9}" srcId="{49877E38-186A-4D5B-84AD-22B85EEC0ED0}" destId="{50E59412-417A-4E5C-BA71-1BA52D80EFAB}" srcOrd="0" destOrd="0" parTransId="{54E2EAA8-BCEB-4FB8-AF10-E4D66B9393AF}" sibTransId="{7F0B5AEA-259B-4968-B172-B780A178E9CE}"/>
    <dgm:cxn modelId="{0A80F414-4B15-49A4-A8EA-6AD33FE614C6}" srcId="{168B527F-84CD-4433-AAB4-891C57907DBC}" destId="{FDF99E75-B8B5-473F-9FD5-6FE7AF778E56}" srcOrd="0" destOrd="0" parTransId="{243B0012-4F63-41F0-9F07-EE4685ED0A21}" sibTransId="{880093D2-8412-4295-A2E2-7E331F2A12BF}"/>
    <dgm:cxn modelId="{2F364918-DEFF-47A0-973A-6BFD456C0C6D}" srcId="{A245FCAB-AA9C-4D56-B9DC-68DEE3FBAB17}" destId="{2C0ADFD8-9FA9-4EA7-A44F-F8A008D82972}" srcOrd="0" destOrd="0" parTransId="{7B207827-3E69-45BC-821C-63B3B4A423E6}" sibTransId="{7021F373-7AEB-494A-B81B-F74E3E144576}"/>
    <dgm:cxn modelId="{085ADD23-12DA-4DB9-8AB1-B5A97D30D75D}" srcId="{2C0ADFD8-9FA9-4EA7-A44F-F8A008D82972}" destId="{4753C4DF-9A4C-4474-A1AD-58E6FBF2EF00}" srcOrd="1" destOrd="0" parTransId="{734D7E8C-B1A9-4202-87A3-F61AFDF5406B}" sibTransId="{50B520B8-36E9-44D7-9373-7D7A3BD880D7}"/>
    <dgm:cxn modelId="{09F4F42A-9214-4655-A645-99609DD2A6DE}" type="presOf" srcId="{65723639-92C8-415B-A598-EA4872B8F02C}" destId="{9FAFB90C-5ACA-413D-ADDA-58A468E243C3}" srcOrd="0" destOrd="0" presId="urn:microsoft.com/office/officeart/2005/8/layout/hierarchy2"/>
    <dgm:cxn modelId="{75C88031-76D6-4533-BDFF-B660B04E86A1}" type="presOf" srcId="{49877E38-186A-4D5B-84AD-22B85EEC0ED0}" destId="{6C01209B-0CFF-4941-9B72-98747CEBE8C2}" srcOrd="0" destOrd="0" presId="urn:microsoft.com/office/officeart/2005/8/layout/hierarchy2"/>
    <dgm:cxn modelId="{A0DC1733-3B7B-47B9-A4F9-67B1499B33B7}" type="presOf" srcId="{6C1C0900-B925-45D8-A6C0-FF59603E1BA5}" destId="{70EBC9BA-8313-45F4-949E-F0C13691DA70}" srcOrd="0" destOrd="0" presId="urn:microsoft.com/office/officeart/2005/8/layout/hierarchy2"/>
    <dgm:cxn modelId="{26E2E433-9EF4-4A81-9A7C-BE1711E2E5A0}" type="presOf" srcId="{734D7E8C-B1A9-4202-87A3-F61AFDF5406B}" destId="{760410AF-2272-41B1-A281-F14E213EE8F6}" srcOrd="1" destOrd="0" presId="urn:microsoft.com/office/officeart/2005/8/layout/hierarchy2"/>
    <dgm:cxn modelId="{11030039-4EBE-41D4-8EC2-C7269C5CEA81}" type="presOf" srcId="{7C57F2D7-EDC7-49AB-B2E1-B1E8D0893428}" destId="{4CE77C04-EEA9-408B-BD59-DC81971222C4}" srcOrd="0" destOrd="0" presId="urn:microsoft.com/office/officeart/2005/8/layout/hierarchy2"/>
    <dgm:cxn modelId="{9E235E5B-FBE7-4B02-9D81-A4F860A29DE2}" type="presOf" srcId="{150237A7-293C-445F-8C8A-E7C0B9AA9DFA}" destId="{220211DF-F022-4609-B8E2-A3524F8B9CB8}" srcOrd="0" destOrd="0" presId="urn:microsoft.com/office/officeart/2005/8/layout/hierarchy2"/>
    <dgm:cxn modelId="{9BA8475F-6228-457C-AE56-E0FCAAAEDD75}" type="presOf" srcId="{DA2BCB74-5F2F-42D4-A0FF-9381EBFF27E3}" destId="{51D24A47-ED6D-4899-8EF8-CD00873FFBA2}" srcOrd="0" destOrd="0" presId="urn:microsoft.com/office/officeart/2005/8/layout/hierarchy2"/>
    <dgm:cxn modelId="{DA071E45-A119-4858-8912-049F1FA03F3E}" type="presOf" srcId="{88E05D5A-633C-4801-89A2-A42DC6CAB4C2}" destId="{FBC81AD2-1399-4D93-B337-6E6F8BBBDC0B}" srcOrd="0" destOrd="0" presId="urn:microsoft.com/office/officeart/2005/8/layout/hierarchy2"/>
    <dgm:cxn modelId="{BF91D348-5A8C-4A58-A16E-AF3E5214581E}" type="presOf" srcId="{01C9F3D9-22D6-4E39-9603-33518473E8ED}" destId="{4A235825-633B-4293-94EE-E53F70DD5DA0}" srcOrd="1" destOrd="0" presId="urn:microsoft.com/office/officeart/2005/8/layout/hierarchy2"/>
    <dgm:cxn modelId="{148C0B4B-6381-42CA-A969-03C13409B90B}" type="presOf" srcId="{168B527F-84CD-4433-AAB4-891C57907DBC}" destId="{C25170B5-F4C4-43FC-9AD1-DBE3F09D57F4}" srcOrd="0" destOrd="0" presId="urn:microsoft.com/office/officeart/2005/8/layout/hierarchy2"/>
    <dgm:cxn modelId="{FF72866E-5A2B-4545-AE43-1B9FB78FBBEB}" type="presOf" srcId="{3B704974-2ACD-45D4-953A-4F16FA63B197}" destId="{02521888-BBD1-45E8-AEAD-03F9062A32D6}" srcOrd="0" destOrd="0" presId="urn:microsoft.com/office/officeart/2005/8/layout/hierarchy2"/>
    <dgm:cxn modelId="{5073F96E-0B7E-4DCD-9726-704A3BACD752}" type="presOf" srcId="{7C57F2D7-EDC7-49AB-B2E1-B1E8D0893428}" destId="{E15B205D-4DDC-4DC4-A75C-5339C4BB2992}" srcOrd="1" destOrd="0" presId="urn:microsoft.com/office/officeart/2005/8/layout/hierarchy2"/>
    <dgm:cxn modelId="{B726F052-D705-4837-8939-BD506CCBFD91}" type="presOf" srcId="{54E2EAA8-BCEB-4FB8-AF10-E4D66B9393AF}" destId="{A52133C5-FF38-4EF9-9064-DCE219BF1C5D}" srcOrd="0" destOrd="0" presId="urn:microsoft.com/office/officeart/2005/8/layout/hierarchy2"/>
    <dgm:cxn modelId="{5E11EE73-0D5E-4C71-A5B9-5D7A57673DAC}" type="presOf" srcId="{8550DACE-29C1-41BD-8B37-AEC988F1DC05}" destId="{899B4E4C-3CE1-4F3A-BC0C-9794C5A0F338}" srcOrd="1" destOrd="0" presId="urn:microsoft.com/office/officeart/2005/8/layout/hierarchy2"/>
    <dgm:cxn modelId="{4D98037F-2F11-4464-B889-01E0BC91D661}" type="presOf" srcId="{1B4B58B8-3E84-4434-BA5E-0FAC780D1C91}" destId="{DAD515D2-602B-4FC2-9B53-9624CCC0BA64}" srcOrd="1" destOrd="0" presId="urn:microsoft.com/office/officeart/2005/8/layout/hierarchy2"/>
    <dgm:cxn modelId="{278A1683-B703-41A0-A93A-451198EE8ABB}" type="presOf" srcId="{243B0012-4F63-41F0-9F07-EE4685ED0A21}" destId="{7AD81A05-36B3-4678-873D-E04E0EE197AA}" srcOrd="0" destOrd="0" presId="urn:microsoft.com/office/officeart/2005/8/layout/hierarchy2"/>
    <dgm:cxn modelId="{23C31B85-459C-42FE-8900-456C09470B4F}" type="presOf" srcId="{E4ADE958-6961-4181-B8FC-03DE8EDA8BF6}" destId="{BBC07F01-326D-46B6-B6B0-F31F5E125B70}" srcOrd="1" destOrd="0" presId="urn:microsoft.com/office/officeart/2005/8/layout/hierarchy2"/>
    <dgm:cxn modelId="{4E717987-D86C-46B5-8E81-FA6FB64A780C}" type="presOf" srcId="{2C0ADFD8-9FA9-4EA7-A44F-F8A008D82972}" destId="{EB2EB88A-523D-41EC-98D6-48C121539154}" srcOrd="0" destOrd="0" presId="urn:microsoft.com/office/officeart/2005/8/layout/hierarchy2"/>
    <dgm:cxn modelId="{5DE16890-5F90-49A9-9EE8-71F37F417E03}" type="presOf" srcId="{339A1C9E-8366-4C10-A44F-CA05A91FFBBC}" destId="{A5AEC98A-C9CC-4567-87C4-B0CE041CB613}" srcOrd="1" destOrd="0" presId="urn:microsoft.com/office/officeart/2005/8/layout/hierarchy2"/>
    <dgm:cxn modelId="{E0DBCA93-E772-4052-842D-71B5C97F13E9}" type="presOf" srcId="{1B4B58B8-3E84-4434-BA5E-0FAC780D1C91}" destId="{0A1EC560-BDB1-4F12-9ABB-03F6A43B18F8}" srcOrd="0" destOrd="0" presId="urn:microsoft.com/office/officeart/2005/8/layout/hierarchy2"/>
    <dgm:cxn modelId="{791A5B9C-F78E-47CD-8119-B88F3B11B438}" type="presOf" srcId="{E4ADE958-6961-4181-B8FC-03DE8EDA8BF6}" destId="{1389A0B9-660F-4452-AE77-FAEC3415A612}" srcOrd="0" destOrd="0" presId="urn:microsoft.com/office/officeart/2005/8/layout/hierarchy2"/>
    <dgm:cxn modelId="{6074359E-6200-4C26-B4CE-11180DD1832E}" type="presOf" srcId="{339A1C9E-8366-4C10-A44F-CA05A91FFBBC}" destId="{524C5D23-5FF7-4A99-A8E4-110B26F28729}" srcOrd="0" destOrd="0" presId="urn:microsoft.com/office/officeart/2005/8/layout/hierarchy2"/>
    <dgm:cxn modelId="{D8DECF9F-F725-4367-B4D5-2C9B4AD82BC1}" srcId="{4753C4DF-9A4C-4474-A1AD-58E6FBF2EF00}" destId="{49877E38-186A-4D5B-84AD-22B85EEC0ED0}" srcOrd="1" destOrd="0" parTransId="{339A1C9E-8366-4C10-A44F-CA05A91FFBBC}" sibTransId="{D6245584-E99B-41E7-AA7D-BDE7F121A904}"/>
    <dgm:cxn modelId="{8B8F8FAD-A7F7-434D-8AA4-4A12348525ED}" srcId="{2C0ADFD8-9FA9-4EA7-A44F-F8A008D82972}" destId="{150237A7-293C-445F-8C8A-E7C0B9AA9DFA}" srcOrd="0" destOrd="0" parTransId="{6C1C0900-B925-45D8-A6C0-FF59603E1BA5}" sibTransId="{C7B671D9-567F-4894-A826-717228A74E32}"/>
    <dgm:cxn modelId="{790B56AE-622B-4746-84F8-3D1B843AC908}" type="presOf" srcId="{3C3550E6-47A1-472E-990D-6890A71F6D7F}" destId="{194EABFC-E1A9-46C3-9391-3671AF39B2E6}" srcOrd="0" destOrd="0" presId="urn:microsoft.com/office/officeart/2005/8/layout/hierarchy2"/>
    <dgm:cxn modelId="{3B8CC4AE-3821-40B4-AA49-8B4086DD3621}" srcId="{150237A7-293C-445F-8C8A-E7C0B9AA9DFA}" destId="{65723639-92C8-415B-A598-EA4872B8F02C}" srcOrd="0" destOrd="0" parTransId="{01C9F3D9-22D6-4E39-9603-33518473E8ED}" sibTransId="{B83C3D74-0EAF-4B4F-B956-6FED506E67A2}"/>
    <dgm:cxn modelId="{A4A58BB2-2EA0-4CD3-9D26-966B34CAFB59}" srcId="{4753C4DF-9A4C-4474-A1AD-58E6FBF2EF00}" destId="{168B527F-84CD-4433-AAB4-891C57907DBC}" srcOrd="0" destOrd="0" parTransId="{88E05D5A-633C-4801-89A2-A42DC6CAB4C2}" sibTransId="{35FD8C7D-84E8-4EC1-B93B-85852E27BDEC}"/>
    <dgm:cxn modelId="{C9CFA4B9-A28A-4A37-82CD-3CE32B34B928}" srcId="{65723639-92C8-415B-A598-EA4872B8F02C}" destId="{60A58292-84A3-4948-B5A4-E869FB735E9A}" srcOrd="0" destOrd="0" parTransId="{8550DACE-29C1-41BD-8B37-AEC988F1DC05}" sibTransId="{37722476-BA3D-4C16-93EF-58B75CBF1B45}"/>
    <dgm:cxn modelId="{679FC1BA-6153-4D7C-833A-FA71525798E5}" type="presOf" srcId="{CC05DECB-6993-4472-9ADA-1CCB7AD73657}" destId="{B577F250-C1CE-4426-8897-0C1945E28E71}" srcOrd="0" destOrd="0" presId="urn:microsoft.com/office/officeart/2005/8/layout/hierarchy2"/>
    <dgm:cxn modelId="{830E63C8-4679-4134-BC9D-4385076E8C47}" srcId="{DA2BCB74-5F2F-42D4-A0FF-9381EBFF27E3}" destId="{3B704974-2ACD-45D4-953A-4F16FA63B197}" srcOrd="0" destOrd="0" parTransId="{1B4B58B8-3E84-4434-BA5E-0FAC780D1C91}" sibTransId="{9CC5129C-2061-4A2E-8789-49D502186055}"/>
    <dgm:cxn modelId="{820667CA-34D9-428A-9CD8-C8DC0068532A}" srcId="{150237A7-293C-445F-8C8A-E7C0B9AA9DFA}" destId="{3C3550E6-47A1-472E-990D-6890A71F6D7F}" srcOrd="1" destOrd="0" parTransId="{17B70E0C-63C0-4526-898B-BD9FDB1F9671}" sibTransId="{DDDFC711-07FA-4EAE-A1E5-A5DF94446580}"/>
    <dgm:cxn modelId="{08FD1ED0-E339-48FC-B153-63218CD3B511}" srcId="{2C0ADFD8-9FA9-4EA7-A44F-F8A008D82972}" destId="{DA2BCB74-5F2F-42D4-A0FF-9381EBFF27E3}" srcOrd="2" destOrd="0" parTransId="{E4ADE958-6961-4181-B8FC-03DE8EDA8BF6}" sibTransId="{76A290F4-450F-4045-B547-B6619B56E178}"/>
    <dgm:cxn modelId="{5DE4A1D3-4FED-4F30-A1F6-D5A3D7B8A85B}" type="presOf" srcId="{FDF99E75-B8B5-473F-9FD5-6FE7AF778E56}" destId="{3CEC2A1C-A10D-4717-8968-B32677DD1F2F}" srcOrd="0" destOrd="0" presId="urn:microsoft.com/office/officeart/2005/8/layout/hierarchy2"/>
    <dgm:cxn modelId="{26759BD6-A466-4235-9D36-0D79F1224F95}" type="presOf" srcId="{243B0012-4F63-41F0-9F07-EE4685ED0A21}" destId="{17F61D26-1ABB-4FF6-A78F-7E8C075F1875}" srcOrd="1" destOrd="0" presId="urn:microsoft.com/office/officeart/2005/8/layout/hierarchy2"/>
    <dgm:cxn modelId="{1FFEA5D7-12EC-4E58-A1B6-8F2D4665578A}" type="presOf" srcId="{17B70E0C-63C0-4526-898B-BD9FDB1F9671}" destId="{B61F9F8E-A09C-4018-9553-F99F8E516A0A}" srcOrd="1" destOrd="0" presId="urn:microsoft.com/office/officeart/2005/8/layout/hierarchy2"/>
    <dgm:cxn modelId="{880774E0-0E89-4557-A26E-D476B6D40521}" type="presOf" srcId="{6C1C0900-B925-45D8-A6C0-FF59603E1BA5}" destId="{D67040B3-B38A-4A73-B090-05AA79609F91}" srcOrd="1" destOrd="0" presId="urn:microsoft.com/office/officeart/2005/8/layout/hierarchy2"/>
    <dgm:cxn modelId="{838EF0E4-B2DE-43F1-A1F0-65E90D95D727}" type="presOf" srcId="{54E2EAA8-BCEB-4FB8-AF10-E4D66B9393AF}" destId="{78047D40-8690-49FC-9F9E-02FE79619B1A}" srcOrd="1" destOrd="0" presId="urn:microsoft.com/office/officeart/2005/8/layout/hierarchy2"/>
    <dgm:cxn modelId="{7913EAE5-AD9D-4228-BDA7-C8E8A0428103}" type="presOf" srcId="{A245FCAB-AA9C-4D56-B9DC-68DEE3FBAB17}" destId="{415C86ED-47D1-4E01-A7FB-EB8EC639DB46}" srcOrd="0" destOrd="0" presId="urn:microsoft.com/office/officeart/2005/8/layout/hierarchy2"/>
    <dgm:cxn modelId="{1607B9EA-64C8-4464-97DA-D864A04C2E97}" type="presOf" srcId="{01C9F3D9-22D6-4E39-9603-33518473E8ED}" destId="{47021162-3EFF-4815-B167-613CC0C27290}" srcOrd="0" destOrd="0" presId="urn:microsoft.com/office/officeart/2005/8/layout/hierarchy2"/>
    <dgm:cxn modelId="{FB0D4DF0-C742-4797-942B-EA3E2531E3D9}" type="presOf" srcId="{60A58292-84A3-4948-B5A4-E869FB735E9A}" destId="{D7435D64-EF6D-4CA4-A1B0-7D71E6CD8176}" srcOrd="0" destOrd="0" presId="urn:microsoft.com/office/officeart/2005/8/layout/hierarchy2"/>
    <dgm:cxn modelId="{C4F2C6F5-2955-49A2-A32C-0C6C265C6D36}" type="presOf" srcId="{8550DACE-29C1-41BD-8B37-AEC988F1DC05}" destId="{07C90F0F-B7D0-4038-BFA8-92CDAA65D615}" srcOrd="0" destOrd="0" presId="urn:microsoft.com/office/officeart/2005/8/layout/hierarchy2"/>
    <dgm:cxn modelId="{F6AD87F8-8BA5-45F2-97C8-E5E0E0719689}" type="presOf" srcId="{88E05D5A-633C-4801-89A2-A42DC6CAB4C2}" destId="{A828B236-7D65-4E55-8E48-451AFDEDD9A9}" srcOrd="1" destOrd="0" presId="urn:microsoft.com/office/officeart/2005/8/layout/hierarchy2"/>
    <dgm:cxn modelId="{D012F1F9-2829-4C6B-B799-33DF803FDF43}" type="presOf" srcId="{17B70E0C-63C0-4526-898B-BD9FDB1F9671}" destId="{4C32643C-FD20-4EE5-8AD6-3EE59F7D8FFC}" srcOrd="0" destOrd="0" presId="urn:microsoft.com/office/officeart/2005/8/layout/hierarchy2"/>
    <dgm:cxn modelId="{7E0DBFFA-7FFB-4FE0-BA0C-F4226F5DACF1}" srcId="{3C3550E6-47A1-472E-990D-6890A71F6D7F}" destId="{CC05DECB-6993-4472-9ADA-1CCB7AD73657}" srcOrd="0" destOrd="0" parTransId="{7C57F2D7-EDC7-49AB-B2E1-B1E8D0893428}" sibTransId="{5838C2CD-E3DB-444C-BB07-4080CEC3138B}"/>
    <dgm:cxn modelId="{3DE2B89A-0AC8-4237-935F-AAE2329034B6}" type="presParOf" srcId="{415C86ED-47D1-4E01-A7FB-EB8EC639DB46}" destId="{2673A79E-CBCC-4265-B005-E9F02C24652C}" srcOrd="0" destOrd="0" presId="urn:microsoft.com/office/officeart/2005/8/layout/hierarchy2"/>
    <dgm:cxn modelId="{E2A30B57-2C99-48CA-AEAB-1F5EFA0B8BAE}" type="presParOf" srcId="{2673A79E-CBCC-4265-B005-E9F02C24652C}" destId="{EB2EB88A-523D-41EC-98D6-48C121539154}" srcOrd="0" destOrd="0" presId="urn:microsoft.com/office/officeart/2005/8/layout/hierarchy2"/>
    <dgm:cxn modelId="{53073325-73C1-467B-914E-64A504F74318}" type="presParOf" srcId="{2673A79E-CBCC-4265-B005-E9F02C24652C}" destId="{69E5EACF-FA1C-4B59-AE5D-B6BC380276F0}" srcOrd="1" destOrd="0" presId="urn:microsoft.com/office/officeart/2005/8/layout/hierarchy2"/>
    <dgm:cxn modelId="{25D30CEF-3FC2-47D0-BE8D-72FDFC24C558}" type="presParOf" srcId="{69E5EACF-FA1C-4B59-AE5D-B6BC380276F0}" destId="{70EBC9BA-8313-45F4-949E-F0C13691DA70}" srcOrd="0" destOrd="0" presId="urn:microsoft.com/office/officeart/2005/8/layout/hierarchy2"/>
    <dgm:cxn modelId="{69072665-2B1D-4870-9939-97A26BD3A3F5}" type="presParOf" srcId="{70EBC9BA-8313-45F4-949E-F0C13691DA70}" destId="{D67040B3-B38A-4A73-B090-05AA79609F91}" srcOrd="0" destOrd="0" presId="urn:microsoft.com/office/officeart/2005/8/layout/hierarchy2"/>
    <dgm:cxn modelId="{FD3169BB-EB73-41B8-B922-98DA8F119752}" type="presParOf" srcId="{69E5EACF-FA1C-4B59-AE5D-B6BC380276F0}" destId="{F07B59DC-8E75-4C49-B4B0-92C766B40DE0}" srcOrd="1" destOrd="0" presId="urn:microsoft.com/office/officeart/2005/8/layout/hierarchy2"/>
    <dgm:cxn modelId="{E10FC3FC-DDD9-4B0C-8193-83EA833117D6}" type="presParOf" srcId="{F07B59DC-8E75-4C49-B4B0-92C766B40DE0}" destId="{220211DF-F022-4609-B8E2-A3524F8B9CB8}" srcOrd="0" destOrd="0" presId="urn:microsoft.com/office/officeart/2005/8/layout/hierarchy2"/>
    <dgm:cxn modelId="{A8D0051E-28BB-4DBC-9C0C-370608C31748}" type="presParOf" srcId="{F07B59DC-8E75-4C49-B4B0-92C766B40DE0}" destId="{FF7A076C-2CAE-40F2-8823-CA903379FB13}" srcOrd="1" destOrd="0" presId="urn:microsoft.com/office/officeart/2005/8/layout/hierarchy2"/>
    <dgm:cxn modelId="{47C93B09-B572-43A5-96F2-FE676A3A5A61}" type="presParOf" srcId="{FF7A076C-2CAE-40F2-8823-CA903379FB13}" destId="{47021162-3EFF-4815-B167-613CC0C27290}" srcOrd="0" destOrd="0" presId="urn:microsoft.com/office/officeart/2005/8/layout/hierarchy2"/>
    <dgm:cxn modelId="{4DF2E62C-259C-414D-AB3A-23F5EC7FA516}" type="presParOf" srcId="{47021162-3EFF-4815-B167-613CC0C27290}" destId="{4A235825-633B-4293-94EE-E53F70DD5DA0}" srcOrd="0" destOrd="0" presId="urn:microsoft.com/office/officeart/2005/8/layout/hierarchy2"/>
    <dgm:cxn modelId="{5B180DB9-9DA9-44EE-A24D-41189A1C34FE}" type="presParOf" srcId="{FF7A076C-2CAE-40F2-8823-CA903379FB13}" destId="{717214F9-2911-4AB9-9F1D-485D1D897C30}" srcOrd="1" destOrd="0" presId="urn:microsoft.com/office/officeart/2005/8/layout/hierarchy2"/>
    <dgm:cxn modelId="{347A641D-7E2E-4627-ACE6-6ECBA974D663}" type="presParOf" srcId="{717214F9-2911-4AB9-9F1D-485D1D897C30}" destId="{9FAFB90C-5ACA-413D-ADDA-58A468E243C3}" srcOrd="0" destOrd="0" presId="urn:microsoft.com/office/officeart/2005/8/layout/hierarchy2"/>
    <dgm:cxn modelId="{0A189D7D-5CB6-49D9-9B6D-A0C2CF02D796}" type="presParOf" srcId="{717214F9-2911-4AB9-9F1D-485D1D897C30}" destId="{BFE432C7-2758-4A91-865C-EAE2B2B6DC9D}" srcOrd="1" destOrd="0" presId="urn:microsoft.com/office/officeart/2005/8/layout/hierarchy2"/>
    <dgm:cxn modelId="{BD21442D-6CF7-410E-9E10-AD953683A84B}" type="presParOf" srcId="{BFE432C7-2758-4A91-865C-EAE2B2B6DC9D}" destId="{07C90F0F-B7D0-4038-BFA8-92CDAA65D615}" srcOrd="0" destOrd="0" presId="urn:microsoft.com/office/officeart/2005/8/layout/hierarchy2"/>
    <dgm:cxn modelId="{9C1E9823-DF09-4B58-982C-3FFD439629A7}" type="presParOf" srcId="{07C90F0F-B7D0-4038-BFA8-92CDAA65D615}" destId="{899B4E4C-3CE1-4F3A-BC0C-9794C5A0F338}" srcOrd="0" destOrd="0" presId="urn:microsoft.com/office/officeart/2005/8/layout/hierarchy2"/>
    <dgm:cxn modelId="{CB1EC0E1-144D-4F6F-B815-DCF16F13311A}" type="presParOf" srcId="{BFE432C7-2758-4A91-865C-EAE2B2B6DC9D}" destId="{CF5EF08C-C2C2-4B97-9E6F-2C57CB73DEC8}" srcOrd="1" destOrd="0" presId="urn:microsoft.com/office/officeart/2005/8/layout/hierarchy2"/>
    <dgm:cxn modelId="{7D2621DA-D5B1-4C82-BCC2-B160C8D0E790}" type="presParOf" srcId="{CF5EF08C-C2C2-4B97-9E6F-2C57CB73DEC8}" destId="{D7435D64-EF6D-4CA4-A1B0-7D71E6CD8176}" srcOrd="0" destOrd="0" presId="urn:microsoft.com/office/officeart/2005/8/layout/hierarchy2"/>
    <dgm:cxn modelId="{FA2DBD15-9834-45DD-8AF3-E6CD29B66393}" type="presParOf" srcId="{CF5EF08C-C2C2-4B97-9E6F-2C57CB73DEC8}" destId="{A5745285-0520-4AA1-8F70-0AD6EB93FC87}" srcOrd="1" destOrd="0" presId="urn:microsoft.com/office/officeart/2005/8/layout/hierarchy2"/>
    <dgm:cxn modelId="{74898A10-C59F-4F08-9303-83DAD4A0DFE3}" type="presParOf" srcId="{FF7A076C-2CAE-40F2-8823-CA903379FB13}" destId="{4C32643C-FD20-4EE5-8AD6-3EE59F7D8FFC}" srcOrd="2" destOrd="0" presId="urn:microsoft.com/office/officeart/2005/8/layout/hierarchy2"/>
    <dgm:cxn modelId="{51EA7D79-6553-494C-B5A3-D2B7453112B9}" type="presParOf" srcId="{4C32643C-FD20-4EE5-8AD6-3EE59F7D8FFC}" destId="{B61F9F8E-A09C-4018-9553-F99F8E516A0A}" srcOrd="0" destOrd="0" presId="urn:microsoft.com/office/officeart/2005/8/layout/hierarchy2"/>
    <dgm:cxn modelId="{577773B7-FE75-4D8E-8792-4B728002E9D5}" type="presParOf" srcId="{FF7A076C-2CAE-40F2-8823-CA903379FB13}" destId="{6F638D17-F630-48EF-BFFA-E6264D0198A3}" srcOrd="3" destOrd="0" presId="urn:microsoft.com/office/officeart/2005/8/layout/hierarchy2"/>
    <dgm:cxn modelId="{05F0A0D0-F583-4718-8CC3-14294BB75A2F}" type="presParOf" srcId="{6F638D17-F630-48EF-BFFA-E6264D0198A3}" destId="{194EABFC-E1A9-46C3-9391-3671AF39B2E6}" srcOrd="0" destOrd="0" presId="urn:microsoft.com/office/officeart/2005/8/layout/hierarchy2"/>
    <dgm:cxn modelId="{ED052849-B5E0-430C-8AA9-D93F4A93ED46}" type="presParOf" srcId="{6F638D17-F630-48EF-BFFA-E6264D0198A3}" destId="{608C62CB-91F2-4E7A-AD02-E1BDB4D09FB8}" srcOrd="1" destOrd="0" presId="urn:microsoft.com/office/officeart/2005/8/layout/hierarchy2"/>
    <dgm:cxn modelId="{608FB5A7-176D-4142-94AA-56DBEDE48204}" type="presParOf" srcId="{608C62CB-91F2-4E7A-AD02-E1BDB4D09FB8}" destId="{4CE77C04-EEA9-408B-BD59-DC81971222C4}" srcOrd="0" destOrd="0" presId="urn:microsoft.com/office/officeart/2005/8/layout/hierarchy2"/>
    <dgm:cxn modelId="{EA4E4B84-E8E2-4DBA-B5E6-9F837039EFA7}" type="presParOf" srcId="{4CE77C04-EEA9-408B-BD59-DC81971222C4}" destId="{E15B205D-4DDC-4DC4-A75C-5339C4BB2992}" srcOrd="0" destOrd="0" presId="urn:microsoft.com/office/officeart/2005/8/layout/hierarchy2"/>
    <dgm:cxn modelId="{6FECCDE6-15BA-4A5F-99CD-6B6A982AB4B1}" type="presParOf" srcId="{608C62CB-91F2-4E7A-AD02-E1BDB4D09FB8}" destId="{9CBF502C-BCEA-4790-A32C-460A6EA912F4}" srcOrd="1" destOrd="0" presId="urn:microsoft.com/office/officeart/2005/8/layout/hierarchy2"/>
    <dgm:cxn modelId="{594B7A29-D46D-4DEB-BB0A-1B786A868964}" type="presParOf" srcId="{9CBF502C-BCEA-4790-A32C-460A6EA912F4}" destId="{B577F250-C1CE-4426-8897-0C1945E28E71}" srcOrd="0" destOrd="0" presId="urn:microsoft.com/office/officeart/2005/8/layout/hierarchy2"/>
    <dgm:cxn modelId="{582AA9C2-A057-4A6B-B231-51E502856946}" type="presParOf" srcId="{9CBF502C-BCEA-4790-A32C-460A6EA912F4}" destId="{052ABF5A-9D54-47B3-920B-E2AC6A8FDF0C}" srcOrd="1" destOrd="0" presId="urn:microsoft.com/office/officeart/2005/8/layout/hierarchy2"/>
    <dgm:cxn modelId="{3958AE6B-A467-4D69-B9E4-7D4E3FA1BD61}" type="presParOf" srcId="{69E5EACF-FA1C-4B59-AE5D-B6BC380276F0}" destId="{94A39EEE-05C4-4C58-9B73-851C5A8FAD9F}" srcOrd="2" destOrd="0" presId="urn:microsoft.com/office/officeart/2005/8/layout/hierarchy2"/>
    <dgm:cxn modelId="{E8BDDBB6-14AB-4472-BC7D-16EE893892FB}" type="presParOf" srcId="{94A39EEE-05C4-4C58-9B73-851C5A8FAD9F}" destId="{760410AF-2272-41B1-A281-F14E213EE8F6}" srcOrd="0" destOrd="0" presId="urn:microsoft.com/office/officeart/2005/8/layout/hierarchy2"/>
    <dgm:cxn modelId="{01ACD3DC-EBCF-4FF6-A6BD-483FE8486298}" type="presParOf" srcId="{69E5EACF-FA1C-4B59-AE5D-B6BC380276F0}" destId="{4AC06646-56AD-4A39-B5B8-57FDD0731EE7}" srcOrd="3" destOrd="0" presId="urn:microsoft.com/office/officeart/2005/8/layout/hierarchy2"/>
    <dgm:cxn modelId="{BF23F8BE-F811-4095-91AD-557FC0DC2D0E}" type="presParOf" srcId="{4AC06646-56AD-4A39-B5B8-57FDD0731EE7}" destId="{68B23BA7-3E97-41B0-AFED-16D7459547A7}" srcOrd="0" destOrd="0" presId="urn:microsoft.com/office/officeart/2005/8/layout/hierarchy2"/>
    <dgm:cxn modelId="{8AB57C11-4FBF-49F0-91FF-65E0D2D32E5E}" type="presParOf" srcId="{4AC06646-56AD-4A39-B5B8-57FDD0731EE7}" destId="{E3089F9F-984B-4822-A106-82718975C45A}" srcOrd="1" destOrd="0" presId="urn:microsoft.com/office/officeart/2005/8/layout/hierarchy2"/>
    <dgm:cxn modelId="{D718B813-685B-4998-AF68-6FBC0D9FBE9C}" type="presParOf" srcId="{E3089F9F-984B-4822-A106-82718975C45A}" destId="{FBC81AD2-1399-4D93-B337-6E6F8BBBDC0B}" srcOrd="0" destOrd="0" presId="urn:microsoft.com/office/officeart/2005/8/layout/hierarchy2"/>
    <dgm:cxn modelId="{D25A17A2-F228-42E3-9AA3-17B45ECB1CF7}" type="presParOf" srcId="{FBC81AD2-1399-4D93-B337-6E6F8BBBDC0B}" destId="{A828B236-7D65-4E55-8E48-451AFDEDD9A9}" srcOrd="0" destOrd="0" presId="urn:microsoft.com/office/officeart/2005/8/layout/hierarchy2"/>
    <dgm:cxn modelId="{BCD77E67-BF68-4ADE-83E1-D58E86191EDB}" type="presParOf" srcId="{E3089F9F-984B-4822-A106-82718975C45A}" destId="{3DA529F0-C2D2-405E-BAE7-69BCE122B17C}" srcOrd="1" destOrd="0" presId="urn:microsoft.com/office/officeart/2005/8/layout/hierarchy2"/>
    <dgm:cxn modelId="{C9C14A0B-105A-4641-9C08-F82384CAFA69}" type="presParOf" srcId="{3DA529F0-C2D2-405E-BAE7-69BCE122B17C}" destId="{C25170B5-F4C4-43FC-9AD1-DBE3F09D57F4}" srcOrd="0" destOrd="0" presId="urn:microsoft.com/office/officeart/2005/8/layout/hierarchy2"/>
    <dgm:cxn modelId="{EF5C2666-07DE-49AB-8828-DDEF25CE6115}" type="presParOf" srcId="{3DA529F0-C2D2-405E-BAE7-69BCE122B17C}" destId="{874E682D-F0E6-4735-9DE9-4BDDFCDC9069}" srcOrd="1" destOrd="0" presId="urn:microsoft.com/office/officeart/2005/8/layout/hierarchy2"/>
    <dgm:cxn modelId="{9A453EF7-0973-4738-B48E-705921BEE371}" type="presParOf" srcId="{874E682D-F0E6-4735-9DE9-4BDDFCDC9069}" destId="{7AD81A05-36B3-4678-873D-E04E0EE197AA}" srcOrd="0" destOrd="0" presId="urn:microsoft.com/office/officeart/2005/8/layout/hierarchy2"/>
    <dgm:cxn modelId="{CD849CAE-D1F7-42A4-BFED-F479EA2061F1}" type="presParOf" srcId="{7AD81A05-36B3-4678-873D-E04E0EE197AA}" destId="{17F61D26-1ABB-4FF6-A78F-7E8C075F1875}" srcOrd="0" destOrd="0" presId="urn:microsoft.com/office/officeart/2005/8/layout/hierarchy2"/>
    <dgm:cxn modelId="{E26A5D9F-8B26-4AF4-BE23-4A8CD2F6BE4E}" type="presParOf" srcId="{874E682D-F0E6-4735-9DE9-4BDDFCDC9069}" destId="{3F594C82-D88C-49AA-9224-D8828B73F4D0}" srcOrd="1" destOrd="0" presId="urn:microsoft.com/office/officeart/2005/8/layout/hierarchy2"/>
    <dgm:cxn modelId="{EE18E719-6CBA-4B63-AF4F-A4DD04B1F7EF}" type="presParOf" srcId="{3F594C82-D88C-49AA-9224-D8828B73F4D0}" destId="{3CEC2A1C-A10D-4717-8968-B32677DD1F2F}" srcOrd="0" destOrd="0" presId="urn:microsoft.com/office/officeart/2005/8/layout/hierarchy2"/>
    <dgm:cxn modelId="{E3C0EDDA-A09A-4B22-9396-01D7B3B965F4}" type="presParOf" srcId="{3F594C82-D88C-49AA-9224-D8828B73F4D0}" destId="{2829E9B8-589F-4613-A362-96880853E32E}" srcOrd="1" destOrd="0" presId="urn:microsoft.com/office/officeart/2005/8/layout/hierarchy2"/>
    <dgm:cxn modelId="{4F75F054-7AE5-4D95-A8A6-DAB7569692F3}" type="presParOf" srcId="{E3089F9F-984B-4822-A106-82718975C45A}" destId="{524C5D23-5FF7-4A99-A8E4-110B26F28729}" srcOrd="2" destOrd="0" presId="urn:microsoft.com/office/officeart/2005/8/layout/hierarchy2"/>
    <dgm:cxn modelId="{C3A684F4-4E05-4670-A578-11B2213D32E0}" type="presParOf" srcId="{524C5D23-5FF7-4A99-A8E4-110B26F28729}" destId="{A5AEC98A-C9CC-4567-87C4-B0CE041CB613}" srcOrd="0" destOrd="0" presId="urn:microsoft.com/office/officeart/2005/8/layout/hierarchy2"/>
    <dgm:cxn modelId="{CC28FFD1-1E74-41D9-BC22-33D518C6BEE6}" type="presParOf" srcId="{E3089F9F-984B-4822-A106-82718975C45A}" destId="{AC2FC824-46EE-4AB7-B010-9ED88F1309D1}" srcOrd="3" destOrd="0" presId="urn:microsoft.com/office/officeart/2005/8/layout/hierarchy2"/>
    <dgm:cxn modelId="{BAF59EC6-322F-407D-99D1-45E838CF7279}" type="presParOf" srcId="{AC2FC824-46EE-4AB7-B010-9ED88F1309D1}" destId="{6C01209B-0CFF-4941-9B72-98747CEBE8C2}" srcOrd="0" destOrd="0" presId="urn:microsoft.com/office/officeart/2005/8/layout/hierarchy2"/>
    <dgm:cxn modelId="{C8A635BC-8739-46B2-8B6F-0709642A8C74}" type="presParOf" srcId="{AC2FC824-46EE-4AB7-B010-9ED88F1309D1}" destId="{AE1C2476-9180-46B0-8F2C-F122C604C9F2}" srcOrd="1" destOrd="0" presId="urn:microsoft.com/office/officeart/2005/8/layout/hierarchy2"/>
    <dgm:cxn modelId="{AA2AE6B0-FA3E-435A-8CAC-A12FB1C6EA9E}" type="presParOf" srcId="{AE1C2476-9180-46B0-8F2C-F122C604C9F2}" destId="{A52133C5-FF38-4EF9-9064-DCE219BF1C5D}" srcOrd="0" destOrd="0" presId="urn:microsoft.com/office/officeart/2005/8/layout/hierarchy2"/>
    <dgm:cxn modelId="{20C34874-8C8E-4D93-9DAD-FB2082B65BB1}" type="presParOf" srcId="{A52133C5-FF38-4EF9-9064-DCE219BF1C5D}" destId="{78047D40-8690-49FC-9F9E-02FE79619B1A}" srcOrd="0" destOrd="0" presId="urn:microsoft.com/office/officeart/2005/8/layout/hierarchy2"/>
    <dgm:cxn modelId="{18BBC99F-21D2-4CD0-8041-F4AF2F0BEBD3}" type="presParOf" srcId="{AE1C2476-9180-46B0-8F2C-F122C604C9F2}" destId="{995E0228-D51F-4B5A-950F-D5736C9957B7}" srcOrd="1" destOrd="0" presId="urn:microsoft.com/office/officeart/2005/8/layout/hierarchy2"/>
    <dgm:cxn modelId="{01EDFB78-04C0-43D0-AD97-247C4ADD85E5}" type="presParOf" srcId="{995E0228-D51F-4B5A-950F-D5736C9957B7}" destId="{BAE49179-AB9D-4B34-A6DD-E0683CF17BC1}" srcOrd="0" destOrd="0" presId="urn:microsoft.com/office/officeart/2005/8/layout/hierarchy2"/>
    <dgm:cxn modelId="{B989DD16-C8E8-4C07-BAB8-B00B44BDCF16}" type="presParOf" srcId="{995E0228-D51F-4B5A-950F-D5736C9957B7}" destId="{123AF74E-5262-46D5-A39B-06203822660F}" srcOrd="1" destOrd="0" presId="urn:microsoft.com/office/officeart/2005/8/layout/hierarchy2"/>
    <dgm:cxn modelId="{05250E99-4361-451E-A1F0-665FF2D61884}" type="presParOf" srcId="{69E5EACF-FA1C-4B59-AE5D-B6BC380276F0}" destId="{1389A0B9-660F-4452-AE77-FAEC3415A612}" srcOrd="4" destOrd="0" presId="urn:microsoft.com/office/officeart/2005/8/layout/hierarchy2"/>
    <dgm:cxn modelId="{26C9E1FE-964A-4E09-93FD-709984DA1E51}" type="presParOf" srcId="{1389A0B9-660F-4452-AE77-FAEC3415A612}" destId="{BBC07F01-326D-46B6-B6B0-F31F5E125B70}" srcOrd="0" destOrd="0" presId="urn:microsoft.com/office/officeart/2005/8/layout/hierarchy2"/>
    <dgm:cxn modelId="{345A9FEC-7602-4A92-AEBE-B4034110D20D}" type="presParOf" srcId="{69E5EACF-FA1C-4B59-AE5D-B6BC380276F0}" destId="{5A3DD746-1D64-40FA-A1A7-B6F6F91D73F0}" srcOrd="5" destOrd="0" presId="urn:microsoft.com/office/officeart/2005/8/layout/hierarchy2"/>
    <dgm:cxn modelId="{F58E5961-3222-4EB7-BD78-2C4B4DCAE454}" type="presParOf" srcId="{5A3DD746-1D64-40FA-A1A7-B6F6F91D73F0}" destId="{51D24A47-ED6D-4899-8EF8-CD00873FFBA2}" srcOrd="0" destOrd="0" presId="urn:microsoft.com/office/officeart/2005/8/layout/hierarchy2"/>
    <dgm:cxn modelId="{9132B887-6837-4412-91E0-5AB85546978C}" type="presParOf" srcId="{5A3DD746-1D64-40FA-A1A7-B6F6F91D73F0}" destId="{B2B9F366-C6E7-48BC-A5D9-5A3E0E5E207B}" srcOrd="1" destOrd="0" presId="urn:microsoft.com/office/officeart/2005/8/layout/hierarchy2"/>
    <dgm:cxn modelId="{CAB9D673-6C2F-485A-B87C-A3D991AE9F18}" type="presParOf" srcId="{B2B9F366-C6E7-48BC-A5D9-5A3E0E5E207B}" destId="{0A1EC560-BDB1-4F12-9ABB-03F6A43B18F8}" srcOrd="0" destOrd="0" presId="urn:microsoft.com/office/officeart/2005/8/layout/hierarchy2"/>
    <dgm:cxn modelId="{D1CD46AA-DA18-4527-A2E1-C8F8DC59C362}" type="presParOf" srcId="{0A1EC560-BDB1-4F12-9ABB-03F6A43B18F8}" destId="{DAD515D2-602B-4FC2-9B53-9624CCC0BA64}" srcOrd="0" destOrd="0" presId="urn:microsoft.com/office/officeart/2005/8/layout/hierarchy2"/>
    <dgm:cxn modelId="{2B0E717A-8F26-4B0E-8EC2-90DDE9C0C75F}" type="presParOf" srcId="{B2B9F366-C6E7-48BC-A5D9-5A3E0E5E207B}" destId="{EA96C0F3-EA94-44F5-A5B5-88D313F5DBBB}" srcOrd="1" destOrd="0" presId="urn:microsoft.com/office/officeart/2005/8/layout/hierarchy2"/>
    <dgm:cxn modelId="{DC51F83C-6C4E-4A2A-BBC3-A6ACC61FCCD9}" type="presParOf" srcId="{EA96C0F3-EA94-44F5-A5B5-88D313F5DBBB}" destId="{02521888-BBD1-45E8-AEAD-03F9062A32D6}" srcOrd="0" destOrd="0" presId="urn:microsoft.com/office/officeart/2005/8/layout/hierarchy2"/>
    <dgm:cxn modelId="{D695D4BB-B833-4F86-99F2-A582E5E10E6B}" type="presParOf" srcId="{EA96C0F3-EA94-44F5-A5B5-88D313F5DBBB}" destId="{C500883D-9520-4A8E-9310-3F93874B170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45FCAB-AA9C-4D56-B9DC-68DEE3FBAB17}"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2C0ADFD8-9FA9-4EA7-A44F-F8A008D82972}">
      <dgm:prSet phldrT="[Text]"/>
      <dgm:spPr/>
      <dgm:t>
        <a:bodyPr/>
        <a:lstStyle/>
        <a:p>
          <a:r>
            <a:rPr lang="en-US" dirty="0"/>
            <a:t>Claim of internalization of best practice </a:t>
          </a:r>
        </a:p>
      </dgm:t>
    </dgm:pt>
    <dgm:pt modelId="{7B207827-3E69-45BC-821C-63B3B4A423E6}" type="parTrans" cxnId="{2F364918-DEFF-47A0-973A-6BFD456C0C6D}">
      <dgm:prSet/>
      <dgm:spPr/>
      <dgm:t>
        <a:bodyPr/>
        <a:lstStyle/>
        <a:p>
          <a:endParaRPr lang="en-US"/>
        </a:p>
      </dgm:t>
    </dgm:pt>
    <dgm:pt modelId="{7021F373-7AEB-494A-B81B-F74E3E144576}" type="sibTrans" cxnId="{2F364918-DEFF-47A0-973A-6BFD456C0C6D}">
      <dgm:prSet/>
      <dgm:spPr/>
      <dgm:t>
        <a:bodyPr/>
        <a:lstStyle/>
        <a:p>
          <a:endParaRPr lang="en-US"/>
        </a:p>
      </dgm:t>
    </dgm:pt>
    <dgm:pt modelId="{150237A7-293C-445F-8C8A-E7C0B9AA9DFA}">
      <dgm:prSet phldrT="[Text]"/>
      <dgm:spPr/>
      <dgm:t>
        <a:bodyPr/>
        <a:lstStyle/>
        <a:p>
          <a:r>
            <a:rPr lang="en-US" dirty="0"/>
            <a:t>Meets standard</a:t>
          </a:r>
        </a:p>
      </dgm:t>
    </dgm:pt>
    <dgm:pt modelId="{6C1C0900-B925-45D8-A6C0-FF59603E1BA5}" type="parTrans" cxnId="{8B8F8FAD-A7F7-434D-8AA4-4A12348525ED}">
      <dgm:prSet/>
      <dgm:spPr/>
      <dgm:t>
        <a:bodyPr/>
        <a:lstStyle/>
        <a:p>
          <a:endParaRPr lang="en-US"/>
        </a:p>
      </dgm:t>
    </dgm:pt>
    <dgm:pt modelId="{C7B671D9-567F-4894-A826-717228A74E32}" type="sibTrans" cxnId="{8B8F8FAD-A7F7-434D-8AA4-4A12348525ED}">
      <dgm:prSet/>
      <dgm:spPr/>
      <dgm:t>
        <a:bodyPr/>
        <a:lstStyle/>
        <a:p>
          <a:endParaRPr lang="en-US"/>
        </a:p>
      </dgm:t>
    </dgm:pt>
    <dgm:pt modelId="{65723639-92C8-415B-A598-EA4872B8F02C}">
      <dgm:prSet phldrT="[Text]"/>
      <dgm:spPr/>
      <dgm:t>
        <a:bodyPr/>
        <a:lstStyle/>
        <a:p>
          <a:r>
            <a:rPr lang="en-US" dirty="0"/>
            <a:t>Evidence sufficient to support claim</a:t>
          </a:r>
        </a:p>
      </dgm:t>
    </dgm:pt>
    <dgm:pt modelId="{01C9F3D9-22D6-4E39-9603-33518473E8ED}" type="parTrans" cxnId="{3B8CC4AE-3821-40B4-AA49-8B4086DD3621}">
      <dgm:prSet/>
      <dgm:spPr/>
      <dgm:t>
        <a:bodyPr/>
        <a:lstStyle/>
        <a:p>
          <a:endParaRPr lang="en-US"/>
        </a:p>
      </dgm:t>
    </dgm:pt>
    <dgm:pt modelId="{B83C3D74-0EAF-4B4F-B956-6FED506E67A2}" type="sibTrans" cxnId="{3B8CC4AE-3821-40B4-AA49-8B4086DD3621}">
      <dgm:prSet/>
      <dgm:spPr/>
      <dgm:t>
        <a:bodyPr/>
        <a:lstStyle/>
        <a:p>
          <a:endParaRPr lang="en-US"/>
        </a:p>
      </dgm:t>
    </dgm:pt>
    <dgm:pt modelId="{3C3550E6-47A1-472E-990D-6890A71F6D7F}">
      <dgm:prSet phldrT="[Text]"/>
      <dgm:spPr/>
      <dgm:t>
        <a:bodyPr/>
        <a:lstStyle/>
        <a:p>
          <a:r>
            <a:rPr lang="en-US" dirty="0"/>
            <a:t>Evidence not sufficient to support claim</a:t>
          </a:r>
        </a:p>
      </dgm:t>
    </dgm:pt>
    <dgm:pt modelId="{17B70E0C-63C0-4526-898B-BD9FDB1F9671}" type="parTrans" cxnId="{820667CA-34D9-428A-9CD8-C8DC0068532A}">
      <dgm:prSet/>
      <dgm:spPr/>
      <dgm:t>
        <a:bodyPr/>
        <a:lstStyle/>
        <a:p>
          <a:endParaRPr lang="en-US"/>
        </a:p>
      </dgm:t>
    </dgm:pt>
    <dgm:pt modelId="{DDDFC711-07FA-4EAE-A1E5-A5DF94446580}" type="sibTrans" cxnId="{820667CA-34D9-428A-9CD8-C8DC0068532A}">
      <dgm:prSet/>
      <dgm:spPr/>
      <dgm:t>
        <a:bodyPr/>
        <a:lstStyle/>
        <a:p>
          <a:endParaRPr lang="en-US"/>
        </a:p>
      </dgm:t>
    </dgm:pt>
    <dgm:pt modelId="{4753C4DF-9A4C-4474-A1AD-58E6FBF2EF00}">
      <dgm:prSet phldrT="[Text]"/>
      <dgm:spPr/>
      <dgm:t>
        <a:bodyPr/>
        <a:lstStyle/>
        <a:p>
          <a:r>
            <a:rPr lang="en-US" dirty="0"/>
            <a:t>Below standard</a:t>
          </a:r>
        </a:p>
      </dgm:t>
    </dgm:pt>
    <dgm:pt modelId="{734D7E8C-B1A9-4202-87A3-F61AFDF5406B}" type="parTrans" cxnId="{085ADD23-12DA-4DB9-8AB1-B5A97D30D75D}">
      <dgm:prSet/>
      <dgm:spPr/>
      <dgm:t>
        <a:bodyPr/>
        <a:lstStyle/>
        <a:p>
          <a:endParaRPr lang="en-US"/>
        </a:p>
      </dgm:t>
    </dgm:pt>
    <dgm:pt modelId="{50B520B8-36E9-44D7-9373-7D7A3BD880D7}" type="sibTrans" cxnId="{085ADD23-12DA-4DB9-8AB1-B5A97D30D75D}">
      <dgm:prSet/>
      <dgm:spPr/>
      <dgm:t>
        <a:bodyPr/>
        <a:lstStyle/>
        <a:p>
          <a:endParaRPr lang="en-US"/>
        </a:p>
      </dgm:t>
    </dgm:pt>
    <dgm:pt modelId="{168B527F-84CD-4433-AAB4-891C57907DBC}">
      <dgm:prSet phldrT="[Text]"/>
      <dgm:spPr/>
      <dgm:t>
        <a:bodyPr/>
        <a:lstStyle/>
        <a:p>
          <a:r>
            <a:rPr lang="en-US" dirty="0"/>
            <a:t>Evidence sufficient to support claim</a:t>
          </a:r>
        </a:p>
      </dgm:t>
    </dgm:pt>
    <dgm:pt modelId="{88E05D5A-633C-4801-89A2-A42DC6CAB4C2}" type="parTrans" cxnId="{A4A58BB2-2EA0-4CD3-9D26-966B34CAFB59}">
      <dgm:prSet/>
      <dgm:spPr/>
      <dgm:t>
        <a:bodyPr/>
        <a:lstStyle/>
        <a:p>
          <a:endParaRPr lang="en-US"/>
        </a:p>
      </dgm:t>
    </dgm:pt>
    <dgm:pt modelId="{35FD8C7D-84E8-4EC1-B93B-85852E27BDEC}" type="sibTrans" cxnId="{A4A58BB2-2EA0-4CD3-9D26-966B34CAFB59}">
      <dgm:prSet/>
      <dgm:spPr/>
      <dgm:t>
        <a:bodyPr/>
        <a:lstStyle/>
        <a:p>
          <a:endParaRPr lang="en-US"/>
        </a:p>
      </dgm:t>
    </dgm:pt>
    <dgm:pt modelId="{FDF99E75-B8B5-473F-9FD5-6FE7AF778E56}">
      <dgm:prSet/>
      <dgm:spPr/>
      <dgm:t>
        <a:bodyPr/>
        <a:lstStyle/>
        <a:p>
          <a:r>
            <a:rPr lang="en-US" dirty="0"/>
            <a:t>1 or 2 Marks</a:t>
          </a:r>
        </a:p>
      </dgm:t>
    </dgm:pt>
    <dgm:pt modelId="{243B0012-4F63-41F0-9F07-EE4685ED0A21}" type="parTrans" cxnId="{0A80F414-4B15-49A4-A8EA-6AD33FE614C6}">
      <dgm:prSet/>
      <dgm:spPr/>
      <dgm:t>
        <a:bodyPr/>
        <a:lstStyle/>
        <a:p>
          <a:endParaRPr lang="en-US"/>
        </a:p>
      </dgm:t>
    </dgm:pt>
    <dgm:pt modelId="{880093D2-8412-4295-A2E2-7E331F2A12BF}" type="sibTrans" cxnId="{0A80F414-4B15-49A4-A8EA-6AD33FE614C6}">
      <dgm:prSet/>
      <dgm:spPr/>
      <dgm:t>
        <a:bodyPr/>
        <a:lstStyle/>
        <a:p>
          <a:endParaRPr lang="en-US"/>
        </a:p>
      </dgm:t>
    </dgm:pt>
    <dgm:pt modelId="{49877E38-186A-4D5B-84AD-22B85EEC0ED0}">
      <dgm:prSet/>
      <dgm:spPr/>
      <dgm:t>
        <a:bodyPr/>
        <a:lstStyle/>
        <a:p>
          <a:r>
            <a:rPr lang="en-US" dirty="0"/>
            <a:t>Evidence not sufficient to support claim</a:t>
          </a:r>
        </a:p>
      </dgm:t>
    </dgm:pt>
    <dgm:pt modelId="{339A1C9E-8366-4C10-A44F-CA05A91FFBBC}" type="parTrans" cxnId="{D8DECF9F-F725-4367-B4D5-2C9B4AD82BC1}">
      <dgm:prSet/>
      <dgm:spPr/>
      <dgm:t>
        <a:bodyPr/>
        <a:lstStyle/>
        <a:p>
          <a:endParaRPr lang="en-US"/>
        </a:p>
      </dgm:t>
    </dgm:pt>
    <dgm:pt modelId="{D6245584-E99B-41E7-AA7D-BDE7F121A904}" type="sibTrans" cxnId="{D8DECF9F-F725-4367-B4D5-2C9B4AD82BC1}">
      <dgm:prSet/>
      <dgm:spPr/>
      <dgm:t>
        <a:bodyPr/>
        <a:lstStyle/>
        <a:p>
          <a:endParaRPr lang="en-US"/>
        </a:p>
      </dgm:t>
    </dgm:pt>
    <dgm:pt modelId="{DA2BCB74-5F2F-42D4-A0FF-9381EBFF27E3}">
      <dgm:prSet/>
      <dgm:spPr/>
      <dgm:t>
        <a:bodyPr/>
        <a:lstStyle/>
        <a:p>
          <a:r>
            <a:rPr lang="en-US" dirty="0"/>
            <a:t>No claim of achievement</a:t>
          </a:r>
        </a:p>
      </dgm:t>
    </dgm:pt>
    <dgm:pt modelId="{E4ADE958-6961-4181-B8FC-03DE8EDA8BF6}" type="parTrans" cxnId="{08FD1ED0-E339-48FC-B153-63218CD3B511}">
      <dgm:prSet/>
      <dgm:spPr/>
      <dgm:t>
        <a:bodyPr/>
        <a:lstStyle/>
        <a:p>
          <a:endParaRPr lang="en-US"/>
        </a:p>
      </dgm:t>
    </dgm:pt>
    <dgm:pt modelId="{76A290F4-450F-4045-B547-B6619B56E178}" type="sibTrans" cxnId="{08FD1ED0-E339-48FC-B153-63218CD3B511}">
      <dgm:prSet/>
      <dgm:spPr/>
      <dgm:t>
        <a:bodyPr/>
        <a:lstStyle/>
        <a:p>
          <a:endParaRPr lang="en-US"/>
        </a:p>
      </dgm:t>
    </dgm:pt>
    <dgm:pt modelId="{60A58292-84A3-4948-B5A4-E869FB735E9A}">
      <dgm:prSet/>
      <dgm:spPr/>
      <dgm:t>
        <a:bodyPr/>
        <a:lstStyle/>
        <a:p>
          <a:r>
            <a:rPr lang="en-US" dirty="0"/>
            <a:t>3 Marks</a:t>
          </a:r>
        </a:p>
      </dgm:t>
    </dgm:pt>
    <dgm:pt modelId="{8550DACE-29C1-41BD-8B37-AEC988F1DC05}" type="parTrans" cxnId="{C9CFA4B9-A28A-4A37-82CD-3CE32B34B928}">
      <dgm:prSet/>
      <dgm:spPr/>
      <dgm:t>
        <a:bodyPr/>
        <a:lstStyle/>
        <a:p>
          <a:endParaRPr lang="en-US"/>
        </a:p>
      </dgm:t>
    </dgm:pt>
    <dgm:pt modelId="{37722476-BA3D-4C16-93EF-58B75CBF1B45}" type="sibTrans" cxnId="{C9CFA4B9-A28A-4A37-82CD-3CE32B34B928}">
      <dgm:prSet/>
      <dgm:spPr/>
      <dgm:t>
        <a:bodyPr/>
        <a:lstStyle/>
        <a:p>
          <a:endParaRPr lang="en-US"/>
        </a:p>
      </dgm:t>
    </dgm:pt>
    <dgm:pt modelId="{CC05DECB-6993-4472-9ADA-1CCB7AD73657}">
      <dgm:prSet/>
      <dgm:spPr/>
      <dgm:t>
        <a:bodyPr/>
        <a:lstStyle/>
        <a:p>
          <a:r>
            <a:rPr lang="en-US" dirty="0"/>
            <a:t>1 or 2 Marks</a:t>
          </a:r>
        </a:p>
      </dgm:t>
    </dgm:pt>
    <dgm:pt modelId="{7C57F2D7-EDC7-49AB-B2E1-B1E8D0893428}" type="parTrans" cxnId="{7E0DBFFA-7FFB-4FE0-BA0C-F4226F5DACF1}">
      <dgm:prSet/>
      <dgm:spPr/>
      <dgm:t>
        <a:bodyPr/>
        <a:lstStyle/>
        <a:p>
          <a:endParaRPr lang="en-US"/>
        </a:p>
      </dgm:t>
    </dgm:pt>
    <dgm:pt modelId="{5838C2CD-E3DB-444C-BB07-4080CEC3138B}" type="sibTrans" cxnId="{7E0DBFFA-7FFB-4FE0-BA0C-F4226F5DACF1}">
      <dgm:prSet/>
      <dgm:spPr/>
      <dgm:t>
        <a:bodyPr/>
        <a:lstStyle/>
        <a:p>
          <a:endParaRPr lang="en-US"/>
        </a:p>
      </dgm:t>
    </dgm:pt>
    <dgm:pt modelId="{50E59412-417A-4E5C-BA71-1BA52D80EFAB}">
      <dgm:prSet/>
      <dgm:spPr/>
      <dgm:t>
        <a:bodyPr/>
        <a:lstStyle/>
        <a:p>
          <a:r>
            <a:rPr lang="en-US" dirty="0"/>
            <a:t>1 Mark</a:t>
          </a:r>
        </a:p>
      </dgm:t>
    </dgm:pt>
    <dgm:pt modelId="{54E2EAA8-BCEB-4FB8-AF10-E4D66B9393AF}" type="parTrans" cxnId="{C1C69513-6E84-49E3-9EF6-F25DD2DEFCD9}">
      <dgm:prSet/>
      <dgm:spPr/>
      <dgm:t>
        <a:bodyPr/>
        <a:lstStyle/>
        <a:p>
          <a:endParaRPr lang="en-US"/>
        </a:p>
      </dgm:t>
    </dgm:pt>
    <dgm:pt modelId="{7F0B5AEA-259B-4968-B172-B780A178E9CE}" type="sibTrans" cxnId="{C1C69513-6E84-49E3-9EF6-F25DD2DEFCD9}">
      <dgm:prSet/>
      <dgm:spPr/>
      <dgm:t>
        <a:bodyPr/>
        <a:lstStyle/>
        <a:p>
          <a:endParaRPr lang="en-US"/>
        </a:p>
      </dgm:t>
    </dgm:pt>
    <dgm:pt modelId="{3B704974-2ACD-45D4-953A-4F16FA63B197}">
      <dgm:prSet/>
      <dgm:spPr/>
      <dgm:t>
        <a:bodyPr/>
        <a:lstStyle/>
        <a:p>
          <a:r>
            <a:rPr lang="en-US" dirty="0"/>
            <a:t>0 Marks</a:t>
          </a:r>
        </a:p>
      </dgm:t>
    </dgm:pt>
    <dgm:pt modelId="{1B4B58B8-3E84-4434-BA5E-0FAC780D1C91}" type="parTrans" cxnId="{830E63C8-4679-4134-BC9D-4385076E8C47}">
      <dgm:prSet/>
      <dgm:spPr/>
      <dgm:t>
        <a:bodyPr/>
        <a:lstStyle/>
        <a:p>
          <a:endParaRPr lang="en-US"/>
        </a:p>
      </dgm:t>
    </dgm:pt>
    <dgm:pt modelId="{9CC5129C-2061-4A2E-8789-49D502186055}" type="sibTrans" cxnId="{830E63C8-4679-4134-BC9D-4385076E8C47}">
      <dgm:prSet/>
      <dgm:spPr/>
      <dgm:t>
        <a:bodyPr/>
        <a:lstStyle/>
        <a:p>
          <a:endParaRPr lang="en-US"/>
        </a:p>
      </dgm:t>
    </dgm:pt>
    <dgm:pt modelId="{415C86ED-47D1-4E01-A7FB-EB8EC639DB46}" type="pres">
      <dgm:prSet presAssocID="{A245FCAB-AA9C-4D56-B9DC-68DEE3FBAB17}" presName="diagram" presStyleCnt="0">
        <dgm:presLayoutVars>
          <dgm:chPref val="1"/>
          <dgm:dir/>
          <dgm:animOne val="branch"/>
          <dgm:animLvl val="lvl"/>
          <dgm:resizeHandles val="exact"/>
        </dgm:presLayoutVars>
      </dgm:prSet>
      <dgm:spPr/>
    </dgm:pt>
    <dgm:pt modelId="{2673A79E-CBCC-4265-B005-E9F02C24652C}" type="pres">
      <dgm:prSet presAssocID="{2C0ADFD8-9FA9-4EA7-A44F-F8A008D82972}" presName="root1" presStyleCnt="0"/>
      <dgm:spPr/>
    </dgm:pt>
    <dgm:pt modelId="{EB2EB88A-523D-41EC-98D6-48C121539154}" type="pres">
      <dgm:prSet presAssocID="{2C0ADFD8-9FA9-4EA7-A44F-F8A008D82972}" presName="LevelOneTextNode" presStyleLbl="node0" presStyleIdx="0" presStyleCnt="1">
        <dgm:presLayoutVars>
          <dgm:chPref val="3"/>
        </dgm:presLayoutVars>
      </dgm:prSet>
      <dgm:spPr/>
    </dgm:pt>
    <dgm:pt modelId="{69E5EACF-FA1C-4B59-AE5D-B6BC380276F0}" type="pres">
      <dgm:prSet presAssocID="{2C0ADFD8-9FA9-4EA7-A44F-F8A008D82972}" presName="level2hierChild" presStyleCnt="0"/>
      <dgm:spPr/>
    </dgm:pt>
    <dgm:pt modelId="{70EBC9BA-8313-45F4-949E-F0C13691DA70}" type="pres">
      <dgm:prSet presAssocID="{6C1C0900-B925-45D8-A6C0-FF59603E1BA5}" presName="conn2-1" presStyleLbl="parChTrans1D2" presStyleIdx="0" presStyleCnt="3"/>
      <dgm:spPr/>
    </dgm:pt>
    <dgm:pt modelId="{D67040B3-B38A-4A73-B090-05AA79609F91}" type="pres">
      <dgm:prSet presAssocID="{6C1C0900-B925-45D8-A6C0-FF59603E1BA5}" presName="connTx" presStyleLbl="parChTrans1D2" presStyleIdx="0" presStyleCnt="3"/>
      <dgm:spPr/>
    </dgm:pt>
    <dgm:pt modelId="{F07B59DC-8E75-4C49-B4B0-92C766B40DE0}" type="pres">
      <dgm:prSet presAssocID="{150237A7-293C-445F-8C8A-E7C0B9AA9DFA}" presName="root2" presStyleCnt="0"/>
      <dgm:spPr/>
    </dgm:pt>
    <dgm:pt modelId="{220211DF-F022-4609-B8E2-A3524F8B9CB8}" type="pres">
      <dgm:prSet presAssocID="{150237A7-293C-445F-8C8A-E7C0B9AA9DFA}" presName="LevelTwoTextNode" presStyleLbl="node2" presStyleIdx="0" presStyleCnt="3">
        <dgm:presLayoutVars>
          <dgm:chPref val="3"/>
        </dgm:presLayoutVars>
      </dgm:prSet>
      <dgm:spPr/>
    </dgm:pt>
    <dgm:pt modelId="{FF7A076C-2CAE-40F2-8823-CA903379FB13}" type="pres">
      <dgm:prSet presAssocID="{150237A7-293C-445F-8C8A-E7C0B9AA9DFA}" presName="level3hierChild" presStyleCnt="0"/>
      <dgm:spPr/>
    </dgm:pt>
    <dgm:pt modelId="{47021162-3EFF-4815-B167-613CC0C27290}" type="pres">
      <dgm:prSet presAssocID="{01C9F3D9-22D6-4E39-9603-33518473E8ED}" presName="conn2-1" presStyleLbl="parChTrans1D3" presStyleIdx="0" presStyleCnt="5"/>
      <dgm:spPr/>
    </dgm:pt>
    <dgm:pt modelId="{4A235825-633B-4293-94EE-E53F70DD5DA0}" type="pres">
      <dgm:prSet presAssocID="{01C9F3D9-22D6-4E39-9603-33518473E8ED}" presName="connTx" presStyleLbl="parChTrans1D3" presStyleIdx="0" presStyleCnt="5"/>
      <dgm:spPr/>
    </dgm:pt>
    <dgm:pt modelId="{717214F9-2911-4AB9-9F1D-485D1D897C30}" type="pres">
      <dgm:prSet presAssocID="{65723639-92C8-415B-A598-EA4872B8F02C}" presName="root2" presStyleCnt="0"/>
      <dgm:spPr/>
    </dgm:pt>
    <dgm:pt modelId="{9FAFB90C-5ACA-413D-ADDA-58A468E243C3}" type="pres">
      <dgm:prSet presAssocID="{65723639-92C8-415B-A598-EA4872B8F02C}" presName="LevelTwoTextNode" presStyleLbl="node3" presStyleIdx="0" presStyleCnt="5">
        <dgm:presLayoutVars>
          <dgm:chPref val="3"/>
        </dgm:presLayoutVars>
      </dgm:prSet>
      <dgm:spPr/>
    </dgm:pt>
    <dgm:pt modelId="{BFE432C7-2758-4A91-865C-EAE2B2B6DC9D}" type="pres">
      <dgm:prSet presAssocID="{65723639-92C8-415B-A598-EA4872B8F02C}" presName="level3hierChild" presStyleCnt="0"/>
      <dgm:spPr/>
    </dgm:pt>
    <dgm:pt modelId="{07C90F0F-B7D0-4038-BFA8-92CDAA65D615}" type="pres">
      <dgm:prSet presAssocID="{8550DACE-29C1-41BD-8B37-AEC988F1DC05}" presName="conn2-1" presStyleLbl="parChTrans1D4" presStyleIdx="0" presStyleCnt="4"/>
      <dgm:spPr/>
    </dgm:pt>
    <dgm:pt modelId="{899B4E4C-3CE1-4F3A-BC0C-9794C5A0F338}" type="pres">
      <dgm:prSet presAssocID="{8550DACE-29C1-41BD-8B37-AEC988F1DC05}" presName="connTx" presStyleLbl="parChTrans1D4" presStyleIdx="0" presStyleCnt="4"/>
      <dgm:spPr/>
    </dgm:pt>
    <dgm:pt modelId="{CF5EF08C-C2C2-4B97-9E6F-2C57CB73DEC8}" type="pres">
      <dgm:prSet presAssocID="{60A58292-84A3-4948-B5A4-E869FB735E9A}" presName="root2" presStyleCnt="0"/>
      <dgm:spPr/>
    </dgm:pt>
    <dgm:pt modelId="{D7435D64-EF6D-4CA4-A1B0-7D71E6CD8176}" type="pres">
      <dgm:prSet presAssocID="{60A58292-84A3-4948-B5A4-E869FB735E9A}" presName="LevelTwoTextNode" presStyleLbl="node4" presStyleIdx="0" presStyleCnt="4">
        <dgm:presLayoutVars>
          <dgm:chPref val="3"/>
        </dgm:presLayoutVars>
      </dgm:prSet>
      <dgm:spPr/>
    </dgm:pt>
    <dgm:pt modelId="{A5745285-0520-4AA1-8F70-0AD6EB93FC87}" type="pres">
      <dgm:prSet presAssocID="{60A58292-84A3-4948-B5A4-E869FB735E9A}" presName="level3hierChild" presStyleCnt="0"/>
      <dgm:spPr/>
    </dgm:pt>
    <dgm:pt modelId="{4C32643C-FD20-4EE5-8AD6-3EE59F7D8FFC}" type="pres">
      <dgm:prSet presAssocID="{17B70E0C-63C0-4526-898B-BD9FDB1F9671}" presName="conn2-1" presStyleLbl="parChTrans1D3" presStyleIdx="1" presStyleCnt="5"/>
      <dgm:spPr/>
    </dgm:pt>
    <dgm:pt modelId="{B61F9F8E-A09C-4018-9553-F99F8E516A0A}" type="pres">
      <dgm:prSet presAssocID="{17B70E0C-63C0-4526-898B-BD9FDB1F9671}" presName="connTx" presStyleLbl="parChTrans1D3" presStyleIdx="1" presStyleCnt="5"/>
      <dgm:spPr/>
    </dgm:pt>
    <dgm:pt modelId="{6F638D17-F630-48EF-BFFA-E6264D0198A3}" type="pres">
      <dgm:prSet presAssocID="{3C3550E6-47A1-472E-990D-6890A71F6D7F}" presName="root2" presStyleCnt="0"/>
      <dgm:spPr/>
    </dgm:pt>
    <dgm:pt modelId="{194EABFC-E1A9-46C3-9391-3671AF39B2E6}" type="pres">
      <dgm:prSet presAssocID="{3C3550E6-47A1-472E-990D-6890A71F6D7F}" presName="LevelTwoTextNode" presStyleLbl="node3" presStyleIdx="1" presStyleCnt="5">
        <dgm:presLayoutVars>
          <dgm:chPref val="3"/>
        </dgm:presLayoutVars>
      </dgm:prSet>
      <dgm:spPr/>
    </dgm:pt>
    <dgm:pt modelId="{608C62CB-91F2-4E7A-AD02-E1BDB4D09FB8}" type="pres">
      <dgm:prSet presAssocID="{3C3550E6-47A1-472E-990D-6890A71F6D7F}" presName="level3hierChild" presStyleCnt="0"/>
      <dgm:spPr/>
    </dgm:pt>
    <dgm:pt modelId="{4CE77C04-EEA9-408B-BD59-DC81971222C4}" type="pres">
      <dgm:prSet presAssocID="{7C57F2D7-EDC7-49AB-B2E1-B1E8D0893428}" presName="conn2-1" presStyleLbl="parChTrans1D4" presStyleIdx="1" presStyleCnt="4"/>
      <dgm:spPr/>
    </dgm:pt>
    <dgm:pt modelId="{E15B205D-4DDC-4DC4-A75C-5339C4BB2992}" type="pres">
      <dgm:prSet presAssocID="{7C57F2D7-EDC7-49AB-B2E1-B1E8D0893428}" presName="connTx" presStyleLbl="parChTrans1D4" presStyleIdx="1" presStyleCnt="4"/>
      <dgm:spPr/>
    </dgm:pt>
    <dgm:pt modelId="{9CBF502C-BCEA-4790-A32C-460A6EA912F4}" type="pres">
      <dgm:prSet presAssocID="{CC05DECB-6993-4472-9ADA-1CCB7AD73657}" presName="root2" presStyleCnt="0"/>
      <dgm:spPr/>
    </dgm:pt>
    <dgm:pt modelId="{B577F250-C1CE-4426-8897-0C1945E28E71}" type="pres">
      <dgm:prSet presAssocID="{CC05DECB-6993-4472-9ADA-1CCB7AD73657}" presName="LevelTwoTextNode" presStyleLbl="node4" presStyleIdx="1" presStyleCnt="4">
        <dgm:presLayoutVars>
          <dgm:chPref val="3"/>
        </dgm:presLayoutVars>
      </dgm:prSet>
      <dgm:spPr/>
    </dgm:pt>
    <dgm:pt modelId="{052ABF5A-9D54-47B3-920B-E2AC6A8FDF0C}" type="pres">
      <dgm:prSet presAssocID="{CC05DECB-6993-4472-9ADA-1CCB7AD73657}" presName="level3hierChild" presStyleCnt="0"/>
      <dgm:spPr/>
    </dgm:pt>
    <dgm:pt modelId="{94A39EEE-05C4-4C58-9B73-851C5A8FAD9F}" type="pres">
      <dgm:prSet presAssocID="{734D7E8C-B1A9-4202-87A3-F61AFDF5406B}" presName="conn2-1" presStyleLbl="parChTrans1D2" presStyleIdx="1" presStyleCnt="3"/>
      <dgm:spPr/>
    </dgm:pt>
    <dgm:pt modelId="{760410AF-2272-41B1-A281-F14E213EE8F6}" type="pres">
      <dgm:prSet presAssocID="{734D7E8C-B1A9-4202-87A3-F61AFDF5406B}" presName="connTx" presStyleLbl="parChTrans1D2" presStyleIdx="1" presStyleCnt="3"/>
      <dgm:spPr/>
    </dgm:pt>
    <dgm:pt modelId="{4AC06646-56AD-4A39-B5B8-57FDD0731EE7}" type="pres">
      <dgm:prSet presAssocID="{4753C4DF-9A4C-4474-A1AD-58E6FBF2EF00}" presName="root2" presStyleCnt="0"/>
      <dgm:spPr/>
    </dgm:pt>
    <dgm:pt modelId="{68B23BA7-3E97-41B0-AFED-16D7459547A7}" type="pres">
      <dgm:prSet presAssocID="{4753C4DF-9A4C-4474-A1AD-58E6FBF2EF00}" presName="LevelTwoTextNode" presStyleLbl="node2" presStyleIdx="1" presStyleCnt="3">
        <dgm:presLayoutVars>
          <dgm:chPref val="3"/>
        </dgm:presLayoutVars>
      </dgm:prSet>
      <dgm:spPr/>
    </dgm:pt>
    <dgm:pt modelId="{E3089F9F-984B-4822-A106-82718975C45A}" type="pres">
      <dgm:prSet presAssocID="{4753C4DF-9A4C-4474-A1AD-58E6FBF2EF00}" presName="level3hierChild" presStyleCnt="0"/>
      <dgm:spPr/>
    </dgm:pt>
    <dgm:pt modelId="{FBC81AD2-1399-4D93-B337-6E6F8BBBDC0B}" type="pres">
      <dgm:prSet presAssocID="{88E05D5A-633C-4801-89A2-A42DC6CAB4C2}" presName="conn2-1" presStyleLbl="parChTrans1D3" presStyleIdx="2" presStyleCnt="5"/>
      <dgm:spPr/>
    </dgm:pt>
    <dgm:pt modelId="{A828B236-7D65-4E55-8E48-451AFDEDD9A9}" type="pres">
      <dgm:prSet presAssocID="{88E05D5A-633C-4801-89A2-A42DC6CAB4C2}" presName="connTx" presStyleLbl="parChTrans1D3" presStyleIdx="2" presStyleCnt="5"/>
      <dgm:spPr/>
    </dgm:pt>
    <dgm:pt modelId="{3DA529F0-C2D2-405E-BAE7-69BCE122B17C}" type="pres">
      <dgm:prSet presAssocID="{168B527F-84CD-4433-AAB4-891C57907DBC}" presName="root2" presStyleCnt="0"/>
      <dgm:spPr/>
    </dgm:pt>
    <dgm:pt modelId="{C25170B5-F4C4-43FC-9AD1-DBE3F09D57F4}" type="pres">
      <dgm:prSet presAssocID="{168B527F-84CD-4433-AAB4-891C57907DBC}" presName="LevelTwoTextNode" presStyleLbl="node3" presStyleIdx="2" presStyleCnt="5">
        <dgm:presLayoutVars>
          <dgm:chPref val="3"/>
        </dgm:presLayoutVars>
      </dgm:prSet>
      <dgm:spPr/>
    </dgm:pt>
    <dgm:pt modelId="{874E682D-F0E6-4735-9DE9-4BDDFCDC9069}" type="pres">
      <dgm:prSet presAssocID="{168B527F-84CD-4433-AAB4-891C57907DBC}" presName="level3hierChild" presStyleCnt="0"/>
      <dgm:spPr/>
    </dgm:pt>
    <dgm:pt modelId="{7AD81A05-36B3-4678-873D-E04E0EE197AA}" type="pres">
      <dgm:prSet presAssocID="{243B0012-4F63-41F0-9F07-EE4685ED0A21}" presName="conn2-1" presStyleLbl="parChTrans1D4" presStyleIdx="2" presStyleCnt="4"/>
      <dgm:spPr/>
    </dgm:pt>
    <dgm:pt modelId="{17F61D26-1ABB-4FF6-A78F-7E8C075F1875}" type="pres">
      <dgm:prSet presAssocID="{243B0012-4F63-41F0-9F07-EE4685ED0A21}" presName="connTx" presStyleLbl="parChTrans1D4" presStyleIdx="2" presStyleCnt="4"/>
      <dgm:spPr/>
    </dgm:pt>
    <dgm:pt modelId="{3F594C82-D88C-49AA-9224-D8828B73F4D0}" type="pres">
      <dgm:prSet presAssocID="{FDF99E75-B8B5-473F-9FD5-6FE7AF778E56}" presName="root2" presStyleCnt="0"/>
      <dgm:spPr/>
    </dgm:pt>
    <dgm:pt modelId="{3CEC2A1C-A10D-4717-8968-B32677DD1F2F}" type="pres">
      <dgm:prSet presAssocID="{FDF99E75-B8B5-473F-9FD5-6FE7AF778E56}" presName="LevelTwoTextNode" presStyleLbl="node4" presStyleIdx="2" presStyleCnt="4">
        <dgm:presLayoutVars>
          <dgm:chPref val="3"/>
        </dgm:presLayoutVars>
      </dgm:prSet>
      <dgm:spPr/>
    </dgm:pt>
    <dgm:pt modelId="{2829E9B8-589F-4613-A362-96880853E32E}" type="pres">
      <dgm:prSet presAssocID="{FDF99E75-B8B5-473F-9FD5-6FE7AF778E56}" presName="level3hierChild" presStyleCnt="0"/>
      <dgm:spPr/>
    </dgm:pt>
    <dgm:pt modelId="{524C5D23-5FF7-4A99-A8E4-110B26F28729}" type="pres">
      <dgm:prSet presAssocID="{339A1C9E-8366-4C10-A44F-CA05A91FFBBC}" presName="conn2-1" presStyleLbl="parChTrans1D3" presStyleIdx="3" presStyleCnt="5"/>
      <dgm:spPr/>
    </dgm:pt>
    <dgm:pt modelId="{A5AEC98A-C9CC-4567-87C4-B0CE041CB613}" type="pres">
      <dgm:prSet presAssocID="{339A1C9E-8366-4C10-A44F-CA05A91FFBBC}" presName="connTx" presStyleLbl="parChTrans1D3" presStyleIdx="3" presStyleCnt="5"/>
      <dgm:spPr/>
    </dgm:pt>
    <dgm:pt modelId="{AC2FC824-46EE-4AB7-B010-9ED88F1309D1}" type="pres">
      <dgm:prSet presAssocID="{49877E38-186A-4D5B-84AD-22B85EEC0ED0}" presName="root2" presStyleCnt="0"/>
      <dgm:spPr/>
    </dgm:pt>
    <dgm:pt modelId="{6C01209B-0CFF-4941-9B72-98747CEBE8C2}" type="pres">
      <dgm:prSet presAssocID="{49877E38-186A-4D5B-84AD-22B85EEC0ED0}" presName="LevelTwoTextNode" presStyleLbl="node3" presStyleIdx="3" presStyleCnt="5">
        <dgm:presLayoutVars>
          <dgm:chPref val="3"/>
        </dgm:presLayoutVars>
      </dgm:prSet>
      <dgm:spPr/>
    </dgm:pt>
    <dgm:pt modelId="{AE1C2476-9180-46B0-8F2C-F122C604C9F2}" type="pres">
      <dgm:prSet presAssocID="{49877E38-186A-4D5B-84AD-22B85EEC0ED0}" presName="level3hierChild" presStyleCnt="0"/>
      <dgm:spPr/>
    </dgm:pt>
    <dgm:pt modelId="{A52133C5-FF38-4EF9-9064-DCE219BF1C5D}" type="pres">
      <dgm:prSet presAssocID="{54E2EAA8-BCEB-4FB8-AF10-E4D66B9393AF}" presName="conn2-1" presStyleLbl="parChTrans1D4" presStyleIdx="3" presStyleCnt="4"/>
      <dgm:spPr/>
    </dgm:pt>
    <dgm:pt modelId="{78047D40-8690-49FC-9F9E-02FE79619B1A}" type="pres">
      <dgm:prSet presAssocID="{54E2EAA8-BCEB-4FB8-AF10-E4D66B9393AF}" presName="connTx" presStyleLbl="parChTrans1D4" presStyleIdx="3" presStyleCnt="4"/>
      <dgm:spPr/>
    </dgm:pt>
    <dgm:pt modelId="{995E0228-D51F-4B5A-950F-D5736C9957B7}" type="pres">
      <dgm:prSet presAssocID="{50E59412-417A-4E5C-BA71-1BA52D80EFAB}" presName="root2" presStyleCnt="0"/>
      <dgm:spPr/>
    </dgm:pt>
    <dgm:pt modelId="{BAE49179-AB9D-4B34-A6DD-E0683CF17BC1}" type="pres">
      <dgm:prSet presAssocID="{50E59412-417A-4E5C-BA71-1BA52D80EFAB}" presName="LevelTwoTextNode" presStyleLbl="node4" presStyleIdx="3" presStyleCnt="4">
        <dgm:presLayoutVars>
          <dgm:chPref val="3"/>
        </dgm:presLayoutVars>
      </dgm:prSet>
      <dgm:spPr/>
    </dgm:pt>
    <dgm:pt modelId="{123AF74E-5262-46D5-A39B-06203822660F}" type="pres">
      <dgm:prSet presAssocID="{50E59412-417A-4E5C-BA71-1BA52D80EFAB}" presName="level3hierChild" presStyleCnt="0"/>
      <dgm:spPr/>
    </dgm:pt>
    <dgm:pt modelId="{1389A0B9-660F-4452-AE77-FAEC3415A612}" type="pres">
      <dgm:prSet presAssocID="{E4ADE958-6961-4181-B8FC-03DE8EDA8BF6}" presName="conn2-1" presStyleLbl="parChTrans1D2" presStyleIdx="2" presStyleCnt="3"/>
      <dgm:spPr/>
    </dgm:pt>
    <dgm:pt modelId="{BBC07F01-326D-46B6-B6B0-F31F5E125B70}" type="pres">
      <dgm:prSet presAssocID="{E4ADE958-6961-4181-B8FC-03DE8EDA8BF6}" presName="connTx" presStyleLbl="parChTrans1D2" presStyleIdx="2" presStyleCnt="3"/>
      <dgm:spPr/>
    </dgm:pt>
    <dgm:pt modelId="{5A3DD746-1D64-40FA-A1A7-B6F6F91D73F0}" type="pres">
      <dgm:prSet presAssocID="{DA2BCB74-5F2F-42D4-A0FF-9381EBFF27E3}" presName="root2" presStyleCnt="0"/>
      <dgm:spPr/>
    </dgm:pt>
    <dgm:pt modelId="{51D24A47-ED6D-4899-8EF8-CD00873FFBA2}" type="pres">
      <dgm:prSet presAssocID="{DA2BCB74-5F2F-42D4-A0FF-9381EBFF27E3}" presName="LevelTwoTextNode" presStyleLbl="node2" presStyleIdx="2" presStyleCnt="3" custLinFactNeighborY="14323">
        <dgm:presLayoutVars>
          <dgm:chPref val="3"/>
        </dgm:presLayoutVars>
      </dgm:prSet>
      <dgm:spPr/>
    </dgm:pt>
    <dgm:pt modelId="{B2B9F366-C6E7-48BC-A5D9-5A3E0E5E207B}" type="pres">
      <dgm:prSet presAssocID="{DA2BCB74-5F2F-42D4-A0FF-9381EBFF27E3}" presName="level3hierChild" presStyleCnt="0"/>
      <dgm:spPr/>
    </dgm:pt>
    <dgm:pt modelId="{0A1EC560-BDB1-4F12-9ABB-03F6A43B18F8}" type="pres">
      <dgm:prSet presAssocID="{1B4B58B8-3E84-4434-BA5E-0FAC780D1C91}" presName="conn2-1" presStyleLbl="parChTrans1D3" presStyleIdx="4" presStyleCnt="5"/>
      <dgm:spPr/>
    </dgm:pt>
    <dgm:pt modelId="{DAD515D2-602B-4FC2-9B53-9624CCC0BA64}" type="pres">
      <dgm:prSet presAssocID="{1B4B58B8-3E84-4434-BA5E-0FAC780D1C91}" presName="connTx" presStyleLbl="parChTrans1D3" presStyleIdx="4" presStyleCnt="5"/>
      <dgm:spPr/>
    </dgm:pt>
    <dgm:pt modelId="{EA96C0F3-EA94-44F5-A5B5-88D313F5DBBB}" type="pres">
      <dgm:prSet presAssocID="{3B704974-2ACD-45D4-953A-4F16FA63B197}" presName="root2" presStyleCnt="0"/>
      <dgm:spPr/>
    </dgm:pt>
    <dgm:pt modelId="{02521888-BBD1-45E8-AEAD-03F9062A32D6}" type="pres">
      <dgm:prSet presAssocID="{3B704974-2ACD-45D4-953A-4F16FA63B197}" presName="LevelTwoTextNode" presStyleLbl="node3" presStyleIdx="4" presStyleCnt="5" custLinFactX="39549" custLinFactNeighborX="100000" custLinFactNeighborY="10337">
        <dgm:presLayoutVars>
          <dgm:chPref val="3"/>
        </dgm:presLayoutVars>
      </dgm:prSet>
      <dgm:spPr/>
    </dgm:pt>
    <dgm:pt modelId="{C500883D-9520-4A8E-9310-3F93874B170E}" type="pres">
      <dgm:prSet presAssocID="{3B704974-2ACD-45D4-953A-4F16FA63B197}" presName="level3hierChild" presStyleCnt="0"/>
      <dgm:spPr/>
    </dgm:pt>
  </dgm:ptLst>
  <dgm:cxnLst>
    <dgm:cxn modelId="{6EB80902-CE48-4769-AC80-CA8720131605}" type="presOf" srcId="{50E59412-417A-4E5C-BA71-1BA52D80EFAB}" destId="{BAE49179-AB9D-4B34-A6DD-E0683CF17BC1}" srcOrd="0" destOrd="0" presId="urn:microsoft.com/office/officeart/2005/8/layout/hierarchy2"/>
    <dgm:cxn modelId="{DAD2B303-6A61-4AFD-9FAB-A21DDFB8B67F}" type="presOf" srcId="{734D7E8C-B1A9-4202-87A3-F61AFDF5406B}" destId="{94A39EEE-05C4-4C58-9B73-851C5A8FAD9F}" srcOrd="0" destOrd="0" presId="urn:microsoft.com/office/officeart/2005/8/layout/hierarchy2"/>
    <dgm:cxn modelId="{7B3EE90D-8636-4BF9-A221-D2D9299E3F37}" type="presOf" srcId="{4753C4DF-9A4C-4474-A1AD-58E6FBF2EF00}" destId="{68B23BA7-3E97-41B0-AFED-16D7459547A7}" srcOrd="0" destOrd="0" presId="urn:microsoft.com/office/officeart/2005/8/layout/hierarchy2"/>
    <dgm:cxn modelId="{C1C69513-6E84-49E3-9EF6-F25DD2DEFCD9}" srcId="{49877E38-186A-4D5B-84AD-22B85EEC0ED0}" destId="{50E59412-417A-4E5C-BA71-1BA52D80EFAB}" srcOrd="0" destOrd="0" parTransId="{54E2EAA8-BCEB-4FB8-AF10-E4D66B9393AF}" sibTransId="{7F0B5AEA-259B-4968-B172-B780A178E9CE}"/>
    <dgm:cxn modelId="{0A80F414-4B15-49A4-A8EA-6AD33FE614C6}" srcId="{168B527F-84CD-4433-AAB4-891C57907DBC}" destId="{FDF99E75-B8B5-473F-9FD5-6FE7AF778E56}" srcOrd="0" destOrd="0" parTransId="{243B0012-4F63-41F0-9F07-EE4685ED0A21}" sibTransId="{880093D2-8412-4295-A2E2-7E331F2A12BF}"/>
    <dgm:cxn modelId="{2F364918-DEFF-47A0-973A-6BFD456C0C6D}" srcId="{A245FCAB-AA9C-4D56-B9DC-68DEE3FBAB17}" destId="{2C0ADFD8-9FA9-4EA7-A44F-F8A008D82972}" srcOrd="0" destOrd="0" parTransId="{7B207827-3E69-45BC-821C-63B3B4A423E6}" sibTransId="{7021F373-7AEB-494A-B81B-F74E3E144576}"/>
    <dgm:cxn modelId="{085ADD23-12DA-4DB9-8AB1-B5A97D30D75D}" srcId="{2C0ADFD8-9FA9-4EA7-A44F-F8A008D82972}" destId="{4753C4DF-9A4C-4474-A1AD-58E6FBF2EF00}" srcOrd="1" destOrd="0" parTransId="{734D7E8C-B1A9-4202-87A3-F61AFDF5406B}" sibTransId="{50B520B8-36E9-44D7-9373-7D7A3BD880D7}"/>
    <dgm:cxn modelId="{09F4F42A-9214-4655-A645-99609DD2A6DE}" type="presOf" srcId="{65723639-92C8-415B-A598-EA4872B8F02C}" destId="{9FAFB90C-5ACA-413D-ADDA-58A468E243C3}" srcOrd="0" destOrd="0" presId="urn:microsoft.com/office/officeart/2005/8/layout/hierarchy2"/>
    <dgm:cxn modelId="{75C88031-76D6-4533-BDFF-B660B04E86A1}" type="presOf" srcId="{49877E38-186A-4D5B-84AD-22B85EEC0ED0}" destId="{6C01209B-0CFF-4941-9B72-98747CEBE8C2}" srcOrd="0" destOrd="0" presId="urn:microsoft.com/office/officeart/2005/8/layout/hierarchy2"/>
    <dgm:cxn modelId="{A0DC1733-3B7B-47B9-A4F9-67B1499B33B7}" type="presOf" srcId="{6C1C0900-B925-45D8-A6C0-FF59603E1BA5}" destId="{70EBC9BA-8313-45F4-949E-F0C13691DA70}" srcOrd="0" destOrd="0" presId="urn:microsoft.com/office/officeart/2005/8/layout/hierarchy2"/>
    <dgm:cxn modelId="{26E2E433-9EF4-4A81-9A7C-BE1711E2E5A0}" type="presOf" srcId="{734D7E8C-B1A9-4202-87A3-F61AFDF5406B}" destId="{760410AF-2272-41B1-A281-F14E213EE8F6}" srcOrd="1" destOrd="0" presId="urn:microsoft.com/office/officeart/2005/8/layout/hierarchy2"/>
    <dgm:cxn modelId="{11030039-4EBE-41D4-8EC2-C7269C5CEA81}" type="presOf" srcId="{7C57F2D7-EDC7-49AB-B2E1-B1E8D0893428}" destId="{4CE77C04-EEA9-408B-BD59-DC81971222C4}" srcOrd="0" destOrd="0" presId="urn:microsoft.com/office/officeart/2005/8/layout/hierarchy2"/>
    <dgm:cxn modelId="{9E235E5B-FBE7-4B02-9D81-A4F860A29DE2}" type="presOf" srcId="{150237A7-293C-445F-8C8A-E7C0B9AA9DFA}" destId="{220211DF-F022-4609-B8E2-A3524F8B9CB8}" srcOrd="0" destOrd="0" presId="urn:microsoft.com/office/officeart/2005/8/layout/hierarchy2"/>
    <dgm:cxn modelId="{9BA8475F-6228-457C-AE56-E0FCAAAEDD75}" type="presOf" srcId="{DA2BCB74-5F2F-42D4-A0FF-9381EBFF27E3}" destId="{51D24A47-ED6D-4899-8EF8-CD00873FFBA2}" srcOrd="0" destOrd="0" presId="urn:microsoft.com/office/officeart/2005/8/layout/hierarchy2"/>
    <dgm:cxn modelId="{DA071E45-A119-4858-8912-049F1FA03F3E}" type="presOf" srcId="{88E05D5A-633C-4801-89A2-A42DC6CAB4C2}" destId="{FBC81AD2-1399-4D93-B337-6E6F8BBBDC0B}" srcOrd="0" destOrd="0" presId="urn:microsoft.com/office/officeart/2005/8/layout/hierarchy2"/>
    <dgm:cxn modelId="{BF91D348-5A8C-4A58-A16E-AF3E5214581E}" type="presOf" srcId="{01C9F3D9-22D6-4E39-9603-33518473E8ED}" destId="{4A235825-633B-4293-94EE-E53F70DD5DA0}" srcOrd="1" destOrd="0" presId="urn:microsoft.com/office/officeart/2005/8/layout/hierarchy2"/>
    <dgm:cxn modelId="{148C0B4B-6381-42CA-A969-03C13409B90B}" type="presOf" srcId="{168B527F-84CD-4433-AAB4-891C57907DBC}" destId="{C25170B5-F4C4-43FC-9AD1-DBE3F09D57F4}" srcOrd="0" destOrd="0" presId="urn:microsoft.com/office/officeart/2005/8/layout/hierarchy2"/>
    <dgm:cxn modelId="{FF72866E-5A2B-4545-AE43-1B9FB78FBBEB}" type="presOf" srcId="{3B704974-2ACD-45D4-953A-4F16FA63B197}" destId="{02521888-BBD1-45E8-AEAD-03F9062A32D6}" srcOrd="0" destOrd="0" presId="urn:microsoft.com/office/officeart/2005/8/layout/hierarchy2"/>
    <dgm:cxn modelId="{5073F96E-0B7E-4DCD-9726-704A3BACD752}" type="presOf" srcId="{7C57F2D7-EDC7-49AB-B2E1-B1E8D0893428}" destId="{E15B205D-4DDC-4DC4-A75C-5339C4BB2992}" srcOrd="1" destOrd="0" presId="urn:microsoft.com/office/officeart/2005/8/layout/hierarchy2"/>
    <dgm:cxn modelId="{B726F052-D705-4837-8939-BD506CCBFD91}" type="presOf" srcId="{54E2EAA8-BCEB-4FB8-AF10-E4D66B9393AF}" destId="{A52133C5-FF38-4EF9-9064-DCE219BF1C5D}" srcOrd="0" destOrd="0" presId="urn:microsoft.com/office/officeart/2005/8/layout/hierarchy2"/>
    <dgm:cxn modelId="{5E11EE73-0D5E-4C71-A5B9-5D7A57673DAC}" type="presOf" srcId="{8550DACE-29C1-41BD-8B37-AEC988F1DC05}" destId="{899B4E4C-3CE1-4F3A-BC0C-9794C5A0F338}" srcOrd="1" destOrd="0" presId="urn:microsoft.com/office/officeart/2005/8/layout/hierarchy2"/>
    <dgm:cxn modelId="{4D98037F-2F11-4464-B889-01E0BC91D661}" type="presOf" srcId="{1B4B58B8-3E84-4434-BA5E-0FAC780D1C91}" destId="{DAD515D2-602B-4FC2-9B53-9624CCC0BA64}" srcOrd="1" destOrd="0" presId="urn:microsoft.com/office/officeart/2005/8/layout/hierarchy2"/>
    <dgm:cxn modelId="{278A1683-B703-41A0-A93A-451198EE8ABB}" type="presOf" srcId="{243B0012-4F63-41F0-9F07-EE4685ED0A21}" destId="{7AD81A05-36B3-4678-873D-E04E0EE197AA}" srcOrd="0" destOrd="0" presId="urn:microsoft.com/office/officeart/2005/8/layout/hierarchy2"/>
    <dgm:cxn modelId="{23C31B85-459C-42FE-8900-456C09470B4F}" type="presOf" srcId="{E4ADE958-6961-4181-B8FC-03DE8EDA8BF6}" destId="{BBC07F01-326D-46B6-B6B0-F31F5E125B70}" srcOrd="1" destOrd="0" presId="urn:microsoft.com/office/officeart/2005/8/layout/hierarchy2"/>
    <dgm:cxn modelId="{4E717987-D86C-46B5-8E81-FA6FB64A780C}" type="presOf" srcId="{2C0ADFD8-9FA9-4EA7-A44F-F8A008D82972}" destId="{EB2EB88A-523D-41EC-98D6-48C121539154}" srcOrd="0" destOrd="0" presId="urn:microsoft.com/office/officeart/2005/8/layout/hierarchy2"/>
    <dgm:cxn modelId="{5DE16890-5F90-49A9-9EE8-71F37F417E03}" type="presOf" srcId="{339A1C9E-8366-4C10-A44F-CA05A91FFBBC}" destId="{A5AEC98A-C9CC-4567-87C4-B0CE041CB613}" srcOrd="1" destOrd="0" presId="urn:microsoft.com/office/officeart/2005/8/layout/hierarchy2"/>
    <dgm:cxn modelId="{E0DBCA93-E772-4052-842D-71B5C97F13E9}" type="presOf" srcId="{1B4B58B8-3E84-4434-BA5E-0FAC780D1C91}" destId="{0A1EC560-BDB1-4F12-9ABB-03F6A43B18F8}" srcOrd="0" destOrd="0" presId="urn:microsoft.com/office/officeart/2005/8/layout/hierarchy2"/>
    <dgm:cxn modelId="{791A5B9C-F78E-47CD-8119-B88F3B11B438}" type="presOf" srcId="{E4ADE958-6961-4181-B8FC-03DE8EDA8BF6}" destId="{1389A0B9-660F-4452-AE77-FAEC3415A612}" srcOrd="0" destOrd="0" presId="urn:microsoft.com/office/officeart/2005/8/layout/hierarchy2"/>
    <dgm:cxn modelId="{6074359E-6200-4C26-B4CE-11180DD1832E}" type="presOf" srcId="{339A1C9E-8366-4C10-A44F-CA05A91FFBBC}" destId="{524C5D23-5FF7-4A99-A8E4-110B26F28729}" srcOrd="0" destOrd="0" presId="urn:microsoft.com/office/officeart/2005/8/layout/hierarchy2"/>
    <dgm:cxn modelId="{D8DECF9F-F725-4367-B4D5-2C9B4AD82BC1}" srcId="{4753C4DF-9A4C-4474-A1AD-58E6FBF2EF00}" destId="{49877E38-186A-4D5B-84AD-22B85EEC0ED0}" srcOrd="1" destOrd="0" parTransId="{339A1C9E-8366-4C10-A44F-CA05A91FFBBC}" sibTransId="{D6245584-E99B-41E7-AA7D-BDE7F121A904}"/>
    <dgm:cxn modelId="{8B8F8FAD-A7F7-434D-8AA4-4A12348525ED}" srcId="{2C0ADFD8-9FA9-4EA7-A44F-F8A008D82972}" destId="{150237A7-293C-445F-8C8A-E7C0B9AA9DFA}" srcOrd="0" destOrd="0" parTransId="{6C1C0900-B925-45D8-A6C0-FF59603E1BA5}" sibTransId="{C7B671D9-567F-4894-A826-717228A74E32}"/>
    <dgm:cxn modelId="{790B56AE-622B-4746-84F8-3D1B843AC908}" type="presOf" srcId="{3C3550E6-47A1-472E-990D-6890A71F6D7F}" destId="{194EABFC-E1A9-46C3-9391-3671AF39B2E6}" srcOrd="0" destOrd="0" presId="urn:microsoft.com/office/officeart/2005/8/layout/hierarchy2"/>
    <dgm:cxn modelId="{3B8CC4AE-3821-40B4-AA49-8B4086DD3621}" srcId="{150237A7-293C-445F-8C8A-E7C0B9AA9DFA}" destId="{65723639-92C8-415B-A598-EA4872B8F02C}" srcOrd="0" destOrd="0" parTransId="{01C9F3D9-22D6-4E39-9603-33518473E8ED}" sibTransId="{B83C3D74-0EAF-4B4F-B956-6FED506E67A2}"/>
    <dgm:cxn modelId="{A4A58BB2-2EA0-4CD3-9D26-966B34CAFB59}" srcId="{4753C4DF-9A4C-4474-A1AD-58E6FBF2EF00}" destId="{168B527F-84CD-4433-AAB4-891C57907DBC}" srcOrd="0" destOrd="0" parTransId="{88E05D5A-633C-4801-89A2-A42DC6CAB4C2}" sibTransId="{35FD8C7D-84E8-4EC1-B93B-85852E27BDEC}"/>
    <dgm:cxn modelId="{C9CFA4B9-A28A-4A37-82CD-3CE32B34B928}" srcId="{65723639-92C8-415B-A598-EA4872B8F02C}" destId="{60A58292-84A3-4948-B5A4-E869FB735E9A}" srcOrd="0" destOrd="0" parTransId="{8550DACE-29C1-41BD-8B37-AEC988F1DC05}" sibTransId="{37722476-BA3D-4C16-93EF-58B75CBF1B45}"/>
    <dgm:cxn modelId="{679FC1BA-6153-4D7C-833A-FA71525798E5}" type="presOf" srcId="{CC05DECB-6993-4472-9ADA-1CCB7AD73657}" destId="{B577F250-C1CE-4426-8897-0C1945E28E71}" srcOrd="0" destOrd="0" presId="urn:microsoft.com/office/officeart/2005/8/layout/hierarchy2"/>
    <dgm:cxn modelId="{830E63C8-4679-4134-BC9D-4385076E8C47}" srcId="{DA2BCB74-5F2F-42D4-A0FF-9381EBFF27E3}" destId="{3B704974-2ACD-45D4-953A-4F16FA63B197}" srcOrd="0" destOrd="0" parTransId="{1B4B58B8-3E84-4434-BA5E-0FAC780D1C91}" sibTransId="{9CC5129C-2061-4A2E-8789-49D502186055}"/>
    <dgm:cxn modelId="{820667CA-34D9-428A-9CD8-C8DC0068532A}" srcId="{150237A7-293C-445F-8C8A-E7C0B9AA9DFA}" destId="{3C3550E6-47A1-472E-990D-6890A71F6D7F}" srcOrd="1" destOrd="0" parTransId="{17B70E0C-63C0-4526-898B-BD9FDB1F9671}" sibTransId="{DDDFC711-07FA-4EAE-A1E5-A5DF94446580}"/>
    <dgm:cxn modelId="{08FD1ED0-E339-48FC-B153-63218CD3B511}" srcId="{2C0ADFD8-9FA9-4EA7-A44F-F8A008D82972}" destId="{DA2BCB74-5F2F-42D4-A0FF-9381EBFF27E3}" srcOrd="2" destOrd="0" parTransId="{E4ADE958-6961-4181-B8FC-03DE8EDA8BF6}" sibTransId="{76A290F4-450F-4045-B547-B6619B56E178}"/>
    <dgm:cxn modelId="{5DE4A1D3-4FED-4F30-A1F6-D5A3D7B8A85B}" type="presOf" srcId="{FDF99E75-B8B5-473F-9FD5-6FE7AF778E56}" destId="{3CEC2A1C-A10D-4717-8968-B32677DD1F2F}" srcOrd="0" destOrd="0" presId="urn:microsoft.com/office/officeart/2005/8/layout/hierarchy2"/>
    <dgm:cxn modelId="{26759BD6-A466-4235-9D36-0D79F1224F95}" type="presOf" srcId="{243B0012-4F63-41F0-9F07-EE4685ED0A21}" destId="{17F61D26-1ABB-4FF6-A78F-7E8C075F1875}" srcOrd="1" destOrd="0" presId="urn:microsoft.com/office/officeart/2005/8/layout/hierarchy2"/>
    <dgm:cxn modelId="{1FFEA5D7-12EC-4E58-A1B6-8F2D4665578A}" type="presOf" srcId="{17B70E0C-63C0-4526-898B-BD9FDB1F9671}" destId="{B61F9F8E-A09C-4018-9553-F99F8E516A0A}" srcOrd="1" destOrd="0" presId="urn:microsoft.com/office/officeart/2005/8/layout/hierarchy2"/>
    <dgm:cxn modelId="{880774E0-0E89-4557-A26E-D476B6D40521}" type="presOf" srcId="{6C1C0900-B925-45D8-A6C0-FF59603E1BA5}" destId="{D67040B3-B38A-4A73-B090-05AA79609F91}" srcOrd="1" destOrd="0" presId="urn:microsoft.com/office/officeart/2005/8/layout/hierarchy2"/>
    <dgm:cxn modelId="{838EF0E4-B2DE-43F1-A1F0-65E90D95D727}" type="presOf" srcId="{54E2EAA8-BCEB-4FB8-AF10-E4D66B9393AF}" destId="{78047D40-8690-49FC-9F9E-02FE79619B1A}" srcOrd="1" destOrd="0" presId="urn:microsoft.com/office/officeart/2005/8/layout/hierarchy2"/>
    <dgm:cxn modelId="{7913EAE5-AD9D-4228-BDA7-C8E8A0428103}" type="presOf" srcId="{A245FCAB-AA9C-4D56-B9DC-68DEE3FBAB17}" destId="{415C86ED-47D1-4E01-A7FB-EB8EC639DB46}" srcOrd="0" destOrd="0" presId="urn:microsoft.com/office/officeart/2005/8/layout/hierarchy2"/>
    <dgm:cxn modelId="{1607B9EA-64C8-4464-97DA-D864A04C2E97}" type="presOf" srcId="{01C9F3D9-22D6-4E39-9603-33518473E8ED}" destId="{47021162-3EFF-4815-B167-613CC0C27290}" srcOrd="0" destOrd="0" presId="urn:microsoft.com/office/officeart/2005/8/layout/hierarchy2"/>
    <dgm:cxn modelId="{FB0D4DF0-C742-4797-942B-EA3E2531E3D9}" type="presOf" srcId="{60A58292-84A3-4948-B5A4-E869FB735E9A}" destId="{D7435D64-EF6D-4CA4-A1B0-7D71E6CD8176}" srcOrd="0" destOrd="0" presId="urn:microsoft.com/office/officeart/2005/8/layout/hierarchy2"/>
    <dgm:cxn modelId="{C4F2C6F5-2955-49A2-A32C-0C6C265C6D36}" type="presOf" srcId="{8550DACE-29C1-41BD-8B37-AEC988F1DC05}" destId="{07C90F0F-B7D0-4038-BFA8-92CDAA65D615}" srcOrd="0" destOrd="0" presId="urn:microsoft.com/office/officeart/2005/8/layout/hierarchy2"/>
    <dgm:cxn modelId="{F6AD87F8-8BA5-45F2-97C8-E5E0E0719689}" type="presOf" srcId="{88E05D5A-633C-4801-89A2-A42DC6CAB4C2}" destId="{A828B236-7D65-4E55-8E48-451AFDEDD9A9}" srcOrd="1" destOrd="0" presId="urn:microsoft.com/office/officeart/2005/8/layout/hierarchy2"/>
    <dgm:cxn modelId="{D012F1F9-2829-4C6B-B799-33DF803FDF43}" type="presOf" srcId="{17B70E0C-63C0-4526-898B-BD9FDB1F9671}" destId="{4C32643C-FD20-4EE5-8AD6-3EE59F7D8FFC}" srcOrd="0" destOrd="0" presId="urn:microsoft.com/office/officeart/2005/8/layout/hierarchy2"/>
    <dgm:cxn modelId="{7E0DBFFA-7FFB-4FE0-BA0C-F4226F5DACF1}" srcId="{3C3550E6-47A1-472E-990D-6890A71F6D7F}" destId="{CC05DECB-6993-4472-9ADA-1CCB7AD73657}" srcOrd="0" destOrd="0" parTransId="{7C57F2D7-EDC7-49AB-B2E1-B1E8D0893428}" sibTransId="{5838C2CD-E3DB-444C-BB07-4080CEC3138B}"/>
    <dgm:cxn modelId="{3DE2B89A-0AC8-4237-935F-AAE2329034B6}" type="presParOf" srcId="{415C86ED-47D1-4E01-A7FB-EB8EC639DB46}" destId="{2673A79E-CBCC-4265-B005-E9F02C24652C}" srcOrd="0" destOrd="0" presId="urn:microsoft.com/office/officeart/2005/8/layout/hierarchy2"/>
    <dgm:cxn modelId="{E2A30B57-2C99-48CA-AEAB-1F5EFA0B8BAE}" type="presParOf" srcId="{2673A79E-CBCC-4265-B005-E9F02C24652C}" destId="{EB2EB88A-523D-41EC-98D6-48C121539154}" srcOrd="0" destOrd="0" presId="urn:microsoft.com/office/officeart/2005/8/layout/hierarchy2"/>
    <dgm:cxn modelId="{53073325-73C1-467B-914E-64A504F74318}" type="presParOf" srcId="{2673A79E-CBCC-4265-B005-E9F02C24652C}" destId="{69E5EACF-FA1C-4B59-AE5D-B6BC380276F0}" srcOrd="1" destOrd="0" presId="urn:microsoft.com/office/officeart/2005/8/layout/hierarchy2"/>
    <dgm:cxn modelId="{25D30CEF-3FC2-47D0-BE8D-72FDFC24C558}" type="presParOf" srcId="{69E5EACF-FA1C-4B59-AE5D-B6BC380276F0}" destId="{70EBC9BA-8313-45F4-949E-F0C13691DA70}" srcOrd="0" destOrd="0" presId="urn:microsoft.com/office/officeart/2005/8/layout/hierarchy2"/>
    <dgm:cxn modelId="{69072665-2B1D-4870-9939-97A26BD3A3F5}" type="presParOf" srcId="{70EBC9BA-8313-45F4-949E-F0C13691DA70}" destId="{D67040B3-B38A-4A73-B090-05AA79609F91}" srcOrd="0" destOrd="0" presId="urn:microsoft.com/office/officeart/2005/8/layout/hierarchy2"/>
    <dgm:cxn modelId="{FD3169BB-EB73-41B8-B922-98DA8F119752}" type="presParOf" srcId="{69E5EACF-FA1C-4B59-AE5D-B6BC380276F0}" destId="{F07B59DC-8E75-4C49-B4B0-92C766B40DE0}" srcOrd="1" destOrd="0" presId="urn:microsoft.com/office/officeart/2005/8/layout/hierarchy2"/>
    <dgm:cxn modelId="{E10FC3FC-DDD9-4B0C-8193-83EA833117D6}" type="presParOf" srcId="{F07B59DC-8E75-4C49-B4B0-92C766B40DE0}" destId="{220211DF-F022-4609-B8E2-A3524F8B9CB8}" srcOrd="0" destOrd="0" presId="urn:microsoft.com/office/officeart/2005/8/layout/hierarchy2"/>
    <dgm:cxn modelId="{A8D0051E-28BB-4DBC-9C0C-370608C31748}" type="presParOf" srcId="{F07B59DC-8E75-4C49-B4B0-92C766B40DE0}" destId="{FF7A076C-2CAE-40F2-8823-CA903379FB13}" srcOrd="1" destOrd="0" presId="urn:microsoft.com/office/officeart/2005/8/layout/hierarchy2"/>
    <dgm:cxn modelId="{47C93B09-B572-43A5-96F2-FE676A3A5A61}" type="presParOf" srcId="{FF7A076C-2CAE-40F2-8823-CA903379FB13}" destId="{47021162-3EFF-4815-B167-613CC0C27290}" srcOrd="0" destOrd="0" presId="urn:microsoft.com/office/officeart/2005/8/layout/hierarchy2"/>
    <dgm:cxn modelId="{4DF2E62C-259C-414D-AB3A-23F5EC7FA516}" type="presParOf" srcId="{47021162-3EFF-4815-B167-613CC0C27290}" destId="{4A235825-633B-4293-94EE-E53F70DD5DA0}" srcOrd="0" destOrd="0" presId="urn:microsoft.com/office/officeart/2005/8/layout/hierarchy2"/>
    <dgm:cxn modelId="{5B180DB9-9DA9-44EE-A24D-41189A1C34FE}" type="presParOf" srcId="{FF7A076C-2CAE-40F2-8823-CA903379FB13}" destId="{717214F9-2911-4AB9-9F1D-485D1D897C30}" srcOrd="1" destOrd="0" presId="urn:microsoft.com/office/officeart/2005/8/layout/hierarchy2"/>
    <dgm:cxn modelId="{347A641D-7E2E-4627-ACE6-6ECBA974D663}" type="presParOf" srcId="{717214F9-2911-4AB9-9F1D-485D1D897C30}" destId="{9FAFB90C-5ACA-413D-ADDA-58A468E243C3}" srcOrd="0" destOrd="0" presId="urn:microsoft.com/office/officeart/2005/8/layout/hierarchy2"/>
    <dgm:cxn modelId="{0A189D7D-5CB6-49D9-9B6D-A0C2CF02D796}" type="presParOf" srcId="{717214F9-2911-4AB9-9F1D-485D1D897C30}" destId="{BFE432C7-2758-4A91-865C-EAE2B2B6DC9D}" srcOrd="1" destOrd="0" presId="urn:microsoft.com/office/officeart/2005/8/layout/hierarchy2"/>
    <dgm:cxn modelId="{BD21442D-6CF7-410E-9E10-AD953683A84B}" type="presParOf" srcId="{BFE432C7-2758-4A91-865C-EAE2B2B6DC9D}" destId="{07C90F0F-B7D0-4038-BFA8-92CDAA65D615}" srcOrd="0" destOrd="0" presId="urn:microsoft.com/office/officeart/2005/8/layout/hierarchy2"/>
    <dgm:cxn modelId="{9C1E9823-DF09-4B58-982C-3FFD439629A7}" type="presParOf" srcId="{07C90F0F-B7D0-4038-BFA8-92CDAA65D615}" destId="{899B4E4C-3CE1-4F3A-BC0C-9794C5A0F338}" srcOrd="0" destOrd="0" presId="urn:microsoft.com/office/officeart/2005/8/layout/hierarchy2"/>
    <dgm:cxn modelId="{CB1EC0E1-144D-4F6F-B815-DCF16F13311A}" type="presParOf" srcId="{BFE432C7-2758-4A91-865C-EAE2B2B6DC9D}" destId="{CF5EF08C-C2C2-4B97-9E6F-2C57CB73DEC8}" srcOrd="1" destOrd="0" presId="urn:microsoft.com/office/officeart/2005/8/layout/hierarchy2"/>
    <dgm:cxn modelId="{7D2621DA-D5B1-4C82-BCC2-B160C8D0E790}" type="presParOf" srcId="{CF5EF08C-C2C2-4B97-9E6F-2C57CB73DEC8}" destId="{D7435D64-EF6D-4CA4-A1B0-7D71E6CD8176}" srcOrd="0" destOrd="0" presId="urn:microsoft.com/office/officeart/2005/8/layout/hierarchy2"/>
    <dgm:cxn modelId="{FA2DBD15-9834-45DD-8AF3-E6CD29B66393}" type="presParOf" srcId="{CF5EF08C-C2C2-4B97-9E6F-2C57CB73DEC8}" destId="{A5745285-0520-4AA1-8F70-0AD6EB93FC87}" srcOrd="1" destOrd="0" presId="urn:microsoft.com/office/officeart/2005/8/layout/hierarchy2"/>
    <dgm:cxn modelId="{74898A10-C59F-4F08-9303-83DAD4A0DFE3}" type="presParOf" srcId="{FF7A076C-2CAE-40F2-8823-CA903379FB13}" destId="{4C32643C-FD20-4EE5-8AD6-3EE59F7D8FFC}" srcOrd="2" destOrd="0" presId="urn:microsoft.com/office/officeart/2005/8/layout/hierarchy2"/>
    <dgm:cxn modelId="{51EA7D79-6553-494C-B5A3-D2B7453112B9}" type="presParOf" srcId="{4C32643C-FD20-4EE5-8AD6-3EE59F7D8FFC}" destId="{B61F9F8E-A09C-4018-9553-F99F8E516A0A}" srcOrd="0" destOrd="0" presId="urn:microsoft.com/office/officeart/2005/8/layout/hierarchy2"/>
    <dgm:cxn modelId="{577773B7-FE75-4D8E-8792-4B728002E9D5}" type="presParOf" srcId="{FF7A076C-2CAE-40F2-8823-CA903379FB13}" destId="{6F638D17-F630-48EF-BFFA-E6264D0198A3}" srcOrd="3" destOrd="0" presId="urn:microsoft.com/office/officeart/2005/8/layout/hierarchy2"/>
    <dgm:cxn modelId="{05F0A0D0-F583-4718-8CC3-14294BB75A2F}" type="presParOf" srcId="{6F638D17-F630-48EF-BFFA-E6264D0198A3}" destId="{194EABFC-E1A9-46C3-9391-3671AF39B2E6}" srcOrd="0" destOrd="0" presId="urn:microsoft.com/office/officeart/2005/8/layout/hierarchy2"/>
    <dgm:cxn modelId="{ED052849-B5E0-430C-8AA9-D93F4A93ED46}" type="presParOf" srcId="{6F638D17-F630-48EF-BFFA-E6264D0198A3}" destId="{608C62CB-91F2-4E7A-AD02-E1BDB4D09FB8}" srcOrd="1" destOrd="0" presId="urn:microsoft.com/office/officeart/2005/8/layout/hierarchy2"/>
    <dgm:cxn modelId="{608FB5A7-176D-4142-94AA-56DBEDE48204}" type="presParOf" srcId="{608C62CB-91F2-4E7A-AD02-E1BDB4D09FB8}" destId="{4CE77C04-EEA9-408B-BD59-DC81971222C4}" srcOrd="0" destOrd="0" presId="urn:microsoft.com/office/officeart/2005/8/layout/hierarchy2"/>
    <dgm:cxn modelId="{EA4E4B84-E8E2-4DBA-B5E6-9F837039EFA7}" type="presParOf" srcId="{4CE77C04-EEA9-408B-BD59-DC81971222C4}" destId="{E15B205D-4DDC-4DC4-A75C-5339C4BB2992}" srcOrd="0" destOrd="0" presId="urn:microsoft.com/office/officeart/2005/8/layout/hierarchy2"/>
    <dgm:cxn modelId="{6FECCDE6-15BA-4A5F-99CD-6B6A982AB4B1}" type="presParOf" srcId="{608C62CB-91F2-4E7A-AD02-E1BDB4D09FB8}" destId="{9CBF502C-BCEA-4790-A32C-460A6EA912F4}" srcOrd="1" destOrd="0" presId="urn:microsoft.com/office/officeart/2005/8/layout/hierarchy2"/>
    <dgm:cxn modelId="{594B7A29-D46D-4DEB-BB0A-1B786A868964}" type="presParOf" srcId="{9CBF502C-BCEA-4790-A32C-460A6EA912F4}" destId="{B577F250-C1CE-4426-8897-0C1945E28E71}" srcOrd="0" destOrd="0" presId="urn:microsoft.com/office/officeart/2005/8/layout/hierarchy2"/>
    <dgm:cxn modelId="{582AA9C2-A057-4A6B-B231-51E502856946}" type="presParOf" srcId="{9CBF502C-BCEA-4790-A32C-460A6EA912F4}" destId="{052ABF5A-9D54-47B3-920B-E2AC6A8FDF0C}" srcOrd="1" destOrd="0" presId="urn:microsoft.com/office/officeart/2005/8/layout/hierarchy2"/>
    <dgm:cxn modelId="{3958AE6B-A467-4D69-B9E4-7D4E3FA1BD61}" type="presParOf" srcId="{69E5EACF-FA1C-4B59-AE5D-B6BC380276F0}" destId="{94A39EEE-05C4-4C58-9B73-851C5A8FAD9F}" srcOrd="2" destOrd="0" presId="urn:microsoft.com/office/officeart/2005/8/layout/hierarchy2"/>
    <dgm:cxn modelId="{E8BDDBB6-14AB-4472-BC7D-16EE893892FB}" type="presParOf" srcId="{94A39EEE-05C4-4C58-9B73-851C5A8FAD9F}" destId="{760410AF-2272-41B1-A281-F14E213EE8F6}" srcOrd="0" destOrd="0" presId="urn:microsoft.com/office/officeart/2005/8/layout/hierarchy2"/>
    <dgm:cxn modelId="{01ACD3DC-EBCF-4FF6-A6BD-483FE8486298}" type="presParOf" srcId="{69E5EACF-FA1C-4B59-AE5D-B6BC380276F0}" destId="{4AC06646-56AD-4A39-B5B8-57FDD0731EE7}" srcOrd="3" destOrd="0" presId="urn:microsoft.com/office/officeart/2005/8/layout/hierarchy2"/>
    <dgm:cxn modelId="{BF23F8BE-F811-4095-91AD-557FC0DC2D0E}" type="presParOf" srcId="{4AC06646-56AD-4A39-B5B8-57FDD0731EE7}" destId="{68B23BA7-3E97-41B0-AFED-16D7459547A7}" srcOrd="0" destOrd="0" presId="urn:microsoft.com/office/officeart/2005/8/layout/hierarchy2"/>
    <dgm:cxn modelId="{8AB57C11-4FBF-49F0-91FF-65E0D2D32E5E}" type="presParOf" srcId="{4AC06646-56AD-4A39-B5B8-57FDD0731EE7}" destId="{E3089F9F-984B-4822-A106-82718975C45A}" srcOrd="1" destOrd="0" presId="urn:microsoft.com/office/officeart/2005/8/layout/hierarchy2"/>
    <dgm:cxn modelId="{D718B813-685B-4998-AF68-6FBC0D9FBE9C}" type="presParOf" srcId="{E3089F9F-984B-4822-A106-82718975C45A}" destId="{FBC81AD2-1399-4D93-B337-6E6F8BBBDC0B}" srcOrd="0" destOrd="0" presId="urn:microsoft.com/office/officeart/2005/8/layout/hierarchy2"/>
    <dgm:cxn modelId="{D25A17A2-F228-42E3-9AA3-17B45ECB1CF7}" type="presParOf" srcId="{FBC81AD2-1399-4D93-B337-6E6F8BBBDC0B}" destId="{A828B236-7D65-4E55-8E48-451AFDEDD9A9}" srcOrd="0" destOrd="0" presId="urn:microsoft.com/office/officeart/2005/8/layout/hierarchy2"/>
    <dgm:cxn modelId="{BCD77E67-BF68-4ADE-83E1-D58E86191EDB}" type="presParOf" srcId="{E3089F9F-984B-4822-A106-82718975C45A}" destId="{3DA529F0-C2D2-405E-BAE7-69BCE122B17C}" srcOrd="1" destOrd="0" presId="urn:microsoft.com/office/officeart/2005/8/layout/hierarchy2"/>
    <dgm:cxn modelId="{C9C14A0B-105A-4641-9C08-F82384CAFA69}" type="presParOf" srcId="{3DA529F0-C2D2-405E-BAE7-69BCE122B17C}" destId="{C25170B5-F4C4-43FC-9AD1-DBE3F09D57F4}" srcOrd="0" destOrd="0" presId="urn:microsoft.com/office/officeart/2005/8/layout/hierarchy2"/>
    <dgm:cxn modelId="{EF5C2666-07DE-49AB-8828-DDEF25CE6115}" type="presParOf" srcId="{3DA529F0-C2D2-405E-BAE7-69BCE122B17C}" destId="{874E682D-F0E6-4735-9DE9-4BDDFCDC9069}" srcOrd="1" destOrd="0" presId="urn:microsoft.com/office/officeart/2005/8/layout/hierarchy2"/>
    <dgm:cxn modelId="{9A453EF7-0973-4738-B48E-705921BEE371}" type="presParOf" srcId="{874E682D-F0E6-4735-9DE9-4BDDFCDC9069}" destId="{7AD81A05-36B3-4678-873D-E04E0EE197AA}" srcOrd="0" destOrd="0" presId="urn:microsoft.com/office/officeart/2005/8/layout/hierarchy2"/>
    <dgm:cxn modelId="{CD849CAE-D1F7-42A4-BFED-F479EA2061F1}" type="presParOf" srcId="{7AD81A05-36B3-4678-873D-E04E0EE197AA}" destId="{17F61D26-1ABB-4FF6-A78F-7E8C075F1875}" srcOrd="0" destOrd="0" presId="urn:microsoft.com/office/officeart/2005/8/layout/hierarchy2"/>
    <dgm:cxn modelId="{E26A5D9F-8B26-4AF4-BE23-4A8CD2F6BE4E}" type="presParOf" srcId="{874E682D-F0E6-4735-9DE9-4BDDFCDC9069}" destId="{3F594C82-D88C-49AA-9224-D8828B73F4D0}" srcOrd="1" destOrd="0" presId="urn:microsoft.com/office/officeart/2005/8/layout/hierarchy2"/>
    <dgm:cxn modelId="{EE18E719-6CBA-4B63-AF4F-A4DD04B1F7EF}" type="presParOf" srcId="{3F594C82-D88C-49AA-9224-D8828B73F4D0}" destId="{3CEC2A1C-A10D-4717-8968-B32677DD1F2F}" srcOrd="0" destOrd="0" presId="urn:microsoft.com/office/officeart/2005/8/layout/hierarchy2"/>
    <dgm:cxn modelId="{E3C0EDDA-A09A-4B22-9396-01D7B3B965F4}" type="presParOf" srcId="{3F594C82-D88C-49AA-9224-D8828B73F4D0}" destId="{2829E9B8-589F-4613-A362-96880853E32E}" srcOrd="1" destOrd="0" presId="urn:microsoft.com/office/officeart/2005/8/layout/hierarchy2"/>
    <dgm:cxn modelId="{4F75F054-7AE5-4D95-A8A6-DAB7569692F3}" type="presParOf" srcId="{E3089F9F-984B-4822-A106-82718975C45A}" destId="{524C5D23-5FF7-4A99-A8E4-110B26F28729}" srcOrd="2" destOrd="0" presId="urn:microsoft.com/office/officeart/2005/8/layout/hierarchy2"/>
    <dgm:cxn modelId="{C3A684F4-4E05-4670-A578-11B2213D32E0}" type="presParOf" srcId="{524C5D23-5FF7-4A99-A8E4-110B26F28729}" destId="{A5AEC98A-C9CC-4567-87C4-B0CE041CB613}" srcOrd="0" destOrd="0" presId="urn:microsoft.com/office/officeart/2005/8/layout/hierarchy2"/>
    <dgm:cxn modelId="{CC28FFD1-1E74-41D9-BC22-33D518C6BEE6}" type="presParOf" srcId="{E3089F9F-984B-4822-A106-82718975C45A}" destId="{AC2FC824-46EE-4AB7-B010-9ED88F1309D1}" srcOrd="3" destOrd="0" presId="urn:microsoft.com/office/officeart/2005/8/layout/hierarchy2"/>
    <dgm:cxn modelId="{BAF59EC6-322F-407D-99D1-45E838CF7279}" type="presParOf" srcId="{AC2FC824-46EE-4AB7-B010-9ED88F1309D1}" destId="{6C01209B-0CFF-4941-9B72-98747CEBE8C2}" srcOrd="0" destOrd="0" presId="urn:microsoft.com/office/officeart/2005/8/layout/hierarchy2"/>
    <dgm:cxn modelId="{C8A635BC-8739-46B2-8B6F-0709642A8C74}" type="presParOf" srcId="{AC2FC824-46EE-4AB7-B010-9ED88F1309D1}" destId="{AE1C2476-9180-46B0-8F2C-F122C604C9F2}" srcOrd="1" destOrd="0" presId="urn:microsoft.com/office/officeart/2005/8/layout/hierarchy2"/>
    <dgm:cxn modelId="{AA2AE6B0-FA3E-435A-8CAC-A12FB1C6EA9E}" type="presParOf" srcId="{AE1C2476-9180-46B0-8F2C-F122C604C9F2}" destId="{A52133C5-FF38-4EF9-9064-DCE219BF1C5D}" srcOrd="0" destOrd="0" presId="urn:microsoft.com/office/officeart/2005/8/layout/hierarchy2"/>
    <dgm:cxn modelId="{20C34874-8C8E-4D93-9DAD-FB2082B65BB1}" type="presParOf" srcId="{A52133C5-FF38-4EF9-9064-DCE219BF1C5D}" destId="{78047D40-8690-49FC-9F9E-02FE79619B1A}" srcOrd="0" destOrd="0" presId="urn:microsoft.com/office/officeart/2005/8/layout/hierarchy2"/>
    <dgm:cxn modelId="{18BBC99F-21D2-4CD0-8041-F4AF2F0BEBD3}" type="presParOf" srcId="{AE1C2476-9180-46B0-8F2C-F122C604C9F2}" destId="{995E0228-D51F-4B5A-950F-D5736C9957B7}" srcOrd="1" destOrd="0" presId="urn:microsoft.com/office/officeart/2005/8/layout/hierarchy2"/>
    <dgm:cxn modelId="{01EDFB78-04C0-43D0-AD97-247C4ADD85E5}" type="presParOf" srcId="{995E0228-D51F-4B5A-950F-D5736C9957B7}" destId="{BAE49179-AB9D-4B34-A6DD-E0683CF17BC1}" srcOrd="0" destOrd="0" presId="urn:microsoft.com/office/officeart/2005/8/layout/hierarchy2"/>
    <dgm:cxn modelId="{B989DD16-C8E8-4C07-BAB8-B00B44BDCF16}" type="presParOf" srcId="{995E0228-D51F-4B5A-950F-D5736C9957B7}" destId="{123AF74E-5262-46D5-A39B-06203822660F}" srcOrd="1" destOrd="0" presId="urn:microsoft.com/office/officeart/2005/8/layout/hierarchy2"/>
    <dgm:cxn modelId="{05250E99-4361-451E-A1F0-665FF2D61884}" type="presParOf" srcId="{69E5EACF-FA1C-4B59-AE5D-B6BC380276F0}" destId="{1389A0B9-660F-4452-AE77-FAEC3415A612}" srcOrd="4" destOrd="0" presId="urn:microsoft.com/office/officeart/2005/8/layout/hierarchy2"/>
    <dgm:cxn modelId="{26C9E1FE-964A-4E09-93FD-709984DA1E51}" type="presParOf" srcId="{1389A0B9-660F-4452-AE77-FAEC3415A612}" destId="{BBC07F01-326D-46B6-B6B0-F31F5E125B70}" srcOrd="0" destOrd="0" presId="urn:microsoft.com/office/officeart/2005/8/layout/hierarchy2"/>
    <dgm:cxn modelId="{345A9FEC-7602-4A92-AEBE-B4034110D20D}" type="presParOf" srcId="{69E5EACF-FA1C-4B59-AE5D-B6BC380276F0}" destId="{5A3DD746-1D64-40FA-A1A7-B6F6F91D73F0}" srcOrd="5" destOrd="0" presId="urn:microsoft.com/office/officeart/2005/8/layout/hierarchy2"/>
    <dgm:cxn modelId="{F58E5961-3222-4EB7-BD78-2C4B4DCAE454}" type="presParOf" srcId="{5A3DD746-1D64-40FA-A1A7-B6F6F91D73F0}" destId="{51D24A47-ED6D-4899-8EF8-CD00873FFBA2}" srcOrd="0" destOrd="0" presId="urn:microsoft.com/office/officeart/2005/8/layout/hierarchy2"/>
    <dgm:cxn modelId="{9132B887-6837-4412-91E0-5AB85546978C}" type="presParOf" srcId="{5A3DD746-1D64-40FA-A1A7-B6F6F91D73F0}" destId="{B2B9F366-C6E7-48BC-A5D9-5A3E0E5E207B}" srcOrd="1" destOrd="0" presId="urn:microsoft.com/office/officeart/2005/8/layout/hierarchy2"/>
    <dgm:cxn modelId="{CAB9D673-6C2F-485A-B87C-A3D991AE9F18}" type="presParOf" srcId="{B2B9F366-C6E7-48BC-A5D9-5A3E0E5E207B}" destId="{0A1EC560-BDB1-4F12-9ABB-03F6A43B18F8}" srcOrd="0" destOrd="0" presId="urn:microsoft.com/office/officeart/2005/8/layout/hierarchy2"/>
    <dgm:cxn modelId="{D1CD46AA-DA18-4527-A2E1-C8F8DC59C362}" type="presParOf" srcId="{0A1EC560-BDB1-4F12-9ABB-03F6A43B18F8}" destId="{DAD515D2-602B-4FC2-9B53-9624CCC0BA64}" srcOrd="0" destOrd="0" presId="urn:microsoft.com/office/officeart/2005/8/layout/hierarchy2"/>
    <dgm:cxn modelId="{2B0E717A-8F26-4B0E-8EC2-90DDE9C0C75F}" type="presParOf" srcId="{B2B9F366-C6E7-48BC-A5D9-5A3E0E5E207B}" destId="{EA96C0F3-EA94-44F5-A5B5-88D313F5DBBB}" srcOrd="1" destOrd="0" presId="urn:microsoft.com/office/officeart/2005/8/layout/hierarchy2"/>
    <dgm:cxn modelId="{DC51F83C-6C4E-4A2A-BBC3-A6ACC61FCCD9}" type="presParOf" srcId="{EA96C0F3-EA94-44F5-A5B5-88D313F5DBBB}" destId="{02521888-BBD1-45E8-AEAD-03F9062A32D6}" srcOrd="0" destOrd="0" presId="urn:microsoft.com/office/officeart/2005/8/layout/hierarchy2"/>
    <dgm:cxn modelId="{D695D4BB-B833-4F86-99F2-A582E5E10E6B}" type="presParOf" srcId="{EA96C0F3-EA94-44F5-A5B5-88D313F5DBBB}" destId="{C500883D-9520-4A8E-9310-3F93874B170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EB88A-523D-41EC-98D6-48C121539154}">
      <dsp:nvSpPr>
        <dsp:cNvPr id="0" name=""/>
        <dsp:cNvSpPr/>
      </dsp:nvSpPr>
      <dsp:spPr>
        <a:xfrm>
          <a:off x="5419" y="2109765"/>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Claim of internalization of best practice </a:t>
          </a:r>
        </a:p>
      </dsp:txBody>
      <dsp:txXfrm>
        <a:off x="26345" y="2130691"/>
        <a:ext cx="1387103" cy="672625"/>
      </dsp:txXfrm>
    </dsp:sp>
    <dsp:sp modelId="{70EBC9BA-8313-45F4-949E-F0C13691DA70}">
      <dsp:nvSpPr>
        <dsp:cNvPr id="0" name=""/>
        <dsp:cNvSpPr/>
      </dsp:nvSpPr>
      <dsp:spPr>
        <a:xfrm rot="17500715">
          <a:off x="946502" y="1733844"/>
          <a:ext cx="1547327" cy="28432"/>
        </a:xfrm>
        <a:custGeom>
          <a:avLst/>
          <a:gdLst/>
          <a:ahLst/>
          <a:cxnLst/>
          <a:rect l="0" t="0" r="0" b="0"/>
          <a:pathLst>
            <a:path>
              <a:moveTo>
                <a:pt x="0" y="14216"/>
              </a:moveTo>
              <a:lnTo>
                <a:pt x="1547327"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81482" y="1709378"/>
        <a:ext cx="77366" cy="77366"/>
      </dsp:txXfrm>
    </dsp:sp>
    <dsp:sp modelId="{220211DF-F022-4609-B8E2-A3524F8B9CB8}">
      <dsp:nvSpPr>
        <dsp:cNvPr id="0" name=""/>
        <dsp:cNvSpPr/>
      </dsp:nvSpPr>
      <dsp:spPr>
        <a:xfrm>
          <a:off x="2005956" y="671879"/>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Meets standard</a:t>
          </a:r>
        </a:p>
      </dsp:txBody>
      <dsp:txXfrm>
        <a:off x="2026882" y="692805"/>
        <a:ext cx="1387103" cy="672625"/>
      </dsp:txXfrm>
    </dsp:sp>
    <dsp:sp modelId="{47021162-3EFF-4815-B167-613CC0C27290}">
      <dsp:nvSpPr>
        <dsp:cNvPr id="0" name=""/>
        <dsp:cNvSpPr/>
      </dsp:nvSpPr>
      <dsp:spPr>
        <a:xfrm rot="19457599">
          <a:off x="3368750" y="809489"/>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806108"/>
        <a:ext cx="35195" cy="35195"/>
      </dsp:txXfrm>
    </dsp:sp>
    <dsp:sp modelId="{9FAFB90C-5ACA-413D-ADDA-58A468E243C3}">
      <dsp:nvSpPr>
        <dsp:cNvPr id="0" name=""/>
        <dsp:cNvSpPr/>
      </dsp:nvSpPr>
      <dsp:spPr>
        <a:xfrm>
          <a:off x="4006494"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sufficient to support claim</a:t>
          </a:r>
        </a:p>
      </dsp:txBody>
      <dsp:txXfrm>
        <a:off x="4027420" y="281980"/>
        <a:ext cx="1387103" cy="672625"/>
      </dsp:txXfrm>
    </dsp:sp>
    <dsp:sp modelId="{07C90F0F-B7D0-4038-BFA8-92CDAA65D615}">
      <dsp:nvSpPr>
        <dsp:cNvPr id="0" name=""/>
        <dsp:cNvSpPr/>
      </dsp:nvSpPr>
      <dsp:spPr>
        <a:xfrm>
          <a:off x="5435449" y="604077"/>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604004"/>
        <a:ext cx="28579" cy="28579"/>
      </dsp:txXfrm>
    </dsp:sp>
    <dsp:sp modelId="{D7435D64-EF6D-4CA4-A1B0-7D71E6CD8176}">
      <dsp:nvSpPr>
        <dsp:cNvPr id="0" name=""/>
        <dsp:cNvSpPr/>
      </dsp:nvSpPr>
      <dsp:spPr>
        <a:xfrm>
          <a:off x="6007031"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3 Marks</a:t>
          </a:r>
        </a:p>
      </dsp:txBody>
      <dsp:txXfrm>
        <a:off x="6027957" y="281980"/>
        <a:ext cx="1387103" cy="672625"/>
      </dsp:txXfrm>
    </dsp:sp>
    <dsp:sp modelId="{4C32643C-FD20-4EE5-8AD6-3EE59F7D8FFC}">
      <dsp:nvSpPr>
        <dsp:cNvPr id="0" name=""/>
        <dsp:cNvSpPr/>
      </dsp:nvSpPr>
      <dsp:spPr>
        <a:xfrm rot="2142401">
          <a:off x="3368750" y="1220314"/>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1216932"/>
        <a:ext cx="35195" cy="35195"/>
      </dsp:txXfrm>
    </dsp:sp>
    <dsp:sp modelId="{194EABFC-E1A9-46C3-9391-3671AF39B2E6}">
      <dsp:nvSpPr>
        <dsp:cNvPr id="0" name=""/>
        <dsp:cNvSpPr/>
      </dsp:nvSpPr>
      <dsp:spPr>
        <a:xfrm>
          <a:off x="4006494"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not sufficient to support claim</a:t>
          </a:r>
        </a:p>
      </dsp:txBody>
      <dsp:txXfrm>
        <a:off x="4027420" y="1103630"/>
        <a:ext cx="1387103" cy="672625"/>
      </dsp:txXfrm>
    </dsp:sp>
    <dsp:sp modelId="{4CE77C04-EEA9-408B-BD59-DC81971222C4}">
      <dsp:nvSpPr>
        <dsp:cNvPr id="0" name=""/>
        <dsp:cNvSpPr/>
      </dsp:nvSpPr>
      <dsp:spPr>
        <a:xfrm>
          <a:off x="5435449" y="1425726"/>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1425653"/>
        <a:ext cx="28579" cy="28579"/>
      </dsp:txXfrm>
    </dsp:sp>
    <dsp:sp modelId="{B577F250-C1CE-4426-8897-0C1945E28E71}">
      <dsp:nvSpPr>
        <dsp:cNvPr id="0" name=""/>
        <dsp:cNvSpPr/>
      </dsp:nvSpPr>
      <dsp:spPr>
        <a:xfrm>
          <a:off x="6007031"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or 2 Marks</a:t>
          </a:r>
        </a:p>
      </dsp:txBody>
      <dsp:txXfrm>
        <a:off x="6027957" y="1103630"/>
        <a:ext cx="1387103" cy="672625"/>
      </dsp:txXfrm>
    </dsp:sp>
    <dsp:sp modelId="{94A39EEE-05C4-4C58-9B73-851C5A8FAD9F}">
      <dsp:nvSpPr>
        <dsp:cNvPr id="0" name=""/>
        <dsp:cNvSpPr/>
      </dsp:nvSpPr>
      <dsp:spPr>
        <a:xfrm rot="1186030">
          <a:off x="1416480" y="2555494"/>
          <a:ext cx="607371" cy="28432"/>
        </a:xfrm>
        <a:custGeom>
          <a:avLst/>
          <a:gdLst/>
          <a:ahLst/>
          <a:cxnLst/>
          <a:rect l="0" t="0" r="0" b="0"/>
          <a:pathLst>
            <a:path>
              <a:moveTo>
                <a:pt x="0" y="14216"/>
              </a:moveTo>
              <a:lnTo>
                <a:pt x="607371"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04981" y="2554526"/>
        <a:ext cx="30368" cy="30368"/>
      </dsp:txXfrm>
    </dsp:sp>
    <dsp:sp modelId="{68B23BA7-3E97-41B0-AFED-16D7459547A7}">
      <dsp:nvSpPr>
        <dsp:cNvPr id="0" name=""/>
        <dsp:cNvSpPr/>
      </dsp:nvSpPr>
      <dsp:spPr>
        <a:xfrm>
          <a:off x="2005956" y="231517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Below standard</a:t>
          </a:r>
        </a:p>
      </dsp:txBody>
      <dsp:txXfrm>
        <a:off x="2026882" y="2336103"/>
        <a:ext cx="1387103" cy="672625"/>
      </dsp:txXfrm>
    </dsp:sp>
    <dsp:sp modelId="{FBC81AD2-1399-4D93-B337-6E6F8BBBDC0B}">
      <dsp:nvSpPr>
        <dsp:cNvPr id="0" name=""/>
        <dsp:cNvSpPr/>
      </dsp:nvSpPr>
      <dsp:spPr>
        <a:xfrm rot="19457599">
          <a:off x="3368750" y="2452787"/>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2449406"/>
        <a:ext cx="35195" cy="35195"/>
      </dsp:txXfrm>
    </dsp:sp>
    <dsp:sp modelId="{C25170B5-F4C4-43FC-9AD1-DBE3F09D57F4}">
      <dsp:nvSpPr>
        <dsp:cNvPr id="0" name=""/>
        <dsp:cNvSpPr/>
      </dsp:nvSpPr>
      <dsp:spPr>
        <a:xfrm>
          <a:off x="4006494"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sufficient to support claim</a:t>
          </a:r>
        </a:p>
      </dsp:txBody>
      <dsp:txXfrm>
        <a:off x="4027420" y="1925279"/>
        <a:ext cx="1387103" cy="672625"/>
      </dsp:txXfrm>
    </dsp:sp>
    <dsp:sp modelId="{7AD81A05-36B3-4678-873D-E04E0EE197AA}">
      <dsp:nvSpPr>
        <dsp:cNvPr id="0" name=""/>
        <dsp:cNvSpPr/>
      </dsp:nvSpPr>
      <dsp:spPr>
        <a:xfrm>
          <a:off x="5435449" y="2247375"/>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2247302"/>
        <a:ext cx="28579" cy="28579"/>
      </dsp:txXfrm>
    </dsp:sp>
    <dsp:sp modelId="{3CEC2A1C-A10D-4717-8968-B32677DD1F2F}">
      <dsp:nvSpPr>
        <dsp:cNvPr id="0" name=""/>
        <dsp:cNvSpPr/>
      </dsp:nvSpPr>
      <dsp:spPr>
        <a:xfrm>
          <a:off x="6007031"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or 2 Marks</a:t>
          </a:r>
        </a:p>
      </dsp:txBody>
      <dsp:txXfrm>
        <a:off x="6027957" y="1925279"/>
        <a:ext cx="1387103" cy="672625"/>
      </dsp:txXfrm>
    </dsp:sp>
    <dsp:sp modelId="{524C5D23-5FF7-4A99-A8E4-110B26F28729}">
      <dsp:nvSpPr>
        <dsp:cNvPr id="0" name=""/>
        <dsp:cNvSpPr/>
      </dsp:nvSpPr>
      <dsp:spPr>
        <a:xfrm rot="2142401">
          <a:off x="3368750" y="2863612"/>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2860231"/>
        <a:ext cx="35195" cy="35195"/>
      </dsp:txXfrm>
    </dsp:sp>
    <dsp:sp modelId="{6C01209B-0CFF-4941-9B72-98747CEBE8C2}">
      <dsp:nvSpPr>
        <dsp:cNvPr id="0" name=""/>
        <dsp:cNvSpPr/>
      </dsp:nvSpPr>
      <dsp:spPr>
        <a:xfrm>
          <a:off x="4006494"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not sufficient to support claim</a:t>
          </a:r>
        </a:p>
      </dsp:txBody>
      <dsp:txXfrm>
        <a:off x="4027420" y="2746928"/>
        <a:ext cx="1387103" cy="672625"/>
      </dsp:txXfrm>
    </dsp:sp>
    <dsp:sp modelId="{A52133C5-FF38-4EF9-9064-DCE219BF1C5D}">
      <dsp:nvSpPr>
        <dsp:cNvPr id="0" name=""/>
        <dsp:cNvSpPr/>
      </dsp:nvSpPr>
      <dsp:spPr>
        <a:xfrm>
          <a:off x="5435449" y="3069024"/>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3068951"/>
        <a:ext cx="28579" cy="28579"/>
      </dsp:txXfrm>
    </dsp:sp>
    <dsp:sp modelId="{BAE49179-AB9D-4B34-A6DD-E0683CF17BC1}">
      <dsp:nvSpPr>
        <dsp:cNvPr id="0" name=""/>
        <dsp:cNvSpPr/>
      </dsp:nvSpPr>
      <dsp:spPr>
        <a:xfrm>
          <a:off x="6007031"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Mark</a:t>
          </a:r>
        </a:p>
      </dsp:txBody>
      <dsp:txXfrm>
        <a:off x="6027957" y="2746928"/>
        <a:ext cx="1387103" cy="672625"/>
      </dsp:txXfrm>
    </dsp:sp>
    <dsp:sp modelId="{1389A0B9-660F-4452-AE77-FAEC3415A612}">
      <dsp:nvSpPr>
        <dsp:cNvPr id="0" name=""/>
        <dsp:cNvSpPr/>
      </dsp:nvSpPr>
      <dsp:spPr>
        <a:xfrm rot="4178395">
          <a:off x="898736" y="3222898"/>
          <a:ext cx="1642859" cy="28432"/>
        </a:xfrm>
        <a:custGeom>
          <a:avLst/>
          <a:gdLst/>
          <a:ahLst/>
          <a:cxnLst/>
          <a:rect l="0" t="0" r="0" b="0"/>
          <a:pathLst>
            <a:path>
              <a:moveTo>
                <a:pt x="0" y="14216"/>
              </a:moveTo>
              <a:lnTo>
                <a:pt x="1642859"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79094" y="3196043"/>
        <a:ext cx="82142" cy="82142"/>
      </dsp:txXfrm>
    </dsp:sp>
    <dsp:sp modelId="{51D24A47-ED6D-4899-8EF8-CD00873FFBA2}">
      <dsp:nvSpPr>
        <dsp:cNvPr id="0" name=""/>
        <dsp:cNvSpPr/>
      </dsp:nvSpPr>
      <dsp:spPr>
        <a:xfrm>
          <a:off x="2005956" y="3649986"/>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No claim of achievement</a:t>
          </a:r>
        </a:p>
      </dsp:txBody>
      <dsp:txXfrm>
        <a:off x="2026882" y="3670912"/>
        <a:ext cx="1387103" cy="672625"/>
      </dsp:txXfrm>
    </dsp:sp>
    <dsp:sp modelId="{0A1EC560-BDB1-4F12-9ABB-03F6A43B18F8}">
      <dsp:nvSpPr>
        <dsp:cNvPr id="0" name=""/>
        <dsp:cNvSpPr/>
      </dsp:nvSpPr>
      <dsp:spPr>
        <a:xfrm rot="21561842">
          <a:off x="3434832" y="3978769"/>
          <a:ext cx="2565832" cy="28432"/>
        </a:xfrm>
        <a:custGeom>
          <a:avLst/>
          <a:gdLst/>
          <a:ahLst/>
          <a:cxnLst/>
          <a:rect l="0" t="0" r="0" b="0"/>
          <a:pathLst>
            <a:path>
              <a:moveTo>
                <a:pt x="0" y="14216"/>
              </a:moveTo>
              <a:lnTo>
                <a:pt x="256583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653603" y="3928839"/>
        <a:ext cx="128291" cy="128291"/>
      </dsp:txXfrm>
    </dsp:sp>
    <dsp:sp modelId="{02521888-BBD1-45E8-AEAD-03F9062A32D6}">
      <dsp:nvSpPr>
        <dsp:cNvPr id="0" name=""/>
        <dsp:cNvSpPr/>
      </dsp:nvSpPr>
      <dsp:spPr>
        <a:xfrm>
          <a:off x="6000586" y="362150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0 Marks</a:t>
          </a:r>
        </a:p>
      </dsp:txBody>
      <dsp:txXfrm>
        <a:off x="6021512" y="3642433"/>
        <a:ext cx="1387103" cy="672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EB88A-523D-41EC-98D6-48C121539154}">
      <dsp:nvSpPr>
        <dsp:cNvPr id="0" name=""/>
        <dsp:cNvSpPr/>
      </dsp:nvSpPr>
      <dsp:spPr>
        <a:xfrm>
          <a:off x="5419" y="2109765"/>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Claim of internalization of best practice </a:t>
          </a:r>
        </a:p>
      </dsp:txBody>
      <dsp:txXfrm>
        <a:off x="26345" y="2130691"/>
        <a:ext cx="1387103" cy="672625"/>
      </dsp:txXfrm>
    </dsp:sp>
    <dsp:sp modelId="{70EBC9BA-8313-45F4-949E-F0C13691DA70}">
      <dsp:nvSpPr>
        <dsp:cNvPr id="0" name=""/>
        <dsp:cNvSpPr/>
      </dsp:nvSpPr>
      <dsp:spPr>
        <a:xfrm rot="17500715">
          <a:off x="946502" y="1733844"/>
          <a:ext cx="1547327" cy="28432"/>
        </a:xfrm>
        <a:custGeom>
          <a:avLst/>
          <a:gdLst/>
          <a:ahLst/>
          <a:cxnLst/>
          <a:rect l="0" t="0" r="0" b="0"/>
          <a:pathLst>
            <a:path>
              <a:moveTo>
                <a:pt x="0" y="14216"/>
              </a:moveTo>
              <a:lnTo>
                <a:pt x="1547327"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81482" y="1709378"/>
        <a:ext cx="77366" cy="77366"/>
      </dsp:txXfrm>
    </dsp:sp>
    <dsp:sp modelId="{220211DF-F022-4609-B8E2-A3524F8B9CB8}">
      <dsp:nvSpPr>
        <dsp:cNvPr id="0" name=""/>
        <dsp:cNvSpPr/>
      </dsp:nvSpPr>
      <dsp:spPr>
        <a:xfrm>
          <a:off x="2005956" y="671879"/>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Meets standard</a:t>
          </a:r>
        </a:p>
      </dsp:txBody>
      <dsp:txXfrm>
        <a:off x="2026882" y="692805"/>
        <a:ext cx="1387103" cy="672625"/>
      </dsp:txXfrm>
    </dsp:sp>
    <dsp:sp modelId="{47021162-3EFF-4815-B167-613CC0C27290}">
      <dsp:nvSpPr>
        <dsp:cNvPr id="0" name=""/>
        <dsp:cNvSpPr/>
      </dsp:nvSpPr>
      <dsp:spPr>
        <a:xfrm rot="19457599">
          <a:off x="3368750" y="809489"/>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806108"/>
        <a:ext cx="35195" cy="35195"/>
      </dsp:txXfrm>
    </dsp:sp>
    <dsp:sp modelId="{9FAFB90C-5ACA-413D-ADDA-58A468E243C3}">
      <dsp:nvSpPr>
        <dsp:cNvPr id="0" name=""/>
        <dsp:cNvSpPr/>
      </dsp:nvSpPr>
      <dsp:spPr>
        <a:xfrm>
          <a:off x="4006494"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sufficient to support claim</a:t>
          </a:r>
        </a:p>
      </dsp:txBody>
      <dsp:txXfrm>
        <a:off x="4027420" y="281980"/>
        <a:ext cx="1387103" cy="672625"/>
      </dsp:txXfrm>
    </dsp:sp>
    <dsp:sp modelId="{07C90F0F-B7D0-4038-BFA8-92CDAA65D615}">
      <dsp:nvSpPr>
        <dsp:cNvPr id="0" name=""/>
        <dsp:cNvSpPr/>
      </dsp:nvSpPr>
      <dsp:spPr>
        <a:xfrm>
          <a:off x="5435449" y="604077"/>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604004"/>
        <a:ext cx="28579" cy="28579"/>
      </dsp:txXfrm>
    </dsp:sp>
    <dsp:sp modelId="{D7435D64-EF6D-4CA4-A1B0-7D71E6CD8176}">
      <dsp:nvSpPr>
        <dsp:cNvPr id="0" name=""/>
        <dsp:cNvSpPr/>
      </dsp:nvSpPr>
      <dsp:spPr>
        <a:xfrm>
          <a:off x="6007031"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3 Marks</a:t>
          </a:r>
        </a:p>
      </dsp:txBody>
      <dsp:txXfrm>
        <a:off x="6027957" y="281980"/>
        <a:ext cx="1387103" cy="672625"/>
      </dsp:txXfrm>
    </dsp:sp>
    <dsp:sp modelId="{4C32643C-FD20-4EE5-8AD6-3EE59F7D8FFC}">
      <dsp:nvSpPr>
        <dsp:cNvPr id="0" name=""/>
        <dsp:cNvSpPr/>
      </dsp:nvSpPr>
      <dsp:spPr>
        <a:xfrm rot="2142401">
          <a:off x="3368750" y="1220314"/>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1216932"/>
        <a:ext cx="35195" cy="35195"/>
      </dsp:txXfrm>
    </dsp:sp>
    <dsp:sp modelId="{194EABFC-E1A9-46C3-9391-3671AF39B2E6}">
      <dsp:nvSpPr>
        <dsp:cNvPr id="0" name=""/>
        <dsp:cNvSpPr/>
      </dsp:nvSpPr>
      <dsp:spPr>
        <a:xfrm>
          <a:off x="4006494"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not sufficient to support claim</a:t>
          </a:r>
        </a:p>
      </dsp:txBody>
      <dsp:txXfrm>
        <a:off x="4027420" y="1103630"/>
        <a:ext cx="1387103" cy="672625"/>
      </dsp:txXfrm>
    </dsp:sp>
    <dsp:sp modelId="{4CE77C04-EEA9-408B-BD59-DC81971222C4}">
      <dsp:nvSpPr>
        <dsp:cNvPr id="0" name=""/>
        <dsp:cNvSpPr/>
      </dsp:nvSpPr>
      <dsp:spPr>
        <a:xfrm>
          <a:off x="5435449" y="1425726"/>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1425653"/>
        <a:ext cx="28579" cy="28579"/>
      </dsp:txXfrm>
    </dsp:sp>
    <dsp:sp modelId="{B577F250-C1CE-4426-8897-0C1945E28E71}">
      <dsp:nvSpPr>
        <dsp:cNvPr id="0" name=""/>
        <dsp:cNvSpPr/>
      </dsp:nvSpPr>
      <dsp:spPr>
        <a:xfrm>
          <a:off x="6007031"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or 2 Marks</a:t>
          </a:r>
        </a:p>
      </dsp:txBody>
      <dsp:txXfrm>
        <a:off x="6027957" y="1103630"/>
        <a:ext cx="1387103" cy="672625"/>
      </dsp:txXfrm>
    </dsp:sp>
    <dsp:sp modelId="{94A39EEE-05C4-4C58-9B73-851C5A8FAD9F}">
      <dsp:nvSpPr>
        <dsp:cNvPr id="0" name=""/>
        <dsp:cNvSpPr/>
      </dsp:nvSpPr>
      <dsp:spPr>
        <a:xfrm rot="1186030">
          <a:off x="1416480" y="2555494"/>
          <a:ext cx="607371" cy="28432"/>
        </a:xfrm>
        <a:custGeom>
          <a:avLst/>
          <a:gdLst/>
          <a:ahLst/>
          <a:cxnLst/>
          <a:rect l="0" t="0" r="0" b="0"/>
          <a:pathLst>
            <a:path>
              <a:moveTo>
                <a:pt x="0" y="14216"/>
              </a:moveTo>
              <a:lnTo>
                <a:pt x="607371"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04981" y="2554526"/>
        <a:ext cx="30368" cy="30368"/>
      </dsp:txXfrm>
    </dsp:sp>
    <dsp:sp modelId="{68B23BA7-3E97-41B0-AFED-16D7459547A7}">
      <dsp:nvSpPr>
        <dsp:cNvPr id="0" name=""/>
        <dsp:cNvSpPr/>
      </dsp:nvSpPr>
      <dsp:spPr>
        <a:xfrm>
          <a:off x="2005956" y="231517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Below standard</a:t>
          </a:r>
        </a:p>
      </dsp:txBody>
      <dsp:txXfrm>
        <a:off x="2026882" y="2336103"/>
        <a:ext cx="1387103" cy="672625"/>
      </dsp:txXfrm>
    </dsp:sp>
    <dsp:sp modelId="{FBC81AD2-1399-4D93-B337-6E6F8BBBDC0B}">
      <dsp:nvSpPr>
        <dsp:cNvPr id="0" name=""/>
        <dsp:cNvSpPr/>
      </dsp:nvSpPr>
      <dsp:spPr>
        <a:xfrm rot="19457599">
          <a:off x="3368750" y="2452787"/>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2449406"/>
        <a:ext cx="35195" cy="35195"/>
      </dsp:txXfrm>
    </dsp:sp>
    <dsp:sp modelId="{C25170B5-F4C4-43FC-9AD1-DBE3F09D57F4}">
      <dsp:nvSpPr>
        <dsp:cNvPr id="0" name=""/>
        <dsp:cNvSpPr/>
      </dsp:nvSpPr>
      <dsp:spPr>
        <a:xfrm>
          <a:off x="4006494"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sufficient to support claim</a:t>
          </a:r>
        </a:p>
      </dsp:txBody>
      <dsp:txXfrm>
        <a:off x="4027420" y="1925279"/>
        <a:ext cx="1387103" cy="672625"/>
      </dsp:txXfrm>
    </dsp:sp>
    <dsp:sp modelId="{7AD81A05-36B3-4678-873D-E04E0EE197AA}">
      <dsp:nvSpPr>
        <dsp:cNvPr id="0" name=""/>
        <dsp:cNvSpPr/>
      </dsp:nvSpPr>
      <dsp:spPr>
        <a:xfrm>
          <a:off x="5435449" y="2247375"/>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2247302"/>
        <a:ext cx="28579" cy="28579"/>
      </dsp:txXfrm>
    </dsp:sp>
    <dsp:sp modelId="{3CEC2A1C-A10D-4717-8968-B32677DD1F2F}">
      <dsp:nvSpPr>
        <dsp:cNvPr id="0" name=""/>
        <dsp:cNvSpPr/>
      </dsp:nvSpPr>
      <dsp:spPr>
        <a:xfrm>
          <a:off x="6007031"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or 2 Marks</a:t>
          </a:r>
        </a:p>
      </dsp:txBody>
      <dsp:txXfrm>
        <a:off x="6027957" y="1925279"/>
        <a:ext cx="1387103" cy="672625"/>
      </dsp:txXfrm>
    </dsp:sp>
    <dsp:sp modelId="{524C5D23-5FF7-4A99-A8E4-110B26F28729}">
      <dsp:nvSpPr>
        <dsp:cNvPr id="0" name=""/>
        <dsp:cNvSpPr/>
      </dsp:nvSpPr>
      <dsp:spPr>
        <a:xfrm rot="2142401">
          <a:off x="3368750" y="2863612"/>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3105" y="2860231"/>
        <a:ext cx="35195" cy="35195"/>
      </dsp:txXfrm>
    </dsp:sp>
    <dsp:sp modelId="{6C01209B-0CFF-4941-9B72-98747CEBE8C2}">
      <dsp:nvSpPr>
        <dsp:cNvPr id="0" name=""/>
        <dsp:cNvSpPr/>
      </dsp:nvSpPr>
      <dsp:spPr>
        <a:xfrm>
          <a:off x="4006494"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Evidence not sufficient to support claim</a:t>
          </a:r>
        </a:p>
      </dsp:txBody>
      <dsp:txXfrm>
        <a:off x="4027420" y="2746928"/>
        <a:ext cx="1387103" cy="672625"/>
      </dsp:txXfrm>
    </dsp:sp>
    <dsp:sp modelId="{A52133C5-FF38-4EF9-9064-DCE219BF1C5D}">
      <dsp:nvSpPr>
        <dsp:cNvPr id="0" name=""/>
        <dsp:cNvSpPr/>
      </dsp:nvSpPr>
      <dsp:spPr>
        <a:xfrm>
          <a:off x="5435449" y="3069024"/>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6950" y="3068951"/>
        <a:ext cx="28579" cy="28579"/>
      </dsp:txXfrm>
    </dsp:sp>
    <dsp:sp modelId="{BAE49179-AB9D-4B34-A6DD-E0683CF17BC1}">
      <dsp:nvSpPr>
        <dsp:cNvPr id="0" name=""/>
        <dsp:cNvSpPr/>
      </dsp:nvSpPr>
      <dsp:spPr>
        <a:xfrm>
          <a:off x="6007031"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1 Mark</a:t>
          </a:r>
        </a:p>
      </dsp:txBody>
      <dsp:txXfrm>
        <a:off x="6027957" y="2746928"/>
        <a:ext cx="1387103" cy="672625"/>
      </dsp:txXfrm>
    </dsp:sp>
    <dsp:sp modelId="{1389A0B9-660F-4452-AE77-FAEC3415A612}">
      <dsp:nvSpPr>
        <dsp:cNvPr id="0" name=""/>
        <dsp:cNvSpPr/>
      </dsp:nvSpPr>
      <dsp:spPr>
        <a:xfrm rot="4178395">
          <a:off x="898736" y="3222898"/>
          <a:ext cx="1642859" cy="28432"/>
        </a:xfrm>
        <a:custGeom>
          <a:avLst/>
          <a:gdLst/>
          <a:ahLst/>
          <a:cxnLst/>
          <a:rect l="0" t="0" r="0" b="0"/>
          <a:pathLst>
            <a:path>
              <a:moveTo>
                <a:pt x="0" y="14216"/>
              </a:moveTo>
              <a:lnTo>
                <a:pt x="1642859"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79094" y="3196043"/>
        <a:ext cx="82142" cy="82142"/>
      </dsp:txXfrm>
    </dsp:sp>
    <dsp:sp modelId="{51D24A47-ED6D-4899-8EF8-CD00873FFBA2}">
      <dsp:nvSpPr>
        <dsp:cNvPr id="0" name=""/>
        <dsp:cNvSpPr/>
      </dsp:nvSpPr>
      <dsp:spPr>
        <a:xfrm>
          <a:off x="2005956" y="3649986"/>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No claim of achievement</a:t>
          </a:r>
        </a:p>
      </dsp:txBody>
      <dsp:txXfrm>
        <a:off x="2026882" y="3670912"/>
        <a:ext cx="1387103" cy="672625"/>
      </dsp:txXfrm>
    </dsp:sp>
    <dsp:sp modelId="{0A1EC560-BDB1-4F12-9ABB-03F6A43B18F8}">
      <dsp:nvSpPr>
        <dsp:cNvPr id="0" name=""/>
        <dsp:cNvSpPr/>
      </dsp:nvSpPr>
      <dsp:spPr>
        <a:xfrm rot="21561842">
          <a:off x="3434832" y="3978769"/>
          <a:ext cx="2565832" cy="28432"/>
        </a:xfrm>
        <a:custGeom>
          <a:avLst/>
          <a:gdLst/>
          <a:ahLst/>
          <a:cxnLst/>
          <a:rect l="0" t="0" r="0" b="0"/>
          <a:pathLst>
            <a:path>
              <a:moveTo>
                <a:pt x="0" y="14216"/>
              </a:moveTo>
              <a:lnTo>
                <a:pt x="256583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653603" y="3928839"/>
        <a:ext cx="128291" cy="128291"/>
      </dsp:txXfrm>
    </dsp:sp>
    <dsp:sp modelId="{02521888-BBD1-45E8-AEAD-03F9062A32D6}">
      <dsp:nvSpPr>
        <dsp:cNvPr id="0" name=""/>
        <dsp:cNvSpPr/>
      </dsp:nvSpPr>
      <dsp:spPr>
        <a:xfrm>
          <a:off x="6000586" y="362150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0 Marks</a:t>
          </a:r>
        </a:p>
      </dsp:txBody>
      <dsp:txXfrm>
        <a:off x="6021512" y="3642433"/>
        <a:ext cx="1387103" cy="6726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23944F-61BC-4075-BC21-03F3D1E88509}" type="datetimeFigureOut">
              <a:rPr lang="en-US" smtClean="0"/>
              <a:t>12/5/2019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321D7-920D-4619-91DD-C994D6253CCC}" type="slidenum">
              <a:rPr lang="en-US" smtClean="0"/>
              <a:t>‹#›</a:t>
            </a:fld>
            <a:endParaRPr lang="en-US"/>
          </a:p>
        </p:txBody>
      </p:sp>
    </p:spTree>
    <p:extLst>
      <p:ext uri="{BB962C8B-B14F-4D97-AF65-F5344CB8AC3E}">
        <p14:creationId xmlns:p14="http://schemas.microsoft.com/office/powerpoint/2010/main" val="2226579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p:cNvSpPr/>
          <p:nvPr userDrawn="1"/>
        </p:nvSpPr>
        <p:spPr>
          <a:xfrm>
            <a:off x="0" y="3824162"/>
            <a:ext cx="9144000" cy="3033838"/>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43000" y="4115605"/>
            <a:ext cx="6858000" cy="155649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p>
            <a:fld id="{0FED86BF-C32E-499A-ABE2-8E710A55DEA7}"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C24F-B89E-4BB9-9882-ECB5581BB907}"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1866" y="1478297"/>
            <a:ext cx="1260268" cy="1224795"/>
          </a:xfrm>
          <a:prstGeom prst="rect">
            <a:avLst/>
          </a:prstGeom>
        </p:spPr>
      </p:pic>
      <p:sp>
        <p:nvSpPr>
          <p:cNvPr id="8" name="Rectangle 7"/>
          <p:cNvSpPr/>
          <p:nvPr userDrawn="1"/>
        </p:nvSpPr>
        <p:spPr>
          <a:xfrm>
            <a:off x="0" y="3284495"/>
            <a:ext cx="9144000" cy="110058"/>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2088" y="3436895"/>
            <a:ext cx="9144000"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116059" y="2768554"/>
            <a:ext cx="4435894" cy="523220"/>
          </a:xfrm>
          <a:prstGeom prst="rect">
            <a:avLst/>
          </a:prstGeom>
        </p:spPr>
        <p:txBody>
          <a:bodyPr wrap="none">
            <a:spAutoFit/>
          </a:bodyPr>
          <a:lstStyle/>
          <a:p>
            <a:r>
              <a:rPr lang="en-US" sz="2800" b="1" dirty="0"/>
              <a:t>University of </a:t>
            </a:r>
            <a:r>
              <a:rPr lang="en-US" sz="2800" b="1" dirty="0" err="1"/>
              <a:t>Kelaniya</a:t>
            </a:r>
            <a:r>
              <a:rPr lang="en-US" sz="2800" b="1" dirty="0"/>
              <a:t>, </a:t>
            </a:r>
            <a:r>
              <a:rPr lang="en-US" sz="1800" b="0" dirty="0"/>
              <a:t>Sri Lanka</a:t>
            </a:r>
            <a:endParaRPr lang="en-US" sz="2800" b="0"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01849" y="2725263"/>
            <a:ext cx="637987" cy="637987"/>
          </a:xfrm>
          <a:prstGeom prst="rect">
            <a:avLst/>
          </a:prstGeom>
        </p:spPr>
      </p:pic>
    </p:spTree>
    <p:extLst>
      <p:ext uri="{BB962C8B-B14F-4D97-AF65-F5344CB8AC3E}">
        <p14:creationId xmlns:p14="http://schemas.microsoft.com/office/powerpoint/2010/main" val="328216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14283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140762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91019" y="6427884"/>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933177" y="6540166"/>
            <a:ext cx="3970751" cy="276999"/>
          </a:xfrm>
          <a:prstGeom prst="rect">
            <a:avLst/>
          </a:prstGeom>
          <a:noFill/>
        </p:spPr>
        <p:txBody>
          <a:bodyPr wrap="square" rtlCol="0">
            <a:spAutoFit/>
          </a:bodyPr>
          <a:lstStyle/>
          <a:p>
            <a:r>
              <a:rPr lang="en-US" sz="1200" b="1" dirty="0"/>
              <a:t>University of </a:t>
            </a:r>
            <a:r>
              <a:rPr lang="en-US" sz="1200" b="1" dirty="0" err="1"/>
              <a:t>Kelaniya</a:t>
            </a:r>
            <a:r>
              <a:rPr lang="en-US" sz="1200" b="1" dirty="0"/>
              <a:t>, Sri Lanka</a:t>
            </a:r>
          </a:p>
        </p:txBody>
      </p:sp>
    </p:spTree>
    <p:extLst>
      <p:ext uri="{BB962C8B-B14F-4D97-AF65-F5344CB8AC3E}">
        <p14:creationId xmlns:p14="http://schemas.microsoft.com/office/powerpoint/2010/main" val="156026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12" name="Rectangle 11"/>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107943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48403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11" name="Rectangle 10"/>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9841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7" name="Rectangle 6"/>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407790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6" name="Rectangle 5"/>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601248" y="6513913"/>
            <a:ext cx="8455069" cy="276999"/>
          </a:xfrm>
          <a:prstGeom prst="rect">
            <a:avLst/>
          </a:prstGeom>
          <a:noFill/>
        </p:spPr>
        <p:txBody>
          <a:bodyPr wrap="square" rtlCol="0">
            <a:spAutoFit/>
          </a:bodyPr>
          <a:lstStyle/>
          <a:p>
            <a:r>
              <a:rPr lang="en-US" sz="1200" b="1" dirty="0"/>
              <a:t>University of </a:t>
            </a:r>
            <a:r>
              <a:rPr lang="en-US" sz="1200" b="1" dirty="0" err="1"/>
              <a:t>Kelaniya</a:t>
            </a:r>
            <a:r>
              <a:rPr lang="en-US" sz="1200" b="1" dirty="0"/>
              <a:t>, Sri Lanka</a:t>
            </a:r>
          </a:p>
        </p:txBody>
      </p:sp>
    </p:spTree>
    <p:extLst>
      <p:ext uri="{BB962C8B-B14F-4D97-AF65-F5344CB8AC3E}">
        <p14:creationId xmlns:p14="http://schemas.microsoft.com/office/powerpoint/2010/main" val="143702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277707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8966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D86BF-C32E-499A-ABE2-8E710A55DEA7}" type="datetimeFigureOut">
              <a:rPr lang="en-US" smtClean="0"/>
              <a:t>12/5/2019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4C24F-B89E-4BB9-9882-ECB5581BB907}" type="slidenum">
              <a:rPr lang="en-US" smtClean="0"/>
              <a:t>‹#›</a:t>
            </a:fld>
            <a:endParaRPr lang="en-US"/>
          </a:p>
        </p:txBody>
      </p:sp>
    </p:spTree>
    <p:extLst>
      <p:ext uri="{BB962C8B-B14F-4D97-AF65-F5344CB8AC3E}">
        <p14:creationId xmlns:p14="http://schemas.microsoft.com/office/powerpoint/2010/main" val="2887854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4115604"/>
            <a:ext cx="7899400" cy="2653496"/>
          </a:xfrm>
        </p:spPr>
        <p:txBody>
          <a:bodyPr>
            <a:normAutofit/>
          </a:bodyPr>
          <a:lstStyle/>
          <a:p>
            <a:r>
              <a:rPr lang="en-US" sz="2800" b="1" dirty="0">
                <a:solidFill>
                  <a:schemeClr val="bg1"/>
                </a:solidFill>
              </a:rPr>
              <a:t>Prof. R.P.C. </a:t>
            </a:r>
            <a:r>
              <a:rPr lang="en-US" sz="2800" b="1" dirty="0" err="1">
                <a:solidFill>
                  <a:schemeClr val="bg1"/>
                </a:solidFill>
              </a:rPr>
              <a:t>Ranjani</a:t>
            </a:r>
            <a:endParaRPr lang="en-US" sz="2800" b="1" dirty="0">
              <a:solidFill>
                <a:schemeClr val="bg1"/>
              </a:solidFill>
            </a:endParaRPr>
          </a:p>
          <a:p>
            <a:r>
              <a:rPr lang="en-US" sz="2000" b="1" dirty="0">
                <a:solidFill>
                  <a:schemeClr val="bg1"/>
                </a:solidFill>
              </a:rPr>
              <a:t>Ph.D.( Panjab), </a:t>
            </a:r>
            <a:r>
              <a:rPr lang="en-US" sz="2000" b="1" dirty="0" err="1">
                <a:solidFill>
                  <a:schemeClr val="bg1"/>
                </a:solidFill>
              </a:rPr>
              <a:t>M.Com</a:t>
            </a:r>
            <a:r>
              <a:rPr lang="en-US" sz="2000" b="1">
                <a:solidFill>
                  <a:schemeClr val="bg1"/>
                </a:solidFill>
              </a:rPr>
              <a:t> ( </a:t>
            </a:r>
            <a:r>
              <a:rPr lang="en-US" sz="2000" b="1" dirty="0">
                <a:solidFill>
                  <a:schemeClr val="bg1"/>
                </a:solidFill>
              </a:rPr>
              <a:t>Panjab) B.com ( </a:t>
            </a:r>
            <a:r>
              <a:rPr lang="en-US" sz="2000" b="1" dirty="0" err="1">
                <a:solidFill>
                  <a:schemeClr val="bg1"/>
                </a:solidFill>
              </a:rPr>
              <a:t>Kelaniya</a:t>
            </a:r>
            <a:r>
              <a:rPr lang="en-US" sz="2000" b="1" dirty="0">
                <a:solidFill>
                  <a:schemeClr val="bg1"/>
                </a:solidFill>
              </a:rPr>
              <a:t>)</a:t>
            </a:r>
          </a:p>
          <a:p>
            <a:r>
              <a:rPr lang="en-US" sz="2800" b="1" dirty="0">
                <a:solidFill>
                  <a:schemeClr val="bg1"/>
                </a:solidFill>
              </a:rPr>
              <a:t>Professor of Finance- Department of Finance</a:t>
            </a:r>
          </a:p>
          <a:p>
            <a:r>
              <a:rPr lang="en-US" sz="2800" b="1" dirty="0">
                <a:solidFill>
                  <a:schemeClr val="bg1"/>
                </a:solidFill>
              </a:rPr>
              <a:t>Director OTS ( AHEAD Project)</a:t>
            </a:r>
          </a:p>
          <a:p>
            <a:r>
              <a:rPr lang="en-US" b="1" baseline="-25000" dirty="0">
                <a:solidFill>
                  <a:srgbClr val="FFC000"/>
                </a:solidFill>
                <a:latin typeface="Georgia" panose="02040502050405020303" pitchFamily="18" charset="0"/>
              </a:rPr>
              <a:t>E-Mail – chitra@kln.ac.lk</a:t>
            </a:r>
          </a:p>
        </p:txBody>
      </p:sp>
    </p:spTree>
    <p:extLst>
      <p:ext uri="{BB962C8B-B14F-4D97-AF65-F5344CB8AC3E}">
        <p14:creationId xmlns:p14="http://schemas.microsoft.com/office/powerpoint/2010/main" val="2648492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-Manual</a:t>
            </a:r>
          </a:p>
        </p:txBody>
      </p:sp>
      <p:sp>
        <p:nvSpPr>
          <p:cNvPr id="3" name="Content Placeholder 2"/>
          <p:cNvSpPr>
            <a:spLocks noGrp="1"/>
          </p:cNvSpPr>
          <p:nvPr>
            <p:ph idx="1"/>
          </p:nvPr>
        </p:nvSpPr>
        <p:spPr>
          <a:xfrm>
            <a:off x="628649" y="1825625"/>
            <a:ext cx="8275205" cy="4351338"/>
          </a:xfrm>
        </p:spPr>
        <p:txBody>
          <a:bodyPr>
            <a:normAutofit fontScale="92500" lnSpcReduction="20000"/>
          </a:bodyPr>
          <a:lstStyle/>
          <a:p>
            <a:r>
              <a:rPr lang="en-US" dirty="0"/>
              <a:t>The management is vigilant about changes in the educational sphere nationally and globally. There is a visionary and dynamic leadership with ability to respond to continuous changes and challenges. Participatory management is promoted with a flexible mix of formal and informal mechanisms which encourage teamwork in a transparent manner. Informal /ad-hoc committees complement the work of the statutory bodies. The success of the University/HEI is dependent on the efficiency and effectiveness of the monitoring, evaluation and reporting mechanisms. This is output and outcome based rather than input or process based. Monitoring and evaluation procedures are built into all departments and </a:t>
            </a:r>
            <a:r>
              <a:rPr lang="en-US" dirty="0" err="1"/>
              <a:t>programmes</a:t>
            </a:r>
            <a:r>
              <a:rPr lang="en-US" dirty="0"/>
              <a:t>.</a:t>
            </a:r>
          </a:p>
        </p:txBody>
      </p:sp>
    </p:spTree>
    <p:extLst>
      <p:ext uri="{BB962C8B-B14F-4D97-AF65-F5344CB8AC3E}">
        <p14:creationId xmlns:p14="http://schemas.microsoft.com/office/powerpoint/2010/main" val="1218535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 –Standard 2.5</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4895057"/>
              </p:ext>
            </p:extLst>
          </p:nvPr>
        </p:nvGraphicFramePr>
        <p:xfrm>
          <a:off x="628650" y="1533235"/>
          <a:ext cx="8118187" cy="4808034"/>
        </p:xfrm>
        <a:graphic>
          <a:graphicData uri="http://schemas.openxmlformats.org/drawingml/2006/table">
            <a:tbl>
              <a:tblPr firstRow="1" bandRow="1">
                <a:tableStyleId>{5C22544A-7EE6-4342-B048-85BDC9FD1C3A}</a:tableStyleId>
              </a:tblPr>
              <a:tblGrid>
                <a:gridCol w="954523">
                  <a:extLst>
                    <a:ext uri="{9D8B030D-6E8A-4147-A177-3AD203B41FA5}">
                      <a16:colId xmlns:a16="http://schemas.microsoft.com/office/drawing/2014/main" val="1822789344"/>
                    </a:ext>
                  </a:extLst>
                </a:gridCol>
                <a:gridCol w="4457602">
                  <a:extLst>
                    <a:ext uri="{9D8B030D-6E8A-4147-A177-3AD203B41FA5}">
                      <a16:colId xmlns:a16="http://schemas.microsoft.com/office/drawing/2014/main" val="1916401542"/>
                    </a:ext>
                  </a:extLst>
                </a:gridCol>
                <a:gridCol w="2706062">
                  <a:extLst>
                    <a:ext uri="{9D8B030D-6E8A-4147-A177-3AD203B41FA5}">
                      <a16:colId xmlns:a16="http://schemas.microsoft.com/office/drawing/2014/main" val="1908925958"/>
                    </a:ext>
                  </a:extLst>
                </a:gridCol>
              </a:tblGrid>
              <a:tr h="578745">
                <a:tc>
                  <a:txBody>
                    <a:bodyPr/>
                    <a:lstStyle/>
                    <a:p>
                      <a:r>
                        <a:rPr lang="en-US" sz="1400" dirty="0"/>
                        <a:t>Standard 2.5</a:t>
                      </a:r>
                    </a:p>
                  </a:txBody>
                  <a:tcPr marL="68580" marR="68580" marT="34290" marB="34290"/>
                </a:tc>
                <a:tc>
                  <a:txBody>
                    <a:bodyPr/>
                    <a:lstStyle/>
                    <a:p>
                      <a:r>
                        <a:rPr lang="en-US" sz="1400" dirty="0"/>
                        <a:t>Adherence to the standard</a:t>
                      </a:r>
                    </a:p>
                  </a:txBody>
                  <a:tcPr marL="68580" marR="68580" marT="34290" marB="34290"/>
                </a:tc>
                <a:tc>
                  <a:txBody>
                    <a:bodyPr/>
                    <a:lstStyle/>
                    <a:p>
                      <a:r>
                        <a:rPr lang="en-US" sz="1400" dirty="0"/>
                        <a:t>evidence</a:t>
                      </a:r>
                    </a:p>
                  </a:txBody>
                  <a:tcPr marL="68580" marR="68580" marT="34290" marB="34290"/>
                </a:tc>
                <a:extLst>
                  <a:ext uri="{0D108BD9-81ED-4DB2-BD59-A6C34878D82A}">
                    <a16:rowId xmlns:a16="http://schemas.microsoft.com/office/drawing/2014/main" val="140055190"/>
                  </a:ext>
                </a:extLst>
              </a:tr>
              <a:tr h="1575967">
                <a:tc>
                  <a:txBody>
                    <a:bodyPr/>
                    <a:lstStyle/>
                    <a:p>
                      <a:pPr algn="ctr"/>
                      <a:r>
                        <a:rPr lang="en-US" sz="1400" i="0" dirty="0"/>
                        <a:t>2.5</a:t>
                      </a:r>
                    </a:p>
                    <a:p>
                      <a:pPr algn="ctr"/>
                      <a:r>
                        <a:rPr lang="en-US" sz="1400" i="0" dirty="0"/>
                        <a:t>University</a:t>
                      </a:r>
                      <a:r>
                        <a:rPr lang="en-US" sz="1400" i="0" baseline="0" dirty="0"/>
                        <a:t> </a:t>
                      </a:r>
                      <a:r>
                        <a:rPr lang="en-US" sz="2800" i="0" baseline="0" dirty="0"/>
                        <a:t>A</a:t>
                      </a:r>
                      <a:endParaRPr lang="en-US" sz="2800" i="0" dirty="0"/>
                    </a:p>
                  </a:txBody>
                  <a:tcPr marL="68580" marR="68580" marT="34290" marB="34290"/>
                </a:tc>
                <a:tc>
                  <a:txBody>
                    <a:bodyPr/>
                    <a:lstStyle/>
                    <a:p>
                      <a:r>
                        <a:rPr lang="en-US" sz="1400" dirty="0"/>
                        <a:t>Curriculum revision of internal and external programs conforms to the</a:t>
                      </a:r>
                      <a:r>
                        <a:rPr lang="en-US" sz="1400" baseline="0" dirty="0"/>
                        <a:t> principle of constructive alignment.</a:t>
                      </a:r>
                    </a:p>
                    <a:p>
                      <a:r>
                        <a:rPr lang="en-US" sz="1400" baseline="0" dirty="0"/>
                        <a:t>Graduate profiles have been developed by all faculties</a:t>
                      </a:r>
                      <a:endParaRPr lang="en-US" sz="1400" dirty="0"/>
                    </a:p>
                  </a:txBody>
                  <a:tcPr marL="68580" marR="68580" marT="34290" marB="34290"/>
                </a:tc>
                <a:tc>
                  <a:txBody>
                    <a:bodyPr/>
                    <a:lstStyle/>
                    <a:p>
                      <a:r>
                        <a:rPr lang="en-US" sz="1400" dirty="0"/>
                        <a:t>Curricula of all programs</a:t>
                      </a:r>
                    </a:p>
                    <a:p>
                      <a:r>
                        <a:rPr lang="en-US" sz="1400" dirty="0"/>
                        <a:t>University Calendar</a:t>
                      </a:r>
                    </a:p>
                    <a:p>
                      <a:r>
                        <a:rPr lang="en-US" sz="1400" dirty="0"/>
                        <a:t>TOR for consultants</a:t>
                      </a:r>
                    </a:p>
                    <a:p>
                      <a:r>
                        <a:rPr lang="en-US" sz="1400" dirty="0"/>
                        <a:t>QIG project proposal report</a:t>
                      </a:r>
                    </a:p>
                    <a:p>
                      <a:r>
                        <a:rPr lang="en-US" sz="1400" dirty="0"/>
                        <a:t>Workshop on aligning ILOs with</a:t>
                      </a:r>
                      <a:r>
                        <a:rPr lang="en-US" sz="1400" baseline="0" dirty="0"/>
                        <a:t> SLQF</a:t>
                      </a:r>
                      <a:endParaRPr lang="en-US" sz="1400" dirty="0"/>
                    </a:p>
                  </a:txBody>
                  <a:tcPr marL="68580" marR="68580" marT="34290" marB="34290"/>
                </a:tc>
                <a:extLst>
                  <a:ext uri="{0D108BD9-81ED-4DB2-BD59-A6C34878D82A}">
                    <a16:rowId xmlns:a16="http://schemas.microsoft.com/office/drawing/2014/main" val="3524886451"/>
                  </a:ext>
                </a:extLst>
              </a:tr>
              <a:tr h="1326661">
                <a:tc>
                  <a:txBody>
                    <a:bodyPr/>
                    <a:lstStyle/>
                    <a:p>
                      <a:pPr algn="ctr"/>
                      <a:r>
                        <a:rPr lang="en-US" sz="1400" i="0" dirty="0"/>
                        <a:t>2.5</a:t>
                      </a:r>
                    </a:p>
                    <a:p>
                      <a:pPr algn="ctr"/>
                      <a:r>
                        <a:rPr lang="en-US" sz="1400" i="0" dirty="0"/>
                        <a:t>University </a:t>
                      </a:r>
                      <a:r>
                        <a:rPr lang="en-US" sz="2800" i="0" dirty="0"/>
                        <a:t>B</a:t>
                      </a:r>
                    </a:p>
                  </a:txBody>
                  <a:tcPr marL="68580" marR="68580" marT="34290" marB="34290"/>
                </a:tc>
                <a:tc>
                  <a:txBody>
                    <a:bodyPr/>
                    <a:lstStyle/>
                    <a:p>
                      <a:r>
                        <a:rPr lang="en-US" sz="1400" dirty="0"/>
                        <a:t>Every </a:t>
                      </a:r>
                      <a:r>
                        <a:rPr lang="en-US" sz="1400" dirty="0" err="1"/>
                        <a:t>programme</a:t>
                      </a:r>
                      <a:r>
                        <a:rPr lang="en-US" sz="1400" dirty="0"/>
                        <a:t> that is offered by XYZ clearly states the respective graduate profile in its course manual while that information is properly communicated to students via the SHB/Prospectus,</a:t>
                      </a:r>
                      <a:r>
                        <a:rPr lang="en-US" sz="1400" baseline="0" dirty="0"/>
                        <a:t> on both hard copies and the faculty web at the beginning of each semester.</a:t>
                      </a:r>
                      <a:endParaRPr lang="en-US" sz="1400" dirty="0"/>
                    </a:p>
                  </a:txBody>
                  <a:tcPr marL="68580" marR="68580" marT="34290" marB="34290"/>
                </a:tc>
                <a:tc>
                  <a:txBody>
                    <a:bodyPr/>
                    <a:lstStyle/>
                    <a:p>
                      <a:r>
                        <a:rPr lang="en-US" sz="1400" dirty="0"/>
                        <a:t>PGP</a:t>
                      </a:r>
                    </a:p>
                    <a:p>
                      <a:r>
                        <a:rPr lang="en-US" sz="1400" dirty="0"/>
                        <a:t>PSP</a:t>
                      </a:r>
                    </a:p>
                    <a:p>
                      <a:r>
                        <a:rPr lang="en-US" sz="1400" dirty="0"/>
                        <a:t>SHB</a:t>
                      </a:r>
                    </a:p>
                  </a:txBody>
                  <a:tcPr marL="68580" marR="68580" marT="34290" marB="34290"/>
                </a:tc>
                <a:extLst>
                  <a:ext uri="{0D108BD9-81ED-4DB2-BD59-A6C34878D82A}">
                    <a16:rowId xmlns:a16="http://schemas.microsoft.com/office/drawing/2014/main" val="3569602063"/>
                  </a:ext>
                </a:extLst>
              </a:tr>
              <a:tr h="1326661">
                <a:tc>
                  <a:txBody>
                    <a:bodyPr/>
                    <a:lstStyle/>
                    <a:p>
                      <a:pPr algn="ctr"/>
                      <a:r>
                        <a:rPr lang="en-US" sz="1400" i="0" dirty="0"/>
                        <a:t>2.5</a:t>
                      </a:r>
                    </a:p>
                    <a:p>
                      <a:pPr algn="ctr"/>
                      <a:r>
                        <a:rPr lang="en-US" sz="1400" i="0" dirty="0"/>
                        <a:t>University </a:t>
                      </a:r>
                      <a:r>
                        <a:rPr lang="en-US" sz="2800" i="0" dirty="0"/>
                        <a:t>C</a:t>
                      </a:r>
                    </a:p>
                  </a:txBody>
                  <a:tcPr marL="68580" marR="68580" marT="34290" marB="34290"/>
                </a:tc>
                <a:tc>
                  <a:txBody>
                    <a:bodyPr/>
                    <a:lstStyle/>
                    <a:p>
                      <a:r>
                        <a:rPr lang="en-US" sz="1400" dirty="0"/>
                        <a:t>Faculties have aligned academic </a:t>
                      </a:r>
                      <a:r>
                        <a:rPr lang="en-US" sz="1400" dirty="0" err="1"/>
                        <a:t>programmes</a:t>
                      </a:r>
                      <a:r>
                        <a:rPr lang="en-US" sz="1400" dirty="0"/>
                        <a:t> with University and discipline specific graduate attributes.</a:t>
                      </a:r>
                    </a:p>
                  </a:txBody>
                  <a:tcPr marL="68580" marR="68580" marT="34290" marB="34290"/>
                </a:tc>
                <a:tc>
                  <a:txBody>
                    <a:bodyPr/>
                    <a:lstStyle/>
                    <a:p>
                      <a:r>
                        <a:rPr lang="en-US" sz="1400" dirty="0"/>
                        <a:t>Graduate attributes of XYZ</a:t>
                      </a:r>
                    </a:p>
                    <a:p>
                      <a:r>
                        <a:rPr lang="en-US" sz="1400" dirty="0"/>
                        <a:t>Graduate attributes of faculties</a:t>
                      </a:r>
                    </a:p>
                    <a:p>
                      <a:r>
                        <a:rPr lang="en-US" sz="1400" dirty="0"/>
                        <a:t>Minutes of CADC meetings</a:t>
                      </a:r>
                    </a:p>
                    <a:p>
                      <a:r>
                        <a:rPr lang="en-US" sz="1400" dirty="0"/>
                        <a:t>Student handbooks</a:t>
                      </a:r>
                    </a:p>
                    <a:p>
                      <a:r>
                        <a:rPr lang="en-US" sz="1400" dirty="0"/>
                        <a:t>Course outlines</a:t>
                      </a:r>
                    </a:p>
                  </a:txBody>
                  <a:tcPr marL="68580" marR="68580" marT="34290" marB="34290"/>
                </a:tc>
                <a:extLst>
                  <a:ext uri="{0D108BD9-81ED-4DB2-BD59-A6C34878D82A}">
                    <a16:rowId xmlns:a16="http://schemas.microsoft.com/office/drawing/2014/main" val="2796769926"/>
                  </a:ext>
                </a:extLst>
              </a:tr>
            </a:tbl>
          </a:graphicData>
        </a:graphic>
      </p:graphicFrame>
    </p:spTree>
    <p:extLst>
      <p:ext uri="{BB962C8B-B14F-4D97-AF65-F5344CB8AC3E}">
        <p14:creationId xmlns:p14="http://schemas.microsoft.com/office/powerpoint/2010/main" val="85075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Evidences</a:t>
            </a:r>
          </a:p>
        </p:txBody>
      </p:sp>
      <p:sp>
        <p:nvSpPr>
          <p:cNvPr id="3" name="Content Placeholder 2"/>
          <p:cNvSpPr>
            <a:spLocks noGrp="1"/>
          </p:cNvSpPr>
          <p:nvPr>
            <p:ph idx="1"/>
          </p:nvPr>
        </p:nvSpPr>
        <p:spPr/>
        <p:txBody>
          <a:bodyPr/>
          <a:lstStyle/>
          <a:p>
            <a:r>
              <a:rPr lang="en-US" dirty="0"/>
              <a:t>10 criteria -separately supportive evidences/documents </a:t>
            </a:r>
          </a:p>
          <a:p>
            <a:r>
              <a:rPr lang="en-US" dirty="0"/>
              <a:t>Should be clearly identified -code number</a:t>
            </a:r>
          </a:p>
          <a:p>
            <a:r>
              <a:rPr lang="en-US" dirty="0"/>
              <a:t>Allocate staff members – two criteria per person</a:t>
            </a:r>
          </a:p>
          <a:p>
            <a:endParaRPr lang="en-US" dirty="0"/>
          </a:p>
          <a:p>
            <a:endParaRPr lang="en-US" dirty="0"/>
          </a:p>
        </p:txBody>
      </p:sp>
    </p:spTree>
    <p:extLst>
      <p:ext uri="{BB962C8B-B14F-4D97-AF65-F5344CB8AC3E}">
        <p14:creationId xmlns:p14="http://schemas.microsoft.com/office/powerpoint/2010/main" val="278093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endParaRPr lang="en-US" dirty="0"/>
          </a:p>
          <a:p>
            <a:pPr marL="0" indent="0">
              <a:buNone/>
            </a:pPr>
            <a:r>
              <a:rPr lang="en-US" i="1" dirty="0"/>
              <a:t>                                 </a:t>
            </a:r>
            <a:r>
              <a:rPr lang="en-US" sz="6000" dirty="0"/>
              <a:t>THANK YOU</a:t>
            </a:r>
          </a:p>
        </p:txBody>
      </p:sp>
    </p:spTree>
    <p:extLst>
      <p:ext uri="{BB962C8B-B14F-4D97-AF65-F5344CB8AC3E}">
        <p14:creationId xmlns:p14="http://schemas.microsoft.com/office/powerpoint/2010/main" val="203443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Experience Sharing -IR</a:t>
            </a:r>
          </a:p>
        </p:txBody>
      </p:sp>
      <p:sp>
        <p:nvSpPr>
          <p:cNvPr id="3" name="Content Placeholder 2"/>
          <p:cNvSpPr>
            <a:spLocks noGrp="1"/>
          </p:cNvSpPr>
          <p:nvPr>
            <p:ph idx="1"/>
          </p:nvPr>
        </p:nvSpPr>
        <p:spPr/>
        <p:txBody>
          <a:bodyPr/>
          <a:lstStyle/>
          <a:p>
            <a:r>
              <a:rPr lang="en-US" dirty="0"/>
              <a:t>Had gone through four SERs ( Institutional)–this is a key document for both parties</a:t>
            </a:r>
          </a:p>
          <a:p>
            <a:r>
              <a:rPr lang="en-US" dirty="0"/>
              <a:t>We as reviewers to evaluate …</a:t>
            </a:r>
            <a:r>
              <a:rPr lang="en-US" dirty="0" err="1"/>
              <a:t>Programmes</a:t>
            </a:r>
            <a:r>
              <a:rPr lang="en-US" dirty="0"/>
              <a:t>, Services, Procedures and Administrative mechanisms</a:t>
            </a:r>
          </a:p>
          <a:p>
            <a:r>
              <a:rPr lang="en-US" dirty="0"/>
              <a:t>We highlight – Strengths and areas for improvements</a:t>
            </a:r>
          </a:p>
          <a:p>
            <a:endParaRPr lang="en-US" dirty="0"/>
          </a:p>
        </p:txBody>
      </p:sp>
    </p:spTree>
    <p:extLst>
      <p:ext uri="{BB962C8B-B14F-4D97-AF65-F5344CB8AC3E}">
        <p14:creationId xmlns:p14="http://schemas.microsoft.com/office/powerpoint/2010/main" val="240571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A6A8C7-3E0F-4533-9FFE-11249C2B2605}"/>
              </a:ext>
            </a:extLst>
          </p:cNvPr>
          <p:cNvSpPr>
            <a:spLocks noGrp="1"/>
          </p:cNvSpPr>
          <p:nvPr>
            <p:ph type="title"/>
          </p:nvPr>
        </p:nvSpPr>
        <p:spPr/>
        <p:txBody>
          <a:bodyPr/>
          <a:lstStyle/>
          <a:p>
            <a:r>
              <a:rPr lang="en-US" dirty="0"/>
              <a:t> </a:t>
            </a:r>
          </a:p>
        </p:txBody>
      </p:sp>
      <p:sp>
        <p:nvSpPr>
          <p:cNvPr id="5" name="Content Placeholder 4">
            <a:extLst>
              <a:ext uri="{FF2B5EF4-FFF2-40B4-BE49-F238E27FC236}">
                <a16:creationId xmlns:a16="http://schemas.microsoft.com/office/drawing/2014/main" id="{4559B398-9F2F-4B37-9242-99F6D11AC3BC}"/>
              </a:ext>
            </a:extLst>
          </p:cNvPr>
          <p:cNvSpPr>
            <a:spLocks noGrp="1"/>
          </p:cNvSpPr>
          <p:nvPr>
            <p:ph idx="1"/>
          </p:nvPr>
        </p:nvSpPr>
        <p:spPr>
          <a:xfrm>
            <a:off x="916072" y="1690689"/>
            <a:ext cx="7311855" cy="3206972"/>
          </a:xfrm>
        </p:spPr>
        <p:txBody>
          <a:bodyPr>
            <a:normAutofit lnSpcReduction="10000"/>
          </a:bodyPr>
          <a:lstStyle/>
          <a:p>
            <a:r>
              <a:rPr lang="en-US" dirty="0"/>
              <a:t>Each reviewer is expected to assess the SER using a pre-formatted Excel file provided for this purpose</a:t>
            </a:r>
          </a:p>
          <a:p>
            <a:r>
              <a:rPr lang="en-US" dirty="0"/>
              <a:t>Assign scores for each standard, by comparing what is given in the SER and the best practice listed in the Manual  </a:t>
            </a:r>
          </a:p>
          <a:p>
            <a:r>
              <a:rPr lang="en-US" dirty="0"/>
              <a:t>Make notes on any items that we would like clarified during the site visit</a:t>
            </a:r>
          </a:p>
          <a:p>
            <a:pPr marL="0" indent="0">
              <a:buNone/>
            </a:pPr>
            <a:endParaRPr lang="en-US" dirty="0"/>
          </a:p>
          <a:p>
            <a:endParaRPr lang="en-US" dirty="0"/>
          </a:p>
        </p:txBody>
      </p:sp>
      <p:sp>
        <p:nvSpPr>
          <p:cNvPr id="6" name="Title 1"/>
          <p:cNvSpPr txBox="1">
            <a:spLocks/>
          </p:cNvSpPr>
          <p:nvPr/>
        </p:nvSpPr>
        <p:spPr>
          <a:xfrm>
            <a:off x="790286" y="36512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Experience Sharing -IR</a:t>
            </a:r>
            <a:endParaRPr lang="en-US" dirty="0"/>
          </a:p>
        </p:txBody>
      </p:sp>
    </p:spTree>
    <p:extLst>
      <p:ext uri="{BB962C8B-B14F-4D97-AF65-F5344CB8AC3E}">
        <p14:creationId xmlns:p14="http://schemas.microsoft.com/office/powerpoint/2010/main" val="9961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23751" y="559682"/>
            <a:ext cx="5628464" cy="586314"/>
          </a:xfrm>
          <a:prstGeom prst="rect">
            <a:avLst/>
          </a:prstGeom>
        </p:spPr>
        <p:txBody>
          <a:bodyPr wrap="none">
            <a:spAutoFit/>
          </a:bodyPr>
          <a:lstStyle/>
          <a:p>
            <a:pPr algn="ctr">
              <a:lnSpc>
                <a:spcPct val="107000"/>
              </a:lnSpc>
              <a:spcAft>
                <a:spcPts val="600"/>
              </a:spcAft>
            </a:pPr>
            <a:r>
              <a:rPr lang="en-US" sz="3000" b="1" dirty="0">
                <a:latin typeface="Trebuchet MS" panose="020B0603020202020204" pitchFamily="34" charset="0"/>
                <a:ea typeface="Calibri" panose="020F0502020204030204" pitchFamily="34" charset="0"/>
                <a:cs typeface="Iskoola Pota" panose="020B0502040204020203" pitchFamily="34" charset="0"/>
              </a:rPr>
              <a:t>Assigning Scores for Standards</a:t>
            </a:r>
          </a:p>
        </p:txBody>
      </p:sp>
      <p:pic>
        <p:nvPicPr>
          <p:cNvPr id="2" name="Picture 1"/>
          <p:cNvPicPr>
            <a:picLocks noChangeAspect="1"/>
          </p:cNvPicPr>
          <p:nvPr/>
        </p:nvPicPr>
        <p:blipFill>
          <a:blip r:embed="rId2"/>
          <a:stretch>
            <a:fillRect/>
          </a:stretch>
        </p:blipFill>
        <p:spPr>
          <a:xfrm>
            <a:off x="479699" y="1842208"/>
            <a:ext cx="8341028" cy="3551827"/>
          </a:xfrm>
          <a:prstGeom prst="rect">
            <a:avLst/>
          </a:prstGeom>
        </p:spPr>
      </p:pic>
    </p:spTree>
    <p:extLst>
      <p:ext uri="{BB962C8B-B14F-4D97-AF65-F5344CB8AC3E}">
        <p14:creationId xmlns:p14="http://schemas.microsoft.com/office/powerpoint/2010/main" val="26566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13344-DFCF-4BC4-BE7A-9251CA02FDCD}"/>
              </a:ext>
            </a:extLst>
          </p:cNvPr>
          <p:cNvSpPr>
            <a:spLocks noGrp="1"/>
          </p:cNvSpPr>
          <p:nvPr>
            <p:ph type="title"/>
          </p:nvPr>
        </p:nvSpPr>
        <p:spPr/>
        <p:txBody>
          <a:bodyPr/>
          <a:lstStyle/>
          <a:p>
            <a:r>
              <a:rPr lang="en-US" dirty="0"/>
              <a:t>Guidance for decision-making</a:t>
            </a:r>
          </a:p>
        </p:txBody>
      </p:sp>
      <p:sp>
        <p:nvSpPr>
          <p:cNvPr id="3" name="Content Placeholder 2">
            <a:extLst>
              <a:ext uri="{FF2B5EF4-FFF2-40B4-BE49-F238E27FC236}">
                <a16:creationId xmlns:a16="http://schemas.microsoft.com/office/drawing/2014/main" id="{27B1529A-AE9F-4B1B-94B7-CF5C6DA8343B}"/>
              </a:ext>
            </a:extLst>
          </p:cNvPr>
          <p:cNvSpPr>
            <a:spLocks noGrp="1"/>
          </p:cNvSpPr>
          <p:nvPr>
            <p:ph idx="1"/>
          </p:nvPr>
        </p:nvSpPr>
        <p:spPr>
          <a:xfrm>
            <a:off x="628650" y="2087996"/>
            <a:ext cx="7210396" cy="3341914"/>
          </a:xfrm>
        </p:spPr>
        <p:txBody>
          <a:bodyPr>
            <a:normAutofit fontScale="70000" lnSpcReduction="20000"/>
          </a:bodyPr>
          <a:lstStyle/>
          <a:p>
            <a:pPr marL="0" indent="0">
              <a:buNone/>
            </a:pPr>
            <a:r>
              <a:rPr lang="en-US" b="1" dirty="0"/>
              <a:t>Question 1: </a:t>
            </a:r>
            <a:r>
              <a:rPr lang="en-US" dirty="0"/>
              <a:t>What is the recommended best practice for this standard as stated in the Institutional Review Manual?</a:t>
            </a:r>
          </a:p>
          <a:p>
            <a:pPr marL="0" indent="0">
              <a:buNone/>
            </a:pPr>
            <a:endParaRPr lang="en-US" dirty="0"/>
          </a:p>
          <a:p>
            <a:pPr marL="0" indent="0">
              <a:buNone/>
            </a:pPr>
            <a:r>
              <a:rPr lang="en-US" b="1" dirty="0"/>
              <a:t>Question 2:</a:t>
            </a:r>
            <a:r>
              <a:rPr lang="en-US" dirty="0"/>
              <a:t> What is the claim made by the University regarding their own practice(s) as stated in SER?</a:t>
            </a:r>
          </a:p>
          <a:p>
            <a:pPr marL="0" indent="0">
              <a:buNone/>
            </a:pPr>
            <a:endParaRPr lang="en-US" dirty="0"/>
          </a:p>
          <a:p>
            <a:pPr marL="0" indent="0">
              <a:buNone/>
            </a:pPr>
            <a:r>
              <a:rPr lang="en-US" b="1" dirty="0"/>
              <a:t>Question 3:</a:t>
            </a:r>
            <a:r>
              <a:rPr lang="en-US" dirty="0"/>
              <a:t> What evidence does the University provide to support this claim, as stated in the SER?</a:t>
            </a:r>
          </a:p>
          <a:p>
            <a:pPr marL="0" indent="0">
              <a:buNone/>
            </a:pPr>
            <a:endParaRPr lang="en-US" dirty="0"/>
          </a:p>
          <a:p>
            <a:pPr marL="0" indent="0">
              <a:buNone/>
            </a:pPr>
            <a:r>
              <a:rPr lang="en-US" b="1" dirty="0"/>
              <a:t>Question 4: </a:t>
            </a:r>
            <a:r>
              <a:rPr lang="en-US" dirty="0"/>
              <a:t>Do the Panel’s observations during the site visit support the claim? </a:t>
            </a:r>
          </a:p>
        </p:txBody>
      </p:sp>
    </p:spTree>
    <p:extLst>
      <p:ext uri="{BB962C8B-B14F-4D97-AF65-F5344CB8AC3E}">
        <p14:creationId xmlns:p14="http://schemas.microsoft.com/office/powerpoint/2010/main" val="8781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850" y="3262380"/>
            <a:ext cx="2583556" cy="101566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500" b="1" dirty="0">
                <a:solidFill>
                  <a:schemeClr val="tx1"/>
                </a:solidFill>
                <a:latin typeface="Trebuchet MS" panose="020B0603020202020204" pitchFamily="34" charset="0"/>
              </a:rPr>
              <a:t>1.Degree Degree of internalization of best practices and level of achievement of Standards</a:t>
            </a:r>
          </a:p>
        </p:txBody>
      </p:sp>
      <p:sp>
        <p:nvSpPr>
          <p:cNvPr id="6" name="TextBox 5"/>
          <p:cNvSpPr txBox="1"/>
          <p:nvPr/>
        </p:nvSpPr>
        <p:spPr>
          <a:xfrm>
            <a:off x="3190875" y="4043775"/>
            <a:ext cx="2255279" cy="784830"/>
          </a:xfrm>
          <a:prstGeom prst="rect">
            <a:avLst/>
          </a:prstGeom>
          <a:solidFill>
            <a:schemeClr val="tx1"/>
          </a:solidFill>
          <a:ln>
            <a:solidFill>
              <a:schemeClr val="tx1"/>
            </a:solidFill>
          </a:ln>
        </p:spPr>
        <p:txBody>
          <a:bodyPr wrap="square" rtlCol="0">
            <a:spAutoFit/>
          </a:bodyPr>
          <a:lstStyle/>
          <a:p>
            <a:r>
              <a:rPr lang="en-GB" sz="1500" dirty="0">
                <a:solidFill>
                  <a:schemeClr val="bg1"/>
                </a:solidFill>
                <a:latin typeface="Trebuchet MS" panose="020B0603020202020204" pitchFamily="34" charset="0"/>
              </a:rPr>
              <a:t>2. Degree to which the claims are supported by documented evidence</a:t>
            </a:r>
          </a:p>
        </p:txBody>
      </p:sp>
      <p:sp>
        <p:nvSpPr>
          <p:cNvPr id="7" name="TextBox 6"/>
          <p:cNvSpPr txBox="1"/>
          <p:nvPr/>
        </p:nvSpPr>
        <p:spPr>
          <a:xfrm>
            <a:off x="5943600" y="4882311"/>
            <a:ext cx="2215166" cy="784830"/>
          </a:xfrm>
          <a:prstGeom prst="rect">
            <a:avLst/>
          </a:prstGeom>
          <a:solidFill>
            <a:schemeClr val="tx1"/>
          </a:solidFill>
          <a:ln>
            <a:solidFill>
              <a:schemeClr val="tx1"/>
            </a:solidFill>
          </a:ln>
        </p:spPr>
        <p:txBody>
          <a:bodyPr wrap="square" rtlCol="0">
            <a:spAutoFit/>
          </a:bodyPr>
          <a:lstStyle/>
          <a:p>
            <a:r>
              <a:rPr lang="en-GB" sz="1500" dirty="0">
                <a:solidFill>
                  <a:schemeClr val="bg1"/>
                </a:solidFill>
                <a:latin typeface="Trebuchet MS" panose="020B0603020202020204" pitchFamily="34" charset="0"/>
              </a:rPr>
              <a:t>3. Accuracy of the data and statements made in the SER</a:t>
            </a:r>
          </a:p>
        </p:txBody>
      </p:sp>
      <p:sp>
        <p:nvSpPr>
          <p:cNvPr id="8" name="Bent-Up Arrow 7"/>
          <p:cNvSpPr/>
          <p:nvPr/>
        </p:nvSpPr>
        <p:spPr>
          <a:xfrm>
            <a:off x="2907406" y="3030560"/>
            <a:ext cx="830688" cy="75341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sp>
        <p:nvSpPr>
          <p:cNvPr id="9" name="Bent-Up Arrow 8"/>
          <p:cNvSpPr/>
          <p:nvPr/>
        </p:nvSpPr>
        <p:spPr>
          <a:xfrm>
            <a:off x="5446154" y="3030560"/>
            <a:ext cx="724436" cy="14170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sp>
        <p:nvSpPr>
          <p:cNvPr id="11" name="Up Arrow 10"/>
          <p:cNvSpPr/>
          <p:nvPr/>
        </p:nvSpPr>
        <p:spPr>
          <a:xfrm>
            <a:off x="7234707" y="3030559"/>
            <a:ext cx="328412" cy="1851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pic>
        <p:nvPicPr>
          <p:cNvPr id="2" name="Picture 1">
            <a:extLst>
              <a:ext uri="{FF2B5EF4-FFF2-40B4-BE49-F238E27FC236}">
                <a16:creationId xmlns:a16="http://schemas.microsoft.com/office/drawing/2014/main" id="{E0DC50F6-AFED-4B24-9180-60DF993470F4}"/>
              </a:ext>
            </a:extLst>
          </p:cNvPr>
          <p:cNvPicPr>
            <a:picLocks noChangeAspect="1"/>
          </p:cNvPicPr>
          <p:nvPr/>
        </p:nvPicPr>
        <p:blipFill>
          <a:blip r:embed="rId2"/>
          <a:stretch>
            <a:fillRect/>
          </a:stretch>
        </p:blipFill>
        <p:spPr>
          <a:xfrm>
            <a:off x="835460" y="1842484"/>
            <a:ext cx="7854283" cy="1114889"/>
          </a:xfrm>
          <a:prstGeom prst="rect">
            <a:avLst/>
          </a:prstGeom>
        </p:spPr>
      </p:pic>
      <p:sp>
        <p:nvSpPr>
          <p:cNvPr id="10" name="Title 1">
            <a:extLst>
              <a:ext uri="{FF2B5EF4-FFF2-40B4-BE49-F238E27FC236}">
                <a16:creationId xmlns:a16="http://schemas.microsoft.com/office/drawing/2014/main" id="{8DD13344-DFCF-4BC4-BE7A-9251CA02FDCD}"/>
              </a:ext>
            </a:extLst>
          </p:cNvPr>
          <p:cNvSpPr txBox="1">
            <a:spLocks/>
          </p:cNvSpPr>
          <p:nvPr/>
        </p:nvSpPr>
        <p:spPr>
          <a:xfrm>
            <a:off x="628650" y="365126"/>
            <a:ext cx="7886700" cy="83560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Guidance for decision-making</a:t>
            </a:r>
            <a:endParaRPr lang="en-US" dirty="0"/>
          </a:p>
        </p:txBody>
      </p:sp>
    </p:spTree>
    <p:extLst>
      <p:ext uri="{BB962C8B-B14F-4D97-AF65-F5344CB8AC3E}">
        <p14:creationId xmlns:p14="http://schemas.microsoft.com/office/powerpoint/2010/main" val="251361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567ACC-5B10-4BC7-A3A3-33CD70C3D035}"/>
              </a:ext>
            </a:extLst>
          </p:cNvPr>
          <p:cNvGraphicFramePr>
            <a:graphicFrameLocks noGrp="1"/>
          </p:cNvGraphicFramePr>
          <p:nvPr>
            <p:ph idx="4294967295"/>
            <p:extLst>
              <p:ext uri="{D42A27DB-BD31-4B8C-83A1-F6EECF244321}">
                <p14:modId xmlns:p14="http://schemas.microsoft.com/office/powerpoint/2010/main" val="2750773122"/>
              </p:ext>
            </p:extLst>
          </p:nvPr>
        </p:nvGraphicFramePr>
        <p:xfrm>
          <a:off x="1" y="1175147"/>
          <a:ext cx="7441406" cy="452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121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4765" y="231219"/>
            <a:ext cx="6289964" cy="747836"/>
          </a:xfrm>
        </p:spPr>
        <p:txBody>
          <a:bodyPr>
            <a:normAutofit/>
          </a:bodyPr>
          <a:lstStyle/>
          <a:p>
            <a:r>
              <a:rPr lang="en-US" dirty="0"/>
              <a:t>Examples : Standard 1.12-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165776"/>
              </p:ext>
            </p:extLst>
          </p:nvPr>
        </p:nvGraphicFramePr>
        <p:xfrm>
          <a:off x="267856" y="979055"/>
          <a:ext cx="8617526" cy="5241550"/>
        </p:xfrm>
        <a:graphic>
          <a:graphicData uri="http://schemas.openxmlformats.org/drawingml/2006/table">
            <a:tbl>
              <a:tblPr firstRow="1" bandRow="1">
                <a:tableStyleId>{5C22544A-7EE6-4342-B048-85BDC9FD1C3A}</a:tableStyleId>
              </a:tblPr>
              <a:tblGrid>
                <a:gridCol w="964889">
                  <a:extLst>
                    <a:ext uri="{9D8B030D-6E8A-4147-A177-3AD203B41FA5}">
                      <a16:colId xmlns:a16="http://schemas.microsoft.com/office/drawing/2014/main" val="3225882601"/>
                    </a:ext>
                  </a:extLst>
                </a:gridCol>
                <a:gridCol w="5509800">
                  <a:extLst>
                    <a:ext uri="{9D8B030D-6E8A-4147-A177-3AD203B41FA5}">
                      <a16:colId xmlns:a16="http://schemas.microsoft.com/office/drawing/2014/main" val="2759845571"/>
                    </a:ext>
                  </a:extLst>
                </a:gridCol>
                <a:gridCol w="2142837">
                  <a:extLst>
                    <a:ext uri="{9D8B030D-6E8A-4147-A177-3AD203B41FA5}">
                      <a16:colId xmlns:a16="http://schemas.microsoft.com/office/drawing/2014/main" val="2157374930"/>
                    </a:ext>
                  </a:extLst>
                </a:gridCol>
              </a:tblGrid>
              <a:tr h="402330">
                <a:tc>
                  <a:txBody>
                    <a:bodyPr/>
                    <a:lstStyle/>
                    <a:p>
                      <a:r>
                        <a:rPr lang="en-US" sz="1400" dirty="0"/>
                        <a:t>Standard</a:t>
                      </a:r>
                    </a:p>
                    <a:p>
                      <a:r>
                        <a:rPr lang="en-US" sz="1400" dirty="0"/>
                        <a:t>1.12</a:t>
                      </a:r>
                    </a:p>
                  </a:txBody>
                  <a:tcPr marL="68580" marR="68580" marT="34290" marB="34290"/>
                </a:tc>
                <a:tc>
                  <a:txBody>
                    <a:bodyPr/>
                    <a:lstStyle/>
                    <a:p>
                      <a:r>
                        <a:rPr lang="en-US" sz="1400" dirty="0"/>
                        <a:t>Adherence to the standards</a:t>
                      </a:r>
                    </a:p>
                  </a:txBody>
                  <a:tcPr marL="68580" marR="68580" marT="34290" marB="34290"/>
                </a:tc>
                <a:tc>
                  <a:txBody>
                    <a:bodyPr/>
                    <a:lstStyle/>
                    <a:p>
                      <a:r>
                        <a:rPr lang="en-US" sz="1400" dirty="0"/>
                        <a:t>Evidence</a:t>
                      </a:r>
                    </a:p>
                  </a:txBody>
                  <a:tcPr marL="68580" marR="68580" marT="34290" marB="34290"/>
                </a:tc>
                <a:extLst>
                  <a:ext uri="{0D108BD9-81ED-4DB2-BD59-A6C34878D82A}">
                    <a16:rowId xmlns:a16="http://schemas.microsoft.com/office/drawing/2014/main" val="1004825334"/>
                  </a:ext>
                </a:extLst>
              </a:tr>
              <a:tr h="1306397">
                <a:tc>
                  <a:txBody>
                    <a:bodyPr/>
                    <a:lstStyle/>
                    <a:p>
                      <a:pPr algn="ctr"/>
                      <a:r>
                        <a:rPr lang="en-US" sz="1400" dirty="0"/>
                        <a:t>University </a:t>
                      </a:r>
                      <a:r>
                        <a:rPr lang="en-US" sz="2800" dirty="0"/>
                        <a:t>A</a:t>
                      </a:r>
                    </a:p>
                  </a:txBody>
                  <a:tcPr marL="68580" marR="68580" marT="34290" marB="34290"/>
                </a:tc>
                <a:tc>
                  <a:txBody>
                    <a:bodyPr/>
                    <a:lstStyle/>
                    <a:p>
                      <a:r>
                        <a:rPr lang="en-US" sz="1400" dirty="0"/>
                        <a:t>The council envisages better performances and outcomes of the university’s function. Additionally the Vice Chancellor takes initiatives for the academic and physical developments</a:t>
                      </a:r>
                      <a:r>
                        <a:rPr lang="en-US" sz="1400" baseline="0" dirty="0"/>
                        <a:t> of the University. Graduate surveys are conducted to understand the employability on an annual basis.</a:t>
                      </a:r>
                      <a:endParaRPr lang="en-US" sz="1400" dirty="0"/>
                    </a:p>
                  </a:txBody>
                  <a:tcPr marL="68580" marR="68580" marT="34290" marB="34290"/>
                </a:tc>
                <a:tc>
                  <a:txBody>
                    <a:bodyPr/>
                    <a:lstStyle/>
                    <a:p>
                      <a:r>
                        <a:rPr lang="en-US" sz="1400" dirty="0"/>
                        <a:t>Annual Report</a:t>
                      </a:r>
                    </a:p>
                    <a:p>
                      <a:r>
                        <a:rPr lang="en-US" sz="1400" dirty="0"/>
                        <a:t>Survey reports</a:t>
                      </a:r>
                    </a:p>
                    <a:p>
                      <a:r>
                        <a:rPr lang="en-US" sz="1400" dirty="0"/>
                        <a:t>University statistics</a:t>
                      </a:r>
                    </a:p>
                    <a:p>
                      <a:r>
                        <a:rPr lang="en-US" sz="1400" dirty="0"/>
                        <a:t>Proposals developed for physical resources</a:t>
                      </a:r>
                    </a:p>
                  </a:txBody>
                  <a:tcPr marL="68580" marR="68580" marT="34290" marB="34290"/>
                </a:tc>
                <a:extLst>
                  <a:ext uri="{0D108BD9-81ED-4DB2-BD59-A6C34878D82A}">
                    <a16:rowId xmlns:a16="http://schemas.microsoft.com/office/drawing/2014/main" val="2165265891"/>
                  </a:ext>
                </a:extLst>
              </a:tr>
              <a:tr h="1237673">
                <a:tc>
                  <a:txBody>
                    <a:bodyPr/>
                    <a:lstStyle/>
                    <a:p>
                      <a:pPr algn="ctr"/>
                      <a:r>
                        <a:rPr lang="en-US" sz="1400" dirty="0"/>
                        <a:t>University </a:t>
                      </a:r>
                      <a:r>
                        <a:rPr lang="en-US" sz="2800" dirty="0"/>
                        <a:t>B</a:t>
                      </a:r>
                    </a:p>
                  </a:txBody>
                  <a:tcPr marL="68580" marR="68580" marT="34290" marB="34290"/>
                </a:tc>
                <a:tc>
                  <a:txBody>
                    <a:bodyPr/>
                    <a:lstStyle/>
                    <a:p>
                      <a:r>
                        <a:rPr lang="en-US" sz="1400" dirty="0"/>
                        <a:t>XYZ has in place a policy of ascertaining</a:t>
                      </a:r>
                      <a:r>
                        <a:rPr lang="en-US" sz="1400" baseline="0" dirty="0"/>
                        <a:t> students satisfaction and performance and employability of graduate through exit surveys at the general convocation, held approximately five to six months after students have completed the academic </a:t>
                      </a:r>
                      <a:r>
                        <a:rPr lang="en-US" sz="1400" baseline="0" dirty="0" err="1"/>
                        <a:t>programme</a:t>
                      </a:r>
                      <a:r>
                        <a:rPr lang="en-US" sz="1400" baseline="0" dirty="0"/>
                        <a:t>.</a:t>
                      </a:r>
                      <a:endParaRPr lang="en-US" sz="1400" dirty="0"/>
                    </a:p>
                  </a:txBody>
                  <a:tcPr marL="68580" marR="68580" marT="34290" marB="34290"/>
                </a:tc>
                <a:tc>
                  <a:txBody>
                    <a:bodyPr/>
                    <a:lstStyle/>
                    <a:p>
                      <a:r>
                        <a:rPr lang="en-US" sz="1400" dirty="0"/>
                        <a:t>List of Grandaunts</a:t>
                      </a:r>
                    </a:p>
                    <a:p>
                      <a:r>
                        <a:rPr lang="en-US" sz="1400" dirty="0"/>
                        <a:t>Employability survey report</a:t>
                      </a:r>
                    </a:p>
                    <a:p>
                      <a:r>
                        <a:rPr lang="en-US" sz="1400" dirty="0"/>
                        <a:t>Annual reports</a:t>
                      </a:r>
                    </a:p>
                    <a:p>
                      <a:r>
                        <a:rPr lang="en-US" sz="1400" dirty="0"/>
                        <a:t>Records of Alumni</a:t>
                      </a:r>
                      <a:r>
                        <a:rPr lang="en-US" sz="1400" baseline="0" dirty="0"/>
                        <a:t> Associations</a:t>
                      </a:r>
                      <a:endParaRPr lang="en-US" sz="1400" dirty="0"/>
                    </a:p>
                  </a:txBody>
                  <a:tcPr marL="68580" marR="68580" marT="34290" marB="34290"/>
                </a:tc>
                <a:extLst>
                  <a:ext uri="{0D108BD9-81ED-4DB2-BD59-A6C34878D82A}">
                    <a16:rowId xmlns:a16="http://schemas.microsoft.com/office/drawing/2014/main" val="1495956653"/>
                  </a:ext>
                </a:extLst>
              </a:tr>
              <a:tr h="1620193">
                <a:tc>
                  <a:txBody>
                    <a:bodyPr/>
                    <a:lstStyle/>
                    <a:p>
                      <a:pPr algn="ctr"/>
                      <a:r>
                        <a:rPr lang="en-US" sz="1400" dirty="0"/>
                        <a:t>University </a:t>
                      </a:r>
                      <a:r>
                        <a:rPr lang="en-US" sz="2800" dirty="0"/>
                        <a:t>C</a:t>
                      </a:r>
                    </a:p>
                  </a:txBody>
                  <a:tcPr marL="68580" marR="68580" marT="34290" marB="34290"/>
                </a:tc>
                <a:tc>
                  <a:txBody>
                    <a:bodyPr/>
                    <a:lstStyle/>
                    <a:p>
                      <a:r>
                        <a:rPr lang="en-US" sz="1400" dirty="0"/>
                        <a:t>The Vice-Chancellor and VC’s Advisory committee, Council and Senate monitors the performance of output /outcomes. This process has been further strengthened by establishing a Strategic Management Committee in 2017. The latest updated Action plan specifies the performance indicators against which the outcome will be monitored from 2018. Survey of the employability of XYZ</a:t>
                      </a:r>
                      <a:r>
                        <a:rPr lang="en-US" sz="1400" baseline="0" dirty="0"/>
                        <a:t> University graduates is conducted annually by the coordinators of External Affairs and the findings are reported to the Senate and Council. IQAU has introduced AQEF, which specifies the monitoring of standards in academic performance in study </a:t>
                      </a:r>
                      <a:r>
                        <a:rPr lang="en-US" sz="1400" baseline="0" dirty="0" err="1"/>
                        <a:t>programmes</a:t>
                      </a:r>
                      <a:r>
                        <a:rPr lang="en-US" sz="1400" baseline="0" dirty="0"/>
                        <a:t>.</a:t>
                      </a:r>
                      <a:endParaRPr lang="en-US" sz="1400" dirty="0"/>
                    </a:p>
                  </a:txBody>
                  <a:tcPr marL="68580" marR="68580" marT="34290" marB="34290"/>
                </a:tc>
                <a:tc>
                  <a:txBody>
                    <a:bodyPr/>
                    <a:lstStyle/>
                    <a:p>
                      <a:r>
                        <a:rPr lang="en-US" sz="1400" dirty="0"/>
                        <a:t>Annual Reports</a:t>
                      </a:r>
                    </a:p>
                    <a:p>
                      <a:r>
                        <a:rPr lang="en-US" sz="1400" dirty="0"/>
                        <a:t>Survey reports on the employability</a:t>
                      </a:r>
                    </a:p>
                    <a:p>
                      <a:r>
                        <a:rPr lang="en-US" sz="1400" dirty="0"/>
                        <a:t>Statistical Handbook</a:t>
                      </a:r>
                    </a:p>
                    <a:p>
                      <a:r>
                        <a:rPr lang="en-US" sz="1400" dirty="0"/>
                        <a:t>AQEF</a:t>
                      </a:r>
                    </a:p>
                    <a:p>
                      <a:r>
                        <a:rPr lang="en-US" sz="1400" dirty="0"/>
                        <a:t>Action Plans</a:t>
                      </a:r>
                    </a:p>
                  </a:txBody>
                  <a:tcPr marL="68580" marR="68580" marT="34290" marB="34290"/>
                </a:tc>
                <a:extLst>
                  <a:ext uri="{0D108BD9-81ED-4DB2-BD59-A6C34878D82A}">
                    <a16:rowId xmlns:a16="http://schemas.microsoft.com/office/drawing/2014/main" val="1634979973"/>
                  </a:ext>
                </a:extLst>
              </a:tr>
            </a:tbl>
          </a:graphicData>
        </a:graphic>
      </p:graphicFrame>
    </p:spTree>
    <p:extLst>
      <p:ext uri="{BB962C8B-B14F-4D97-AF65-F5344CB8AC3E}">
        <p14:creationId xmlns:p14="http://schemas.microsoft.com/office/powerpoint/2010/main" val="340615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567ACC-5B10-4BC7-A3A3-33CD70C3D035}"/>
              </a:ext>
            </a:extLst>
          </p:cNvPr>
          <p:cNvGraphicFramePr>
            <a:graphicFrameLocks noGrp="1"/>
          </p:cNvGraphicFramePr>
          <p:nvPr>
            <p:ph idx="4294967295"/>
          </p:nvPr>
        </p:nvGraphicFramePr>
        <p:xfrm>
          <a:off x="1" y="1175147"/>
          <a:ext cx="7441406" cy="452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530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375</TotalTime>
  <Words>888</Words>
  <Application>Microsoft Office PowerPoint</Application>
  <PresentationFormat>On-screen Show (4:3)</PresentationFormat>
  <Paragraphs>114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Georgia</vt:lpstr>
      <vt:lpstr>Trebuchet MS</vt:lpstr>
      <vt:lpstr>Office Theme</vt:lpstr>
      <vt:lpstr>PowerPoint Presentation</vt:lpstr>
      <vt:lpstr>Experience Sharing -IR</vt:lpstr>
      <vt:lpstr> </vt:lpstr>
      <vt:lpstr>PowerPoint Presentation</vt:lpstr>
      <vt:lpstr>Guidance for decision-making</vt:lpstr>
      <vt:lpstr>PowerPoint Presentation</vt:lpstr>
      <vt:lpstr>PowerPoint Presentation</vt:lpstr>
      <vt:lpstr>Examples : Standard 1.12- </vt:lpstr>
      <vt:lpstr>PowerPoint Presentation</vt:lpstr>
      <vt:lpstr>Best Practices -Manual</vt:lpstr>
      <vt:lpstr>Another example –Standard 2.5</vt:lpstr>
      <vt:lpstr>Evidences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Saumya Bandara</dc:creator>
  <cp:lastModifiedBy>Nilanthi de Silva</cp:lastModifiedBy>
  <cp:revision>30</cp:revision>
  <dcterms:created xsi:type="dcterms:W3CDTF">2018-08-06T08:13:18Z</dcterms:created>
  <dcterms:modified xsi:type="dcterms:W3CDTF">2019-12-05T07:10:40Z</dcterms:modified>
</cp:coreProperties>
</file>