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6" r:id="rId3"/>
    <p:sldMasterId id="2147483684" r:id="rId4"/>
    <p:sldMasterId id="2147483708" r:id="rId5"/>
    <p:sldMasterId id="2147483720" r:id="rId6"/>
    <p:sldMasterId id="2147483733" r:id="rId7"/>
  </p:sldMasterIdLst>
  <p:notesMasterIdLst>
    <p:notesMasterId r:id="rId20"/>
  </p:notesMasterIdLst>
  <p:sldIdLst>
    <p:sldId id="332" r:id="rId8"/>
    <p:sldId id="333" r:id="rId9"/>
    <p:sldId id="344" r:id="rId10"/>
    <p:sldId id="334" r:id="rId11"/>
    <p:sldId id="336" r:id="rId12"/>
    <p:sldId id="337" r:id="rId13"/>
    <p:sldId id="339" r:id="rId14"/>
    <p:sldId id="340" r:id="rId15"/>
    <p:sldId id="338" r:id="rId16"/>
    <p:sldId id="343" r:id="rId17"/>
    <p:sldId id="341" r:id="rId18"/>
    <p:sldId id="256" r:id="rId19"/>
  </p:sldIdLst>
  <p:sldSz cx="12192000" cy="6858000"/>
  <p:notesSz cx="7010400" cy="92964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752"/>
    <a:srgbClr val="FBAB34"/>
    <a:srgbClr val="94BC64"/>
    <a:srgbClr val="CCCC00"/>
    <a:srgbClr val="FF5050"/>
    <a:srgbClr val="008996"/>
    <a:srgbClr val="025C6F"/>
    <a:srgbClr val="FBE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6" autoAdjust="0"/>
    <p:restoredTop sz="75622" autoAdjust="0"/>
  </p:normalViewPr>
  <p:slideViewPr>
    <p:cSldViewPr snapToGrid="0">
      <p:cViewPr varScale="1">
        <p:scale>
          <a:sx n="56" d="100"/>
          <a:sy n="56" d="100"/>
        </p:scale>
        <p:origin x="52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760EA6D-BA5D-4347-961F-9AFA48F7B889}" type="datetimeFigureOut">
              <a:rPr lang="en-US" smtClean="0"/>
              <a:t>5/23/2019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79F11D-B2DA-46CF-B597-6C66A7FA7C58}" type="slidenum">
              <a:rPr lang="en-US" smtClean="0"/>
              <a:t>‹#›</a:t>
            </a:fld>
            <a:endParaRPr lang="en-US"/>
          </a:p>
        </p:txBody>
      </p:sp>
    </p:spTree>
    <p:extLst>
      <p:ext uri="{BB962C8B-B14F-4D97-AF65-F5344CB8AC3E}">
        <p14:creationId xmlns:p14="http://schemas.microsoft.com/office/powerpoint/2010/main" val="113301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err="1" smtClean="0">
                <a:solidFill>
                  <a:schemeClr val="tx1">
                    <a:lumMod val="75000"/>
                    <a:lumOff val="25000"/>
                  </a:schemeClr>
                </a:solidFill>
              </a:rPr>
              <a:t>Täiskasvanuhariduse</a:t>
            </a:r>
            <a:r>
              <a:rPr lang="en-US" b="1" dirty="0" smtClean="0">
                <a:solidFill>
                  <a:schemeClr val="tx1">
                    <a:lumMod val="75000"/>
                    <a:lumOff val="25000"/>
                  </a:schemeClr>
                </a:solidFill>
              </a:rPr>
              <a:t> </a:t>
            </a:r>
            <a:r>
              <a:rPr lang="en-US" b="1" dirty="0" err="1" smtClean="0">
                <a:solidFill>
                  <a:schemeClr val="tx1">
                    <a:lumMod val="75000"/>
                    <a:lumOff val="25000"/>
                  </a:schemeClr>
                </a:solidFill>
              </a:rPr>
              <a:t>Nõukogu</a:t>
            </a:r>
            <a:r>
              <a:rPr lang="en-US" b="1" dirty="0" smtClean="0">
                <a:solidFill>
                  <a:schemeClr val="tx1">
                    <a:lumMod val="75000"/>
                    <a:lumOff val="25000"/>
                  </a:schemeClr>
                </a:solidFill>
              </a:rPr>
              <a:t>, 04.02.2019</a:t>
            </a:r>
            <a:endParaRPr lang="et-EE" b="1"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3F79F11D-B2DA-46CF-B597-6C66A7FA7C58}" type="slidenum">
              <a:rPr lang="en-US" smtClean="0"/>
              <a:t>1</a:t>
            </a:fld>
            <a:endParaRPr lang="en-US"/>
          </a:p>
        </p:txBody>
      </p:sp>
    </p:spTree>
    <p:extLst>
      <p:ext uri="{BB962C8B-B14F-4D97-AF65-F5344CB8AC3E}">
        <p14:creationId xmlns:p14="http://schemas.microsoft.com/office/powerpoint/2010/main" val="364607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9F11D-B2DA-46CF-B597-6C66A7FA7C58}" type="slidenum">
              <a:rPr lang="en-US" smtClean="0"/>
              <a:t>2</a:t>
            </a:fld>
            <a:endParaRPr lang="en-US"/>
          </a:p>
        </p:txBody>
      </p:sp>
    </p:spTree>
    <p:extLst>
      <p:ext uri="{BB962C8B-B14F-4D97-AF65-F5344CB8AC3E}">
        <p14:creationId xmlns:p14="http://schemas.microsoft.com/office/powerpoint/2010/main" val="371516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9F11D-B2DA-46CF-B597-6C66A7FA7C58}" type="slidenum">
              <a:rPr lang="en-US" smtClean="0"/>
              <a:t>3</a:t>
            </a:fld>
            <a:endParaRPr lang="en-US"/>
          </a:p>
        </p:txBody>
      </p:sp>
    </p:spTree>
    <p:extLst>
      <p:ext uri="{BB962C8B-B14F-4D97-AF65-F5344CB8AC3E}">
        <p14:creationId xmlns:p14="http://schemas.microsoft.com/office/powerpoint/2010/main" val="350739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Bloomi</a:t>
            </a:r>
            <a:r>
              <a:rPr lang="en-US" dirty="0" smtClean="0"/>
              <a:t> </a:t>
            </a:r>
            <a:r>
              <a:rPr lang="en-US" dirty="0" err="1" smtClean="0"/>
              <a:t>taksonoomia</a:t>
            </a:r>
            <a:r>
              <a:rPr lang="en-US" dirty="0" smtClean="0"/>
              <a:t> </a:t>
            </a:r>
            <a:r>
              <a:rPr lang="en-US" dirty="0" err="1" smtClean="0"/>
              <a:t>kirjeldus</a:t>
            </a:r>
            <a:r>
              <a:rPr lang="en-US" dirty="0" smtClean="0"/>
              <a:t>- </a:t>
            </a:r>
            <a:r>
              <a:rPr lang="en-US" dirty="0" err="1" smtClean="0"/>
              <a:t>mis</a:t>
            </a:r>
            <a:r>
              <a:rPr lang="en-US" dirty="0" smtClean="0"/>
              <a:t> see on,</a:t>
            </a:r>
            <a:r>
              <a:rPr lang="en-US" baseline="0" dirty="0" smtClean="0"/>
              <a:t> </a:t>
            </a:r>
            <a:r>
              <a:rPr lang="en-US" baseline="0" dirty="0" err="1" smtClean="0"/>
              <a:t>kogum</a:t>
            </a:r>
            <a:r>
              <a:rPr lang="en-US" baseline="0" dirty="0" smtClean="0"/>
              <a:t> </a:t>
            </a:r>
            <a:r>
              <a:rPr lang="en-US" baseline="0" dirty="0" err="1" smtClean="0"/>
              <a:t>verbidest</a:t>
            </a:r>
            <a:r>
              <a:rPr lang="en-US" baseline="0" dirty="0" smtClean="0"/>
              <a:t> ja </a:t>
            </a:r>
            <a:r>
              <a:rPr lang="en-US" baseline="0" dirty="0" err="1" smtClean="0"/>
              <a:t>väljenditest</a:t>
            </a:r>
            <a:r>
              <a:rPr lang="en-US" baseline="0" dirty="0" smtClean="0"/>
              <a:t>, </a:t>
            </a:r>
            <a:r>
              <a:rPr lang="en-US" baseline="0" dirty="0" err="1" smtClean="0"/>
              <a:t>mis</a:t>
            </a:r>
            <a:r>
              <a:rPr lang="en-US" baseline="0" dirty="0" smtClean="0"/>
              <a:t> </a:t>
            </a:r>
            <a:r>
              <a:rPr lang="en-US" baseline="0" dirty="0" err="1" smtClean="0"/>
              <a:t>näitavad</a:t>
            </a:r>
            <a:r>
              <a:rPr lang="en-US" baseline="0" dirty="0" smtClean="0"/>
              <a:t> </a:t>
            </a:r>
            <a:r>
              <a:rPr lang="en-US" baseline="0" dirty="0" err="1" smtClean="0"/>
              <a:t>ära</a:t>
            </a:r>
            <a:r>
              <a:rPr lang="en-US" baseline="0" dirty="0" smtClean="0"/>
              <a:t> </a:t>
            </a:r>
            <a:r>
              <a:rPr lang="en-US" baseline="0" dirty="0" err="1" smtClean="0"/>
              <a:t>millisele</a:t>
            </a:r>
            <a:r>
              <a:rPr lang="en-US" baseline="0" dirty="0" smtClean="0"/>
              <a:t> </a:t>
            </a:r>
            <a:r>
              <a:rPr lang="en-US" baseline="0" dirty="0" err="1" smtClean="0"/>
              <a:t>kognitiivsuse</a:t>
            </a:r>
            <a:r>
              <a:rPr lang="en-US" baseline="0" dirty="0" smtClean="0"/>
              <a:t> </a:t>
            </a:r>
            <a:r>
              <a:rPr lang="en-US" baseline="0" dirty="0" err="1" smtClean="0"/>
              <a:t>astmele</a:t>
            </a:r>
            <a:r>
              <a:rPr lang="en-US" baseline="0" dirty="0" smtClean="0"/>
              <a:t> </a:t>
            </a:r>
            <a:r>
              <a:rPr lang="en-US" baseline="0" dirty="0" err="1" smtClean="0"/>
              <a:t>millised</a:t>
            </a:r>
            <a:r>
              <a:rPr lang="en-US" baseline="0" dirty="0" smtClean="0"/>
              <a:t> </a:t>
            </a:r>
            <a:r>
              <a:rPr lang="en-US" baseline="0" dirty="0" err="1" smtClean="0"/>
              <a:t>verbid</a:t>
            </a:r>
            <a:r>
              <a:rPr lang="en-US" baseline="0" dirty="0" smtClean="0"/>
              <a:t> </a:t>
            </a:r>
            <a:r>
              <a:rPr lang="en-US" baseline="0" dirty="0" err="1" smtClean="0"/>
              <a:t>või</a:t>
            </a:r>
            <a:r>
              <a:rPr lang="en-US" baseline="0" dirty="0" smtClean="0"/>
              <a:t> </a:t>
            </a:r>
            <a:r>
              <a:rPr lang="en-US" baseline="0" dirty="0" err="1" smtClean="0"/>
              <a:t>tegevused</a:t>
            </a:r>
            <a:r>
              <a:rPr lang="en-US" baseline="0" dirty="0" smtClean="0"/>
              <a:t> </a:t>
            </a:r>
            <a:r>
              <a:rPr lang="en-US" baseline="0" dirty="0" err="1" smtClean="0"/>
              <a:t>vastavad</a:t>
            </a:r>
            <a:r>
              <a:rPr lang="en-US" baseline="0" dirty="0" smtClean="0"/>
              <a:t>.</a:t>
            </a:r>
          </a:p>
          <a:p>
            <a:r>
              <a:rPr lang="en-US" dirty="0" err="1"/>
              <a:t>Bloomi</a:t>
            </a:r>
            <a:r>
              <a:rPr lang="en-US" dirty="0"/>
              <a:t> </a:t>
            </a:r>
            <a:r>
              <a:rPr lang="en-US" dirty="0" err="1"/>
              <a:t>taksonoomia</a:t>
            </a:r>
            <a:r>
              <a:rPr lang="en-US" dirty="0"/>
              <a:t> on </a:t>
            </a:r>
            <a:r>
              <a:rPr lang="en-US" dirty="0" err="1"/>
              <a:t>hierarhiline</a:t>
            </a:r>
            <a:r>
              <a:rPr lang="en-US" dirty="0"/>
              <a:t> </a:t>
            </a:r>
            <a:r>
              <a:rPr lang="en-US" dirty="0" err="1"/>
              <a:t>süsteem</a:t>
            </a:r>
            <a:r>
              <a:rPr lang="en-US" dirty="0"/>
              <a:t>, </a:t>
            </a:r>
            <a:r>
              <a:rPr lang="en-US" dirty="0" err="1"/>
              <a:t>eeldades</a:t>
            </a:r>
            <a:r>
              <a:rPr lang="en-US" dirty="0"/>
              <a:t>, et </a:t>
            </a:r>
            <a:r>
              <a:rPr lang="en-US" dirty="0" err="1"/>
              <a:t>kõrgema</a:t>
            </a:r>
            <a:r>
              <a:rPr lang="en-US" dirty="0"/>
              <a:t> </a:t>
            </a:r>
            <a:r>
              <a:rPr lang="en-US" dirty="0" err="1"/>
              <a:t>astme</a:t>
            </a:r>
            <a:r>
              <a:rPr lang="en-US" dirty="0"/>
              <a:t> </a:t>
            </a:r>
            <a:r>
              <a:rPr lang="en-US" dirty="0" err="1"/>
              <a:t>mõtlemisvõime</a:t>
            </a:r>
            <a:r>
              <a:rPr lang="en-US" dirty="0"/>
              <a:t> </a:t>
            </a:r>
            <a:r>
              <a:rPr lang="en-US" dirty="0" err="1"/>
              <a:t>saavutamiseks</a:t>
            </a:r>
            <a:r>
              <a:rPr lang="en-US" dirty="0"/>
              <a:t> on </a:t>
            </a:r>
            <a:r>
              <a:rPr lang="en-US" dirty="0" err="1"/>
              <a:t>vajalik</a:t>
            </a:r>
            <a:r>
              <a:rPr lang="en-US" dirty="0"/>
              <a:t> </a:t>
            </a:r>
            <a:r>
              <a:rPr lang="en-US" dirty="0" err="1"/>
              <a:t>eelnevale</a:t>
            </a:r>
            <a:r>
              <a:rPr lang="en-US" dirty="0"/>
              <a:t> </a:t>
            </a:r>
            <a:r>
              <a:rPr lang="en-US" dirty="0" err="1"/>
              <a:t>kategooriale</a:t>
            </a:r>
            <a:r>
              <a:rPr lang="en-US" dirty="0"/>
              <a:t> </a:t>
            </a:r>
            <a:r>
              <a:rPr lang="en-US" dirty="0" err="1"/>
              <a:t>vastava</a:t>
            </a:r>
            <a:r>
              <a:rPr lang="en-US" dirty="0"/>
              <a:t> </a:t>
            </a:r>
            <a:r>
              <a:rPr lang="en-US" dirty="0" err="1"/>
              <a:t>taseme</a:t>
            </a:r>
            <a:r>
              <a:rPr lang="en-US" dirty="0"/>
              <a:t> </a:t>
            </a:r>
            <a:r>
              <a:rPr lang="en-US" dirty="0" err="1"/>
              <a:t>saavutamine</a:t>
            </a:r>
            <a:r>
              <a:rPr lang="en-US" dirty="0"/>
              <a:t> (</a:t>
            </a:r>
            <a:r>
              <a:rPr lang="en-US" dirty="0" err="1"/>
              <a:t>mõistmine</a:t>
            </a:r>
            <a:r>
              <a:rPr lang="en-US" dirty="0"/>
              <a:t> pole </a:t>
            </a:r>
            <a:r>
              <a:rPr lang="en-US" dirty="0" err="1"/>
              <a:t>võimalik</a:t>
            </a:r>
            <a:r>
              <a:rPr lang="en-US" dirty="0"/>
              <a:t> </a:t>
            </a:r>
            <a:r>
              <a:rPr lang="en-US" dirty="0" err="1"/>
              <a:t>ilma</a:t>
            </a:r>
            <a:r>
              <a:rPr lang="en-US" dirty="0"/>
              <a:t> </a:t>
            </a:r>
            <a:r>
              <a:rPr lang="en-US" dirty="0" err="1"/>
              <a:t>teadmiseta</a:t>
            </a:r>
            <a:r>
              <a:rPr lang="en-US" dirty="0"/>
              <a:t>, </a:t>
            </a:r>
            <a:r>
              <a:rPr lang="en-US" dirty="0" err="1"/>
              <a:t>rakendamine</a:t>
            </a:r>
            <a:r>
              <a:rPr lang="en-US" dirty="0"/>
              <a:t> </a:t>
            </a:r>
            <a:r>
              <a:rPr lang="en-US" dirty="0" err="1"/>
              <a:t>ilma</a:t>
            </a:r>
            <a:r>
              <a:rPr lang="en-US" dirty="0"/>
              <a:t> </a:t>
            </a:r>
            <a:r>
              <a:rPr lang="en-US" dirty="0" err="1"/>
              <a:t>mõistmiseta</a:t>
            </a:r>
            <a:r>
              <a:rPr lang="en-US" dirty="0"/>
              <a:t> </a:t>
            </a:r>
            <a:r>
              <a:rPr lang="en-US" dirty="0" err="1"/>
              <a:t>jne</a:t>
            </a:r>
            <a:r>
              <a:rPr lang="en-US" dirty="0"/>
              <a:t>).</a:t>
            </a:r>
            <a:endParaRPr lang="en-US" baseline="0" dirty="0" smtClean="0"/>
          </a:p>
          <a:p>
            <a:endParaRPr lang="en-US" baseline="0" dirty="0" smtClean="0"/>
          </a:p>
          <a:p>
            <a:r>
              <a:rPr lang="en-US" dirty="0" err="1"/>
              <a:t>Bloomi</a:t>
            </a:r>
            <a:r>
              <a:rPr lang="en-US" dirty="0"/>
              <a:t> </a:t>
            </a:r>
            <a:r>
              <a:rPr lang="en-US" dirty="0" err="1"/>
              <a:t>taksonoomiale</a:t>
            </a:r>
            <a:r>
              <a:rPr lang="en-US" dirty="0"/>
              <a:t> </a:t>
            </a:r>
            <a:r>
              <a:rPr lang="en-US" dirty="0" err="1"/>
              <a:t>toetudes</a:t>
            </a:r>
            <a:r>
              <a:rPr lang="en-US" dirty="0"/>
              <a:t> </a:t>
            </a:r>
            <a:r>
              <a:rPr lang="en-US" dirty="0" err="1"/>
              <a:t>olid</a:t>
            </a:r>
            <a:r>
              <a:rPr lang="en-US" dirty="0"/>
              <a:t> </a:t>
            </a:r>
            <a:r>
              <a:rPr lang="en-US" dirty="0" err="1"/>
              <a:t>enamik</a:t>
            </a:r>
            <a:r>
              <a:rPr lang="en-US" dirty="0"/>
              <a:t> 78le </a:t>
            </a:r>
            <a:r>
              <a:rPr lang="en-US" dirty="0" err="1"/>
              <a:t>ainekursustele</a:t>
            </a:r>
            <a:r>
              <a:rPr lang="en-US" dirty="0"/>
              <a:t> </a:t>
            </a:r>
            <a:r>
              <a:rPr lang="en-US" dirty="0" err="1"/>
              <a:t>seatud</a:t>
            </a:r>
            <a:r>
              <a:rPr lang="en-US" dirty="0"/>
              <a:t> </a:t>
            </a:r>
            <a:r>
              <a:rPr lang="en-US" dirty="0" err="1"/>
              <a:t>õpiväljunditest</a:t>
            </a:r>
            <a:r>
              <a:rPr lang="en-US" dirty="0"/>
              <a:t> </a:t>
            </a:r>
            <a:r>
              <a:rPr lang="en-US" dirty="0" err="1"/>
              <a:t>sõnastatud</a:t>
            </a:r>
            <a:r>
              <a:rPr lang="en-US" dirty="0"/>
              <a:t> </a:t>
            </a:r>
            <a:r>
              <a:rPr lang="en-US" dirty="0" err="1"/>
              <a:t>saadud</a:t>
            </a:r>
            <a:r>
              <a:rPr lang="en-US" dirty="0"/>
              <a:t> </a:t>
            </a:r>
            <a:r>
              <a:rPr lang="en-US" dirty="0" err="1"/>
              <a:t>teadmise</a:t>
            </a:r>
            <a:r>
              <a:rPr lang="en-US" dirty="0"/>
              <a:t> </a:t>
            </a:r>
            <a:r>
              <a:rPr lang="en-US" dirty="0" err="1"/>
              <a:t>meeldejätmise</a:t>
            </a:r>
            <a:r>
              <a:rPr lang="en-US" dirty="0"/>
              <a:t>, </a:t>
            </a:r>
            <a:r>
              <a:rPr lang="en-US" dirty="0" err="1"/>
              <a:t>mõistmise</a:t>
            </a:r>
            <a:r>
              <a:rPr lang="en-US" dirty="0"/>
              <a:t> ja </a:t>
            </a:r>
            <a:r>
              <a:rPr lang="en-US" dirty="0" err="1"/>
              <a:t>kasutamise</a:t>
            </a:r>
            <a:r>
              <a:rPr lang="en-US" dirty="0"/>
              <a:t> </a:t>
            </a:r>
            <a:r>
              <a:rPr lang="en-US" dirty="0" err="1"/>
              <a:t>tasandil</a:t>
            </a:r>
            <a:r>
              <a:rPr lang="en-US" dirty="0"/>
              <a:t>, </a:t>
            </a:r>
            <a:r>
              <a:rPr lang="en-US" dirty="0" err="1"/>
              <a:t>kuid</a:t>
            </a:r>
            <a:r>
              <a:rPr lang="en-US" dirty="0"/>
              <a:t> </a:t>
            </a:r>
            <a:r>
              <a:rPr lang="en-US" dirty="0" err="1"/>
              <a:t>ühtegi</a:t>
            </a:r>
            <a:r>
              <a:rPr lang="en-US" dirty="0"/>
              <a:t> </a:t>
            </a:r>
            <a:r>
              <a:rPr lang="en-US" dirty="0" err="1"/>
              <a:t>õpiväljundit</a:t>
            </a:r>
            <a:r>
              <a:rPr lang="en-US" dirty="0"/>
              <a:t> </a:t>
            </a:r>
            <a:r>
              <a:rPr lang="en-US" dirty="0" err="1"/>
              <a:t>ei</a:t>
            </a:r>
            <a:r>
              <a:rPr lang="en-US" dirty="0"/>
              <a:t> </a:t>
            </a:r>
            <a:r>
              <a:rPr lang="en-US" dirty="0" err="1"/>
              <a:t>olnud</a:t>
            </a:r>
            <a:r>
              <a:rPr lang="en-US" dirty="0"/>
              <a:t> </a:t>
            </a:r>
            <a:r>
              <a:rPr lang="en-US" dirty="0" err="1"/>
              <a:t>sõnastatud</a:t>
            </a:r>
            <a:r>
              <a:rPr lang="en-US" dirty="0"/>
              <a:t> </a:t>
            </a:r>
            <a:r>
              <a:rPr lang="en-US" dirty="0" err="1"/>
              <a:t>kõrgeimat</a:t>
            </a:r>
            <a:r>
              <a:rPr lang="en-US" dirty="0"/>
              <a:t> </a:t>
            </a:r>
            <a:r>
              <a:rPr lang="en-US" dirty="0" err="1"/>
              <a:t>kognitiivset</a:t>
            </a:r>
            <a:r>
              <a:rPr lang="en-US" dirty="0"/>
              <a:t> </a:t>
            </a:r>
            <a:r>
              <a:rPr lang="en-US" dirty="0" err="1"/>
              <a:t>pingutust</a:t>
            </a:r>
            <a:r>
              <a:rPr lang="en-US" dirty="0"/>
              <a:t> </a:t>
            </a:r>
            <a:r>
              <a:rPr lang="en-US" dirty="0" err="1"/>
              <a:t>nõudval</a:t>
            </a:r>
            <a:r>
              <a:rPr lang="en-US" dirty="0"/>
              <a:t> </a:t>
            </a:r>
            <a:r>
              <a:rPr lang="en-US" dirty="0" err="1"/>
              <a:t>tasandil</a:t>
            </a:r>
            <a:r>
              <a:rPr lang="en-US" dirty="0"/>
              <a:t>, </a:t>
            </a:r>
            <a:r>
              <a:rPr lang="en-US" dirty="0" err="1"/>
              <a:t>milleks</a:t>
            </a:r>
            <a:r>
              <a:rPr lang="en-US" dirty="0"/>
              <a:t> on </a:t>
            </a:r>
            <a:r>
              <a:rPr lang="en-US" dirty="0" err="1"/>
              <a:t>uue</a:t>
            </a:r>
            <a:r>
              <a:rPr lang="en-US" dirty="0"/>
              <a:t> </a:t>
            </a:r>
            <a:r>
              <a:rPr lang="en-US" dirty="0" err="1"/>
              <a:t>loomine</a:t>
            </a:r>
            <a:r>
              <a:rPr lang="en-US" dirty="0"/>
              <a:t>. </a:t>
            </a:r>
            <a:r>
              <a:rPr lang="en-US" dirty="0" err="1"/>
              <a:t>Vaid</a:t>
            </a:r>
            <a:r>
              <a:rPr lang="en-US" dirty="0"/>
              <a:t> </a:t>
            </a:r>
            <a:r>
              <a:rPr lang="en-US" dirty="0" err="1"/>
              <a:t>üksikud</a:t>
            </a:r>
            <a:r>
              <a:rPr lang="en-US" dirty="0"/>
              <a:t> </a:t>
            </a:r>
            <a:r>
              <a:rPr lang="en-US" dirty="0" err="1"/>
              <a:t>õpiväljundid</a:t>
            </a:r>
            <a:r>
              <a:rPr lang="en-US" dirty="0"/>
              <a:t> </a:t>
            </a:r>
            <a:r>
              <a:rPr lang="en-US" dirty="0" err="1"/>
              <a:t>olid</a:t>
            </a:r>
            <a:r>
              <a:rPr lang="en-US" dirty="0"/>
              <a:t> </a:t>
            </a:r>
            <a:r>
              <a:rPr lang="en-US" dirty="0" err="1"/>
              <a:t>sõnastatud</a:t>
            </a:r>
            <a:r>
              <a:rPr lang="en-US" dirty="0"/>
              <a:t> </a:t>
            </a:r>
            <a:r>
              <a:rPr lang="en-US" dirty="0" err="1"/>
              <a:t>tasanditel</a:t>
            </a:r>
            <a:r>
              <a:rPr lang="en-US" dirty="0"/>
              <a:t>, </a:t>
            </a:r>
            <a:r>
              <a:rPr lang="en-US" dirty="0" err="1"/>
              <a:t>mis</a:t>
            </a:r>
            <a:r>
              <a:rPr lang="en-US" dirty="0"/>
              <a:t> </a:t>
            </a:r>
            <a:r>
              <a:rPr lang="en-US" dirty="0" err="1"/>
              <a:t>eeldavad</a:t>
            </a:r>
            <a:r>
              <a:rPr lang="en-US" dirty="0"/>
              <a:t> </a:t>
            </a:r>
            <a:r>
              <a:rPr lang="en-US" dirty="0" err="1"/>
              <a:t>üldpädevuste</a:t>
            </a:r>
            <a:r>
              <a:rPr lang="en-US" dirty="0"/>
              <a:t> </a:t>
            </a:r>
            <a:r>
              <a:rPr lang="en-US" dirty="0" err="1"/>
              <a:t>nagu</a:t>
            </a:r>
            <a:r>
              <a:rPr lang="en-US" dirty="0"/>
              <a:t> </a:t>
            </a:r>
            <a:r>
              <a:rPr lang="en-US" dirty="0" err="1"/>
              <a:t>kriitilise</a:t>
            </a:r>
            <a:r>
              <a:rPr lang="en-US" dirty="0"/>
              <a:t> </a:t>
            </a:r>
            <a:r>
              <a:rPr lang="en-US" dirty="0" err="1"/>
              <a:t>mõtlemise</a:t>
            </a:r>
            <a:r>
              <a:rPr lang="en-US" dirty="0"/>
              <a:t>, </a:t>
            </a:r>
            <a:r>
              <a:rPr lang="en-US" dirty="0" err="1"/>
              <a:t>probleemi</a:t>
            </a:r>
            <a:r>
              <a:rPr lang="en-US" dirty="0"/>
              <a:t> </a:t>
            </a:r>
            <a:r>
              <a:rPr lang="en-US" dirty="0" err="1"/>
              <a:t>lahendamise</a:t>
            </a:r>
            <a:r>
              <a:rPr lang="en-US" dirty="0"/>
              <a:t> </a:t>
            </a:r>
            <a:r>
              <a:rPr lang="en-US" dirty="0" err="1"/>
              <a:t>jm</a:t>
            </a:r>
            <a:r>
              <a:rPr lang="en-US" dirty="0"/>
              <a:t> </a:t>
            </a:r>
            <a:r>
              <a:rPr lang="en-US" dirty="0" err="1"/>
              <a:t>oskusi</a:t>
            </a:r>
            <a:r>
              <a:rPr lang="en-US" dirty="0"/>
              <a:t>.</a:t>
            </a:r>
            <a:endParaRPr lang="en-US" baseline="0" dirty="0" smtClean="0"/>
          </a:p>
          <a:p>
            <a:endParaRPr lang="en-US" baseline="0" dirty="0" smtClean="0"/>
          </a:p>
          <a:p>
            <a:pPr defTabSz="931774">
              <a:defRPr/>
            </a:pPr>
            <a:r>
              <a:rPr lang="et-EE" b="1" dirty="0"/>
              <a:t>kellel on nii valdkonna teadmised kui ka üldised pädevused ehk oskused kriitiliselt mõelda, luua, analüüsida, probleeme lahendada, pidevalt õppida ja enda õppimist juhtida (</a:t>
            </a:r>
            <a:r>
              <a:rPr lang="et-EE" b="1" dirty="0" err="1"/>
              <a:t>European</a:t>
            </a:r>
            <a:r>
              <a:rPr lang="et-EE" b="1" dirty="0"/>
              <a:t> </a:t>
            </a:r>
            <a:r>
              <a:rPr lang="et-EE" b="1" dirty="0" err="1"/>
              <a:t>Commission</a:t>
            </a:r>
            <a:r>
              <a:rPr lang="et-EE" b="1" dirty="0"/>
              <a:t>, 2017; OECD, 2018)</a:t>
            </a:r>
            <a:endParaRPr lang="en-US" altLang="ko-KR" b="1" dirty="0"/>
          </a:p>
          <a:p>
            <a:endParaRPr lang="en-US" dirty="0" smtClean="0"/>
          </a:p>
          <a:p>
            <a:pPr defTabSz="931774">
              <a:defRPr/>
            </a:pPr>
            <a:r>
              <a:rPr lang="en-US" altLang="ko-KR" b="1" dirty="0">
                <a:solidFill>
                  <a:schemeClr val="tx1">
                    <a:lumMod val="75000"/>
                    <a:lumOff val="25000"/>
                  </a:schemeClr>
                </a:solidFill>
                <a:cs typeface="Arial" pitchFamily="34" charset="0"/>
              </a:rPr>
              <a:t>N= 380õpiväljundit. Need </a:t>
            </a:r>
            <a:r>
              <a:rPr lang="en-US" altLang="ko-KR" b="1" dirty="0" err="1">
                <a:solidFill>
                  <a:schemeClr val="tx1">
                    <a:lumMod val="75000"/>
                    <a:lumOff val="25000"/>
                  </a:schemeClr>
                </a:solidFill>
                <a:cs typeface="Arial" pitchFamily="34" charset="0"/>
              </a:rPr>
              <a:t>tulemused</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illustreerivad</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nii</a:t>
            </a:r>
            <a:r>
              <a:rPr lang="en-US" altLang="ko-KR" b="1" dirty="0">
                <a:solidFill>
                  <a:schemeClr val="tx1">
                    <a:lumMod val="75000"/>
                    <a:lumOff val="25000"/>
                  </a:schemeClr>
                </a:solidFill>
                <a:cs typeface="Arial" pitchFamily="34" charset="0"/>
              </a:rPr>
              <a:t> 1,2 </a:t>
            </a:r>
            <a:r>
              <a:rPr lang="en-US" altLang="ko-KR" b="1" dirty="0" err="1">
                <a:solidFill>
                  <a:schemeClr val="tx1">
                    <a:lumMod val="75000"/>
                    <a:lumOff val="25000"/>
                  </a:schemeClr>
                </a:solidFill>
                <a:cs typeface="Arial" pitchFamily="34" charset="0"/>
              </a:rPr>
              <a:t>kui</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ka</a:t>
            </a:r>
            <a:r>
              <a:rPr lang="en-US" altLang="ko-KR" b="1" dirty="0">
                <a:solidFill>
                  <a:schemeClr val="tx1">
                    <a:lumMod val="75000"/>
                    <a:lumOff val="25000"/>
                  </a:schemeClr>
                </a:solidFill>
                <a:cs typeface="Arial" pitchFamily="34" charset="0"/>
              </a:rPr>
              <a:t> 3. </a:t>
            </a:r>
            <a:r>
              <a:rPr lang="en-US" altLang="ko-KR" b="1" dirty="0" err="1">
                <a:solidFill>
                  <a:schemeClr val="tx1">
                    <a:lumMod val="75000"/>
                    <a:lumOff val="25000"/>
                  </a:schemeClr>
                </a:solidFill>
                <a:cs typeface="Arial" pitchFamily="34" charset="0"/>
              </a:rPr>
              <a:t>aasta</a:t>
            </a:r>
            <a:r>
              <a:rPr lang="en-US" altLang="ko-KR" b="1" dirty="0">
                <a:solidFill>
                  <a:schemeClr val="tx1">
                    <a:lumMod val="75000"/>
                    <a:lumOff val="25000"/>
                  </a:schemeClr>
                </a:solidFill>
                <a:cs typeface="Arial" pitchFamily="34" charset="0"/>
              </a:rPr>
              <a:t> BA </a:t>
            </a:r>
            <a:r>
              <a:rPr lang="en-US" altLang="ko-KR" b="1" dirty="0" err="1">
                <a:solidFill>
                  <a:schemeClr val="tx1">
                    <a:lumMod val="75000"/>
                    <a:lumOff val="25000"/>
                  </a:schemeClr>
                </a:solidFill>
                <a:cs typeface="Arial" pitchFamily="34" charset="0"/>
              </a:rPr>
              <a:t>ainete</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õpiväljundeid</a:t>
            </a:r>
            <a:endParaRPr lang="ko-KR" altLang="en-US" b="1" dirty="0">
              <a:solidFill>
                <a:schemeClr val="tx1">
                  <a:lumMod val="75000"/>
                  <a:lumOff val="25000"/>
                </a:schemeClr>
              </a:solidFill>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A878C4B5-E3B7-49F4-831E-393827F835AD}" type="slidenum">
              <a:rPr lang="en-US" smtClean="0"/>
              <a:t>5</a:t>
            </a:fld>
            <a:endParaRPr lang="en-US"/>
          </a:p>
        </p:txBody>
      </p:sp>
    </p:spTree>
    <p:extLst>
      <p:ext uri="{BB962C8B-B14F-4D97-AF65-F5344CB8AC3E}">
        <p14:creationId xmlns:p14="http://schemas.microsoft.com/office/powerpoint/2010/main" val="1068326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results are worrying. Especially, since learning outcomes ought to support the development of active and autonomous learners, who have the skills and knowledge that respond to the needs of today’s and future societies (Theobald, Windsor, &amp; Forster, 2018). If students are not engaged to their learning, then the question is, how much trust do they actually have for the outcome-based system?</a:t>
            </a:r>
          </a:p>
          <a:p>
            <a:endParaRPr lang="en-US" dirty="0"/>
          </a:p>
        </p:txBody>
      </p:sp>
      <p:sp>
        <p:nvSpPr>
          <p:cNvPr id="4" name="Slide Number Placeholder 3"/>
          <p:cNvSpPr>
            <a:spLocks noGrp="1"/>
          </p:cNvSpPr>
          <p:nvPr>
            <p:ph type="sldNum" sz="quarter" idx="10"/>
          </p:nvPr>
        </p:nvSpPr>
        <p:spPr/>
        <p:txBody>
          <a:bodyPr/>
          <a:lstStyle/>
          <a:p>
            <a:fld id="{3F79F11D-B2DA-46CF-B597-6C66A7FA7C58}" type="slidenum">
              <a:rPr lang="en-US" smtClean="0"/>
              <a:t>6</a:t>
            </a:fld>
            <a:endParaRPr lang="en-US"/>
          </a:p>
        </p:txBody>
      </p:sp>
    </p:spTree>
    <p:extLst>
      <p:ext uri="{BB962C8B-B14F-4D97-AF65-F5344CB8AC3E}">
        <p14:creationId xmlns:p14="http://schemas.microsoft.com/office/powerpoint/2010/main" val="112843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ways that no student will be left with the question of: </a:t>
            </a:r>
            <a:r>
              <a:rPr lang="en-US" b="1" dirty="0" smtClean="0"/>
              <a:t>“What was I supposed to gain from this course?”</a:t>
            </a:r>
            <a:r>
              <a:rPr lang="en-US" b="1" cap="all" dirty="0" smtClean="0"/>
              <a:t> </a:t>
            </a:r>
            <a:endParaRPr lang="en-US" dirty="0"/>
          </a:p>
        </p:txBody>
      </p:sp>
      <p:sp>
        <p:nvSpPr>
          <p:cNvPr id="4" name="Slide Number Placeholder 3"/>
          <p:cNvSpPr>
            <a:spLocks noGrp="1"/>
          </p:cNvSpPr>
          <p:nvPr>
            <p:ph type="sldNum" sz="quarter" idx="10"/>
          </p:nvPr>
        </p:nvSpPr>
        <p:spPr/>
        <p:txBody>
          <a:bodyPr/>
          <a:lstStyle/>
          <a:p>
            <a:fld id="{3F79F11D-B2DA-46CF-B597-6C66A7FA7C58}" type="slidenum">
              <a:rPr lang="en-US" smtClean="0"/>
              <a:t>8</a:t>
            </a:fld>
            <a:endParaRPr lang="en-US"/>
          </a:p>
        </p:txBody>
      </p:sp>
    </p:spTree>
    <p:extLst>
      <p:ext uri="{BB962C8B-B14F-4D97-AF65-F5344CB8AC3E}">
        <p14:creationId xmlns:p14="http://schemas.microsoft.com/office/powerpoint/2010/main" val="30273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Asking the question of “What was I supposed to gain from this” is a relevant input from students showing that the design of learning outcomes matters in building the trust for higher education among students. Hence, the key in building the trust for higher education lays on the involvement and participation of the stakeholders such as students and employers.</a:t>
            </a:r>
          </a:p>
          <a:p>
            <a:endParaRPr lang="en-US" dirty="0"/>
          </a:p>
        </p:txBody>
      </p:sp>
      <p:sp>
        <p:nvSpPr>
          <p:cNvPr id="4" name="Slide Number Placeholder 3"/>
          <p:cNvSpPr>
            <a:spLocks noGrp="1"/>
          </p:cNvSpPr>
          <p:nvPr>
            <p:ph type="sldNum" sz="quarter" idx="10"/>
          </p:nvPr>
        </p:nvSpPr>
        <p:spPr/>
        <p:txBody>
          <a:bodyPr/>
          <a:lstStyle/>
          <a:p>
            <a:fld id="{3F79F11D-B2DA-46CF-B597-6C66A7FA7C58}" type="slidenum">
              <a:rPr lang="en-US" smtClean="0"/>
              <a:t>9</a:t>
            </a:fld>
            <a:endParaRPr lang="en-US"/>
          </a:p>
        </p:txBody>
      </p:sp>
    </p:spTree>
    <p:extLst>
      <p:ext uri="{BB962C8B-B14F-4D97-AF65-F5344CB8AC3E}">
        <p14:creationId xmlns:p14="http://schemas.microsoft.com/office/powerpoint/2010/main" val="534075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9F11D-B2DA-46CF-B597-6C66A7FA7C58}" type="slidenum">
              <a:rPr lang="en-US" smtClean="0"/>
              <a:t>10</a:t>
            </a:fld>
            <a:endParaRPr lang="en-US"/>
          </a:p>
        </p:txBody>
      </p:sp>
    </p:spTree>
    <p:extLst>
      <p:ext uri="{BB962C8B-B14F-4D97-AF65-F5344CB8AC3E}">
        <p14:creationId xmlns:p14="http://schemas.microsoft.com/office/powerpoint/2010/main" val="272325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err="1" smtClean="0">
                <a:solidFill>
                  <a:schemeClr val="tx1">
                    <a:lumMod val="75000"/>
                    <a:lumOff val="25000"/>
                  </a:schemeClr>
                </a:solidFill>
              </a:rPr>
              <a:t>Täiskasvanuhariduse</a:t>
            </a:r>
            <a:r>
              <a:rPr lang="en-US" b="1" dirty="0" smtClean="0">
                <a:solidFill>
                  <a:schemeClr val="tx1">
                    <a:lumMod val="75000"/>
                    <a:lumOff val="25000"/>
                  </a:schemeClr>
                </a:solidFill>
              </a:rPr>
              <a:t> </a:t>
            </a:r>
            <a:r>
              <a:rPr lang="en-US" b="1" dirty="0" err="1" smtClean="0">
                <a:solidFill>
                  <a:schemeClr val="tx1">
                    <a:lumMod val="75000"/>
                    <a:lumOff val="25000"/>
                  </a:schemeClr>
                </a:solidFill>
              </a:rPr>
              <a:t>Nõukogu</a:t>
            </a:r>
            <a:r>
              <a:rPr lang="en-US" b="1" dirty="0" smtClean="0">
                <a:solidFill>
                  <a:schemeClr val="tx1">
                    <a:lumMod val="75000"/>
                    <a:lumOff val="25000"/>
                  </a:schemeClr>
                </a:solidFill>
              </a:rPr>
              <a:t>, 04.02.2019</a:t>
            </a:r>
            <a:endParaRPr lang="et-EE" b="1"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3F79F11D-B2DA-46CF-B597-6C66A7FA7C58}" type="slidenum">
              <a:rPr lang="en-US" smtClean="0"/>
              <a:t>12</a:t>
            </a:fld>
            <a:endParaRPr lang="en-US"/>
          </a:p>
        </p:txBody>
      </p:sp>
    </p:spTree>
    <p:extLst>
      <p:ext uri="{BB962C8B-B14F-4D97-AF65-F5344CB8AC3E}">
        <p14:creationId xmlns:p14="http://schemas.microsoft.com/office/powerpoint/2010/main" val="364607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F7D01-CCCE-4F0F-BEF7-8E14BFE63451}"/>
              </a:ext>
            </a:extLst>
          </p:cNvPr>
          <p:cNvSpPr>
            <a:spLocks noGrp="1"/>
          </p:cNvSpPr>
          <p:nvPr>
            <p:ph type="ctrTitle"/>
          </p:nvPr>
        </p:nvSpPr>
        <p:spPr>
          <a:xfrm>
            <a:off x="1524000" y="1122363"/>
            <a:ext cx="9144000" cy="2387600"/>
          </a:xfrm>
        </p:spPr>
        <p:txBody>
          <a:bodyPr anchor="b"/>
          <a:lstStyle>
            <a:lvl1pPr algn="ctr">
              <a:defRPr sz="6000">
                <a:solidFill>
                  <a:srgbClr val="008996"/>
                </a:solidFill>
              </a:defRPr>
            </a:lvl1pPr>
          </a:lstStyle>
          <a:p>
            <a:r>
              <a:rPr lang="en-US" dirty="0"/>
              <a:t>Click to edit Master title style</a:t>
            </a:r>
            <a:endParaRPr lang="et-EE" dirty="0"/>
          </a:p>
        </p:txBody>
      </p:sp>
      <p:sp>
        <p:nvSpPr>
          <p:cNvPr id="3" name="Subtitle 2">
            <a:extLst>
              <a:ext uri="{FF2B5EF4-FFF2-40B4-BE49-F238E27FC236}">
                <a16:creationId xmlns="" xmlns:a16="http://schemas.microsoft.com/office/drawing/2014/main" id="{1372D9CD-C46E-4490-B0C7-969A30EE4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 xmlns:a16="http://schemas.microsoft.com/office/drawing/2014/main" id="{1E3B1EB8-633D-4DAE-B6B9-A727F6A4ACD7}"/>
              </a:ext>
            </a:extLst>
          </p:cNvPr>
          <p:cNvSpPr>
            <a:spLocks noGrp="1"/>
          </p:cNvSpPr>
          <p:nvPr>
            <p:ph type="dt" sz="half" idx="10"/>
          </p:nvPr>
        </p:nvSpPr>
        <p:spPr/>
        <p:txBody>
          <a:bodyPr/>
          <a:lstStyle/>
          <a:p>
            <a:fld id="{EE9E0299-FCF3-4749-901D-4746B97AD478}" type="datetimeFigureOut">
              <a:rPr lang="et-EE" smtClean="0"/>
              <a:t>23.05.2019</a:t>
            </a:fld>
            <a:endParaRPr lang="et-EE"/>
          </a:p>
        </p:txBody>
      </p:sp>
      <p:sp>
        <p:nvSpPr>
          <p:cNvPr id="5" name="Footer Placeholder 4">
            <a:extLst>
              <a:ext uri="{FF2B5EF4-FFF2-40B4-BE49-F238E27FC236}">
                <a16:creationId xmlns="" xmlns:a16="http://schemas.microsoft.com/office/drawing/2014/main" id="{3835E874-2321-44AA-AEE0-4A3194EB87FE}"/>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BF281AA4-C9F7-4CC1-A708-81BEB35FA071}"/>
              </a:ext>
            </a:extLst>
          </p:cNvPr>
          <p:cNvSpPr>
            <a:spLocks noGrp="1"/>
          </p:cNvSpPr>
          <p:nvPr>
            <p:ph type="sldNum" sz="quarter" idx="12"/>
          </p:nvPr>
        </p:nvSpPr>
        <p:spPr/>
        <p:txBody>
          <a:bodyPr/>
          <a:lstStyle/>
          <a:p>
            <a:fld id="{204D9F1E-A26B-42D5-8C39-D9BDA8A756CA}" type="slidenum">
              <a:rPr lang="et-EE" smtClean="0"/>
              <a:t>‹#›</a:t>
            </a:fld>
            <a:endParaRPr lang="et-EE"/>
          </a:p>
        </p:txBody>
      </p:sp>
    </p:spTree>
    <p:extLst>
      <p:ext uri="{BB962C8B-B14F-4D97-AF65-F5344CB8AC3E}">
        <p14:creationId xmlns:p14="http://schemas.microsoft.com/office/powerpoint/2010/main" val="76510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72DBDC-4FB9-4BA5-8FF9-B90347A73FE6}"/>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5FA8461E-652F-4B1D-A253-7808C7C5F3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8F2A6B61-75D2-471B-A05E-9EFF7A848E44}"/>
              </a:ext>
            </a:extLst>
          </p:cNvPr>
          <p:cNvSpPr>
            <a:spLocks noGrp="1"/>
          </p:cNvSpPr>
          <p:nvPr>
            <p:ph type="dt" sz="half" idx="10"/>
          </p:nvPr>
        </p:nvSpPr>
        <p:spPr/>
        <p:txBody>
          <a:bodyPr/>
          <a:lstStyle/>
          <a:p>
            <a:fld id="{EE9E0299-FCF3-4749-901D-4746B97AD478}" type="datetimeFigureOut">
              <a:rPr lang="et-EE" smtClean="0"/>
              <a:t>23.05.2019</a:t>
            </a:fld>
            <a:endParaRPr lang="et-EE"/>
          </a:p>
        </p:txBody>
      </p:sp>
      <p:sp>
        <p:nvSpPr>
          <p:cNvPr id="5" name="Footer Placeholder 4">
            <a:extLst>
              <a:ext uri="{FF2B5EF4-FFF2-40B4-BE49-F238E27FC236}">
                <a16:creationId xmlns="" xmlns:a16="http://schemas.microsoft.com/office/drawing/2014/main" id="{3CBEAF39-E9E7-4F2B-9A63-EF6054A7B4FA}"/>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5221D9B2-0B94-47D2-B123-7E45B59E0448}"/>
              </a:ext>
            </a:extLst>
          </p:cNvPr>
          <p:cNvSpPr>
            <a:spLocks noGrp="1"/>
          </p:cNvSpPr>
          <p:nvPr>
            <p:ph type="sldNum" sz="quarter" idx="12"/>
          </p:nvPr>
        </p:nvSpPr>
        <p:spPr/>
        <p:txBody>
          <a:bodyPr/>
          <a:lstStyle/>
          <a:p>
            <a:fld id="{204D9F1E-A26B-42D5-8C39-D9BDA8A756CA}" type="slidenum">
              <a:rPr lang="et-EE" smtClean="0"/>
              <a:t>‹#›</a:t>
            </a:fld>
            <a:endParaRPr lang="et-EE"/>
          </a:p>
        </p:txBody>
      </p:sp>
    </p:spTree>
    <p:extLst>
      <p:ext uri="{BB962C8B-B14F-4D97-AF65-F5344CB8AC3E}">
        <p14:creationId xmlns:p14="http://schemas.microsoft.com/office/powerpoint/2010/main" val="1023737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9F8F861-0640-4F82-B65C-BC55FB2800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0C43B5F8-09FD-44B0-BDE5-65C12568B3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131C859C-12D8-40BF-896D-334EB285DC56}"/>
              </a:ext>
            </a:extLst>
          </p:cNvPr>
          <p:cNvSpPr>
            <a:spLocks noGrp="1"/>
          </p:cNvSpPr>
          <p:nvPr>
            <p:ph type="dt" sz="half" idx="10"/>
          </p:nvPr>
        </p:nvSpPr>
        <p:spPr/>
        <p:txBody>
          <a:bodyPr/>
          <a:lstStyle/>
          <a:p>
            <a:fld id="{EE9E0299-FCF3-4749-901D-4746B97AD478}" type="datetimeFigureOut">
              <a:rPr lang="et-EE" smtClean="0"/>
              <a:t>23.05.2019</a:t>
            </a:fld>
            <a:endParaRPr lang="et-EE"/>
          </a:p>
        </p:txBody>
      </p:sp>
      <p:sp>
        <p:nvSpPr>
          <p:cNvPr id="5" name="Footer Placeholder 4">
            <a:extLst>
              <a:ext uri="{FF2B5EF4-FFF2-40B4-BE49-F238E27FC236}">
                <a16:creationId xmlns="" xmlns:a16="http://schemas.microsoft.com/office/drawing/2014/main" id="{B23AF58D-D48E-408A-AA44-D64E6BCC0CEE}"/>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0E01E4F2-800B-4E6E-9CE2-4FF52D0C77DD}"/>
              </a:ext>
            </a:extLst>
          </p:cNvPr>
          <p:cNvSpPr>
            <a:spLocks noGrp="1"/>
          </p:cNvSpPr>
          <p:nvPr>
            <p:ph type="sldNum" sz="quarter" idx="12"/>
          </p:nvPr>
        </p:nvSpPr>
        <p:spPr/>
        <p:txBody>
          <a:bodyPr/>
          <a:lstStyle/>
          <a:p>
            <a:fld id="{204D9F1E-A26B-42D5-8C39-D9BDA8A756CA}" type="slidenum">
              <a:rPr lang="et-EE" smtClean="0"/>
              <a:t>‹#›</a:t>
            </a:fld>
            <a:endParaRPr lang="et-EE"/>
          </a:p>
        </p:txBody>
      </p:sp>
    </p:spTree>
    <p:extLst>
      <p:ext uri="{BB962C8B-B14F-4D97-AF65-F5344CB8AC3E}">
        <p14:creationId xmlns:p14="http://schemas.microsoft.com/office/powerpoint/2010/main" val="1810859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E041BB-23E1-4984-9FAE-1198CEBEDA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 xmlns:a16="http://schemas.microsoft.com/office/drawing/2014/main" id="{17B71F91-603E-4098-BA44-55C9F5BAE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 xmlns:a16="http://schemas.microsoft.com/office/drawing/2014/main" id="{14200DE2-5884-480B-985C-504AA0F260B9}"/>
              </a:ext>
            </a:extLst>
          </p:cNvPr>
          <p:cNvSpPr>
            <a:spLocks noGrp="1"/>
          </p:cNvSpPr>
          <p:nvPr>
            <p:ph type="dt" sz="half" idx="10"/>
          </p:nvPr>
        </p:nvSpPr>
        <p:spPr/>
        <p:txBody>
          <a:bodyPr/>
          <a:lstStyle/>
          <a:p>
            <a:fld id="{83DE8ABC-246D-45AD-980B-D73FEE442CDA}" type="datetimeFigureOut">
              <a:rPr lang="et-EE" smtClean="0"/>
              <a:t>23.05.2019</a:t>
            </a:fld>
            <a:endParaRPr lang="et-EE"/>
          </a:p>
        </p:txBody>
      </p:sp>
      <p:sp>
        <p:nvSpPr>
          <p:cNvPr id="5" name="Footer Placeholder 4">
            <a:extLst>
              <a:ext uri="{FF2B5EF4-FFF2-40B4-BE49-F238E27FC236}">
                <a16:creationId xmlns="" xmlns:a16="http://schemas.microsoft.com/office/drawing/2014/main" id="{9F95DE75-2540-4341-AD42-42A4AFEC45FD}"/>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3A572845-526D-4BCD-8CD5-7173B185FA5D}"/>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1241845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BCEA9-514F-4D60-AE04-51D0A4F3A20C}"/>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DC5E2849-8EB7-4EBB-A9BD-40F32C450F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AF815E90-74F6-4F9D-BBBB-E87E0D336951}"/>
              </a:ext>
            </a:extLst>
          </p:cNvPr>
          <p:cNvSpPr>
            <a:spLocks noGrp="1"/>
          </p:cNvSpPr>
          <p:nvPr>
            <p:ph type="dt" sz="half" idx="10"/>
          </p:nvPr>
        </p:nvSpPr>
        <p:spPr/>
        <p:txBody>
          <a:bodyPr/>
          <a:lstStyle/>
          <a:p>
            <a:fld id="{83DE8ABC-246D-45AD-980B-D73FEE442CDA}" type="datetimeFigureOut">
              <a:rPr lang="et-EE" smtClean="0"/>
              <a:t>23.05.2019</a:t>
            </a:fld>
            <a:endParaRPr lang="et-EE"/>
          </a:p>
        </p:txBody>
      </p:sp>
      <p:sp>
        <p:nvSpPr>
          <p:cNvPr id="5" name="Footer Placeholder 4">
            <a:extLst>
              <a:ext uri="{FF2B5EF4-FFF2-40B4-BE49-F238E27FC236}">
                <a16:creationId xmlns="" xmlns:a16="http://schemas.microsoft.com/office/drawing/2014/main" id="{62123C0E-E7CB-4070-80A0-5762E9A64A79}"/>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A20A3A59-B05F-487F-8AED-49465CF4585E}"/>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312806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92F3BE-963F-4E90-AD60-94B9BEFE6C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 xmlns:a16="http://schemas.microsoft.com/office/drawing/2014/main" id="{31EE5E9F-6631-46DD-9175-DF26FF0C99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DBD2D5A-E3C6-4713-A053-4244AB746A92}"/>
              </a:ext>
            </a:extLst>
          </p:cNvPr>
          <p:cNvSpPr>
            <a:spLocks noGrp="1"/>
          </p:cNvSpPr>
          <p:nvPr>
            <p:ph type="dt" sz="half" idx="10"/>
          </p:nvPr>
        </p:nvSpPr>
        <p:spPr/>
        <p:txBody>
          <a:bodyPr/>
          <a:lstStyle/>
          <a:p>
            <a:fld id="{83DE8ABC-246D-45AD-980B-D73FEE442CDA}" type="datetimeFigureOut">
              <a:rPr lang="et-EE" smtClean="0"/>
              <a:t>23.05.2019</a:t>
            </a:fld>
            <a:endParaRPr lang="et-EE"/>
          </a:p>
        </p:txBody>
      </p:sp>
      <p:sp>
        <p:nvSpPr>
          <p:cNvPr id="5" name="Footer Placeholder 4">
            <a:extLst>
              <a:ext uri="{FF2B5EF4-FFF2-40B4-BE49-F238E27FC236}">
                <a16:creationId xmlns="" xmlns:a16="http://schemas.microsoft.com/office/drawing/2014/main" id="{5A9EEC16-77DE-4E57-BD3A-337ABBB75D5B}"/>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04A38757-7292-466C-975E-7DF15035F635}"/>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454326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91B8D-615D-468F-A9D3-D9EA52DC8F62}"/>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DE9E4A32-D03D-443B-A338-673C72C4E7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 xmlns:a16="http://schemas.microsoft.com/office/drawing/2014/main" id="{B79E17B4-70DF-489C-ABC3-4630CFFE72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 xmlns:a16="http://schemas.microsoft.com/office/drawing/2014/main" id="{1D1A690A-E834-4C63-8441-61F991794ECB}"/>
              </a:ext>
            </a:extLst>
          </p:cNvPr>
          <p:cNvSpPr>
            <a:spLocks noGrp="1"/>
          </p:cNvSpPr>
          <p:nvPr>
            <p:ph type="dt" sz="half" idx="10"/>
          </p:nvPr>
        </p:nvSpPr>
        <p:spPr/>
        <p:txBody>
          <a:bodyPr/>
          <a:lstStyle/>
          <a:p>
            <a:fld id="{83DE8ABC-246D-45AD-980B-D73FEE442CDA}" type="datetimeFigureOut">
              <a:rPr lang="et-EE" smtClean="0"/>
              <a:t>23.05.2019</a:t>
            </a:fld>
            <a:endParaRPr lang="et-EE"/>
          </a:p>
        </p:txBody>
      </p:sp>
      <p:sp>
        <p:nvSpPr>
          <p:cNvPr id="6" name="Footer Placeholder 5">
            <a:extLst>
              <a:ext uri="{FF2B5EF4-FFF2-40B4-BE49-F238E27FC236}">
                <a16:creationId xmlns="" xmlns:a16="http://schemas.microsoft.com/office/drawing/2014/main" id="{D014CBC6-F053-4C5B-AC1F-E61D6608E1CE}"/>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D26456CC-E418-4105-B087-07B88B1B4346}"/>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297807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7A0BB2-FC79-4BAF-9836-296152559DF8}"/>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 xmlns:a16="http://schemas.microsoft.com/office/drawing/2014/main" id="{B6CBB736-5BA4-46D7-BF69-710DB575F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B4949B4-6452-476E-8B07-F9F849D434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 xmlns:a16="http://schemas.microsoft.com/office/drawing/2014/main" id="{1CF3C6D1-0E3F-45A1-B9E7-8DB7F8D13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D17AD77-7FC6-40FC-BDAC-62B81E146C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 xmlns:a16="http://schemas.microsoft.com/office/drawing/2014/main" id="{14891259-7583-4881-B8E7-53DC8A92FCAF}"/>
              </a:ext>
            </a:extLst>
          </p:cNvPr>
          <p:cNvSpPr>
            <a:spLocks noGrp="1"/>
          </p:cNvSpPr>
          <p:nvPr>
            <p:ph type="dt" sz="half" idx="10"/>
          </p:nvPr>
        </p:nvSpPr>
        <p:spPr/>
        <p:txBody>
          <a:bodyPr/>
          <a:lstStyle/>
          <a:p>
            <a:fld id="{83DE8ABC-246D-45AD-980B-D73FEE442CDA}" type="datetimeFigureOut">
              <a:rPr lang="et-EE" smtClean="0"/>
              <a:t>23.05.2019</a:t>
            </a:fld>
            <a:endParaRPr lang="et-EE"/>
          </a:p>
        </p:txBody>
      </p:sp>
      <p:sp>
        <p:nvSpPr>
          <p:cNvPr id="8" name="Footer Placeholder 7">
            <a:extLst>
              <a:ext uri="{FF2B5EF4-FFF2-40B4-BE49-F238E27FC236}">
                <a16:creationId xmlns="" xmlns:a16="http://schemas.microsoft.com/office/drawing/2014/main" id="{85FC76E5-F784-4280-A5B1-7760EAF0CC77}"/>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 xmlns:a16="http://schemas.microsoft.com/office/drawing/2014/main" id="{DA0B9E34-0E30-4167-AA03-B192B16CBF5F}"/>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7843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128221-58F9-4302-A4AA-72D90C1495C0}"/>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 xmlns:a16="http://schemas.microsoft.com/office/drawing/2014/main" id="{2C2DE819-C76E-43BE-AACB-5F4607672F35}"/>
              </a:ext>
            </a:extLst>
          </p:cNvPr>
          <p:cNvSpPr>
            <a:spLocks noGrp="1"/>
          </p:cNvSpPr>
          <p:nvPr>
            <p:ph type="dt" sz="half" idx="10"/>
          </p:nvPr>
        </p:nvSpPr>
        <p:spPr/>
        <p:txBody>
          <a:bodyPr/>
          <a:lstStyle/>
          <a:p>
            <a:fld id="{83DE8ABC-246D-45AD-980B-D73FEE442CDA}" type="datetimeFigureOut">
              <a:rPr lang="et-EE" smtClean="0"/>
              <a:t>23.05.2019</a:t>
            </a:fld>
            <a:endParaRPr lang="et-EE"/>
          </a:p>
        </p:txBody>
      </p:sp>
      <p:sp>
        <p:nvSpPr>
          <p:cNvPr id="4" name="Footer Placeholder 3">
            <a:extLst>
              <a:ext uri="{FF2B5EF4-FFF2-40B4-BE49-F238E27FC236}">
                <a16:creationId xmlns="" xmlns:a16="http://schemas.microsoft.com/office/drawing/2014/main" id="{73F9476D-B25B-415A-8768-747380F8A1CD}"/>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 xmlns:a16="http://schemas.microsoft.com/office/drawing/2014/main" id="{35CD22DF-16DF-42C6-8375-3B81967345F7}"/>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3795342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F55D23C-3574-467F-BEAE-EBB31A4DA526}"/>
              </a:ext>
            </a:extLst>
          </p:cNvPr>
          <p:cNvSpPr>
            <a:spLocks noGrp="1"/>
          </p:cNvSpPr>
          <p:nvPr>
            <p:ph type="dt" sz="half" idx="10"/>
          </p:nvPr>
        </p:nvSpPr>
        <p:spPr/>
        <p:txBody>
          <a:bodyPr/>
          <a:lstStyle/>
          <a:p>
            <a:fld id="{83DE8ABC-246D-45AD-980B-D73FEE442CDA}" type="datetimeFigureOut">
              <a:rPr lang="et-EE" smtClean="0"/>
              <a:t>23.05.2019</a:t>
            </a:fld>
            <a:endParaRPr lang="et-EE"/>
          </a:p>
        </p:txBody>
      </p:sp>
      <p:sp>
        <p:nvSpPr>
          <p:cNvPr id="3" name="Footer Placeholder 2">
            <a:extLst>
              <a:ext uri="{FF2B5EF4-FFF2-40B4-BE49-F238E27FC236}">
                <a16:creationId xmlns="" xmlns:a16="http://schemas.microsoft.com/office/drawing/2014/main" id="{759F5D5D-0BBC-4184-8E04-18F64935EC2F}"/>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 xmlns:a16="http://schemas.microsoft.com/office/drawing/2014/main" id="{DE2771AE-9EC9-4396-892D-35AD6E630778}"/>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2638683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265E7-DDBA-4C7F-9C19-03B0462DF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FE6DEE29-75CE-4EA1-9E9F-17F48ED00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 xmlns:a16="http://schemas.microsoft.com/office/drawing/2014/main" id="{D0F3CA6B-BC3F-4259-A085-FBCCB2784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6EB83E4-519B-4584-BADF-0EA968F0C977}"/>
              </a:ext>
            </a:extLst>
          </p:cNvPr>
          <p:cNvSpPr>
            <a:spLocks noGrp="1"/>
          </p:cNvSpPr>
          <p:nvPr>
            <p:ph type="dt" sz="half" idx="10"/>
          </p:nvPr>
        </p:nvSpPr>
        <p:spPr/>
        <p:txBody>
          <a:bodyPr/>
          <a:lstStyle/>
          <a:p>
            <a:fld id="{83DE8ABC-246D-45AD-980B-D73FEE442CDA}" type="datetimeFigureOut">
              <a:rPr lang="et-EE" smtClean="0"/>
              <a:t>23.05.2019</a:t>
            </a:fld>
            <a:endParaRPr lang="et-EE"/>
          </a:p>
        </p:txBody>
      </p:sp>
      <p:sp>
        <p:nvSpPr>
          <p:cNvPr id="6" name="Footer Placeholder 5">
            <a:extLst>
              <a:ext uri="{FF2B5EF4-FFF2-40B4-BE49-F238E27FC236}">
                <a16:creationId xmlns="" xmlns:a16="http://schemas.microsoft.com/office/drawing/2014/main" id="{6F770376-A93D-4B37-84F7-808702F96085}"/>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85487758-23B3-4773-BAC0-58B8491857B3}"/>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380207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38EABB-2D76-498F-9086-3AA181AF80D8}"/>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9614716A-A7BC-4153-8668-BBB49791BAF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 xmlns:a16="http://schemas.microsoft.com/office/drawing/2014/main" id="{9B0DB0C9-BE17-41DD-B1A0-F9F2204FAAD9}"/>
              </a:ext>
            </a:extLst>
          </p:cNvPr>
          <p:cNvSpPr>
            <a:spLocks noGrp="1"/>
          </p:cNvSpPr>
          <p:nvPr>
            <p:ph type="dt" sz="half" idx="10"/>
          </p:nvPr>
        </p:nvSpPr>
        <p:spPr/>
        <p:txBody>
          <a:bodyPr/>
          <a:lstStyle/>
          <a:p>
            <a:fld id="{EE9E0299-FCF3-4749-901D-4746B97AD478}" type="datetimeFigureOut">
              <a:rPr lang="et-EE" smtClean="0"/>
              <a:t>23.05.2019</a:t>
            </a:fld>
            <a:endParaRPr lang="et-EE"/>
          </a:p>
        </p:txBody>
      </p:sp>
      <p:sp>
        <p:nvSpPr>
          <p:cNvPr id="5" name="Footer Placeholder 4">
            <a:extLst>
              <a:ext uri="{FF2B5EF4-FFF2-40B4-BE49-F238E27FC236}">
                <a16:creationId xmlns="" xmlns:a16="http://schemas.microsoft.com/office/drawing/2014/main" id="{33F449D7-1E8D-4F19-86E5-C134470CA109}"/>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FBF6A4BF-A3F1-4957-A465-46A65361DB43}"/>
              </a:ext>
            </a:extLst>
          </p:cNvPr>
          <p:cNvSpPr>
            <a:spLocks noGrp="1"/>
          </p:cNvSpPr>
          <p:nvPr>
            <p:ph type="sldNum" sz="quarter" idx="12"/>
          </p:nvPr>
        </p:nvSpPr>
        <p:spPr/>
        <p:txBody>
          <a:bodyPr/>
          <a:lstStyle/>
          <a:p>
            <a:fld id="{204D9F1E-A26B-42D5-8C39-D9BDA8A756CA}" type="slidenum">
              <a:rPr lang="et-EE" smtClean="0"/>
              <a:t>‹#›</a:t>
            </a:fld>
            <a:endParaRPr lang="et-EE"/>
          </a:p>
        </p:txBody>
      </p:sp>
    </p:spTree>
    <p:extLst>
      <p:ext uri="{BB962C8B-B14F-4D97-AF65-F5344CB8AC3E}">
        <p14:creationId xmlns:p14="http://schemas.microsoft.com/office/powerpoint/2010/main" val="436763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5A07FE-0B77-484F-8683-C5E9BDCDE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 xmlns:a16="http://schemas.microsoft.com/office/drawing/2014/main" id="{1D7AF076-D38E-4B70-A1AC-68D1CE8EF0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 xmlns:a16="http://schemas.microsoft.com/office/drawing/2014/main" id="{CA76B80E-8F83-4DD3-BA8E-E4BF3DE1B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81AA91D-7430-4AC0-B15C-04ED129AF2F0}"/>
              </a:ext>
            </a:extLst>
          </p:cNvPr>
          <p:cNvSpPr>
            <a:spLocks noGrp="1"/>
          </p:cNvSpPr>
          <p:nvPr>
            <p:ph type="dt" sz="half" idx="10"/>
          </p:nvPr>
        </p:nvSpPr>
        <p:spPr/>
        <p:txBody>
          <a:bodyPr/>
          <a:lstStyle/>
          <a:p>
            <a:fld id="{83DE8ABC-246D-45AD-980B-D73FEE442CDA}" type="datetimeFigureOut">
              <a:rPr lang="et-EE" smtClean="0"/>
              <a:t>23.05.2019</a:t>
            </a:fld>
            <a:endParaRPr lang="et-EE"/>
          </a:p>
        </p:txBody>
      </p:sp>
      <p:sp>
        <p:nvSpPr>
          <p:cNvPr id="6" name="Footer Placeholder 5">
            <a:extLst>
              <a:ext uri="{FF2B5EF4-FFF2-40B4-BE49-F238E27FC236}">
                <a16:creationId xmlns="" xmlns:a16="http://schemas.microsoft.com/office/drawing/2014/main" id="{5B423147-10DD-43D8-A777-94F590629CDB}"/>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9F0443B3-34F3-4589-AB89-35C4B7134223}"/>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1525463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CD62F8-41D2-40FA-B7D3-51A5C4DA66AA}"/>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092B2947-F69E-40C7-9FCF-B57F6E80E4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2BF20B65-F0B9-4FAC-BF1E-054D5C1301D9}"/>
              </a:ext>
            </a:extLst>
          </p:cNvPr>
          <p:cNvSpPr>
            <a:spLocks noGrp="1"/>
          </p:cNvSpPr>
          <p:nvPr>
            <p:ph type="dt" sz="half" idx="10"/>
          </p:nvPr>
        </p:nvSpPr>
        <p:spPr/>
        <p:txBody>
          <a:bodyPr/>
          <a:lstStyle/>
          <a:p>
            <a:fld id="{83DE8ABC-246D-45AD-980B-D73FEE442CDA}" type="datetimeFigureOut">
              <a:rPr lang="et-EE" smtClean="0"/>
              <a:t>23.05.2019</a:t>
            </a:fld>
            <a:endParaRPr lang="et-EE"/>
          </a:p>
        </p:txBody>
      </p:sp>
      <p:sp>
        <p:nvSpPr>
          <p:cNvPr id="5" name="Footer Placeholder 4">
            <a:extLst>
              <a:ext uri="{FF2B5EF4-FFF2-40B4-BE49-F238E27FC236}">
                <a16:creationId xmlns="" xmlns:a16="http://schemas.microsoft.com/office/drawing/2014/main" id="{A26A80E7-CE22-48E3-84F1-F014FBF41855}"/>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08678BDE-BC98-4607-ACB6-ABABF28855D2}"/>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3974956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32C7AFE-2D82-4BE3-94F3-A398B157A8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7ED0C97D-ADFD-46CC-A22C-528048B3B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1C27854B-212C-4FEC-9AE0-442F328F75E3}"/>
              </a:ext>
            </a:extLst>
          </p:cNvPr>
          <p:cNvSpPr>
            <a:spLocks noGrp="1"/>
          </p:cNvSpPr>
          <p:nvPr>
            <p:ph type="dt" sz="half" idx="10"/>
          </p:nvPr>
        </p:nvSpPr>
        <p:spPr/>
        <p:txBody>
          <a:bodyPr/>
          <a:lstStyle/>
          <a:p>
            <a:fld id="{83DE8ABC-246D-45AD-980B-D73FEE442CDA}" type="datetimeFigureOut">
              <a:rPr lang="et-EE" smtClean="0"/>
              <a:t>23.05.2019</a:t>
            </a:fld>
            <a:endParaRPr lang="et-EE"/>
          </a:p>
        </p:txBody>
      </p:sp>
      <p:sp>
        <p:nvSpPr>
          <p:cNvPr id="5" name="Footer Placeholder 4">
            <a:extLst>
              <a:ext uri="{FF2B5EF4-FFF2-40B4-BE49-F238E27FC236}">
                <a16:creationId xmlns="" xmlns:a16="http://schemas.microsoft.com/office/drawing/2014/main" id="{A4742AB9-1480-41B8-B554-1D47D6704760}"/>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1ABC2DB7-EB41-4264-BED1-A60ACFA79687}"/>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3781533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7"/>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9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6618000"/>
            <a:ext cx="12192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
        <p:nvSpPr>
          <p:cNvPr id="5" name="Rectangle 4"/>
          <p:cNvSpPr/>
          <p:nvPr userDrawn="1"/>
        </p:nvSpPr>
        <p:spPr>
          <a:xfrm>
            <a:off x="0" y="0"/>
            <a:ext cx="12192000" cy="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ko-KR" altLang="en-US"/>
          </a:p>
        </p:txBody>
      </p:sp>
    </p:spTree>
    <p:extLst>
      <p:ext uri="{BB962C8B-B14F-4D97-AF65-F5344CB8AC3E}">
        <p14:creationId xmlns:p14="http://schemas.microsoft.com/office/powerpoint/2010/main" val="3087622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D59D9C-F6A7-44B0-93D2-6F5F3BB9F4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6EB45EEB-2F6A-41E1-93A2-004A218C1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CA3BEA49-907D-41B1-A313-D6BAEFEACF5C}"/>
              </a:ext>
            </a:extLst>
          </p:cNvPr>
          <p:cNvSpPr>
            <a:spLocks noGrp="1"/>
          </p:cNvSpPr>
          <p:nvPr>
            <p:ph type="dt" sz="half" idx="10"/>
          </p:nvPr>
        </p:nvSpPr>
        <p:spPr/>
        <p:txBody>
          <a:bodyPr/>
          <a:lstStyle/>
          <a:p>
            <a:fld id="{CF710AD2-A9F4-4A9B-90B3-25848985A676}" type="datetimeFigureOut">
              <a:rPr lang="en-GB" smtClean="0"/>
              <a:t>23/05/2019</a:t>
            </a:fld>
            <a:endParaRPr lang="en-GB"/>
          </a:p>
        </p:txBody>
      </p:sp>
      <p:sp>
        <p:nvSpPr>
          <p:cNvPr id="5" name="Footer Placeholder 4">
            <a:extLst>
              <a:ext uri="{FF2B5EF4-FFF2-40B4-BE49-F238E27FC236}">
                <a16:creationId xmlns="" xmlns:a16="http://schemas.microsoft.com/office/drawing/2014/main" id="{0D44701E-B905-4FAE-839B-0296449863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2364453-C280-43B2-B154-4577BD0FD674}"/>
              </a:ext>
            </a:extLst>
          </p:cNvPr>
          <p:cNvSpPr>
            <a:spLocks noGrp="1"/>
          </p:cNvSpPr>
          <p:nvPr>
            <p:ph type="sldNum" sz="quarter" idx="12"/>
          </p:nvPr>
        </p:nvSpPr>
        <p:spPr/>
        <p:txBody>
          <a:bodyPr/>
          <a:lstStyle/>
          <a:p>
            <a:fld id="{5C1B9DF8-8A75-40B9-A499-EBB3386D6198}" type="slidenum">
              <a:rPr lang="en-GB" smtClean="0"/>
              <a:t>‹#›</a:t>
            </a:fld>
            <a:endParaRPr lang="en-GB"/>
          </a:p>
        </p:txBody>
      </p:sp>
    </p:spTree>
    <p:extLst>
      <p:ext uri="{BB962C8B-B14F-4D97-AF65-F5344CB8AC3E}">
        <p14:creationId xmlns:p14="http://schemas.microsoft.com/office/powerpoint/2010/main" val="3059198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44C265-CD47-4345-B242-02B6B9E7EE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BCC9005C-3C89-4197-AEB8-27DE5FE46A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729A4DF-ED67-41F9-B7EB-0C7478765695}"/>
              </a:ext>
            </a:extLst>
          </p:cNvPr>
          <p:cNvSpPr>
            <a:spLocks noGrp="1"/>
          </p:cNvSpPr>
          <p:nvPr>
            <p:ph type="dt" sz="half" idx="10"/>
          </p:nvPr>
        </p:nvSpPr>
        <p:spPr/>
        <p:txBody>
          <a:bodyPr/>
          <a:lstStyle/>
          <a:p>
            <a:fld id="{CF710AD2-A9F4-4A9B-90B3-25848985A676}" type="datetimeFigureOut">
              <a:rPr lang="en-GB" smtClean="0"/>
              <a:t>23/05/2019</a:t>
            </a:fld>
            <a:endParaRPr lang="en-GB"/>
          </a:p>
        </p:txBody>
      </p:sp>
      <p:sp>
        <p:nvSpPr>
          <p:cNvPr id="5" name="Footer Placeholder 4">
            <a:extLst>
              <a:ext uri="{FF2B5EF4-FFF2-40B4-BE49-F238E27FC236}">
                <a16:creationId xmlns="" xmlns:a16="http://schemas.microsoft.com/office/drawing/2014/main" id="{47D81502-3C00-4890-874B-C01EE28CAA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B6DD0D7-3FA2-49BB-BBB6-011C84F4D835}"/>
              </a:ext>
            </a:extLst>
          </p:cNvPr>
          <p:cNvSpPr>
            <a:spLocks noGrp="1"/>
          </p:cNvSpPr>
          <p:nvPr>
            <p:ph type="sldNum" sz="quarter" idx="12"/>
          </p:nvPr>
        </p:nvSpPr>
        <p:spPr/>
        <p:txBody>
          <a:bodyPr/>
          <a:lstStyle/>
          <a:p>
            <a:fld id="{5C1B9DF8-8A75-40B9-A499-EBB3386D6198}" type="slidenum">
              <a:rPr lang="en-GB" smtClean="0"/>
              <a:t>‹#›</a:t>
            </a:fld>
            <a:endParaRPr lang="en-GB"/>
          </a:p>
        </p:txBody>
      </p:sp>
    </p:spTree>
    <p:extLst>
      <p:ext uri="{BB962C8B-B14F-4D97-AF65-F5344CB8AC3E}">
        <p14:creationId xmlns:p14="http://schemas.microsoft.com/office/powerpoint/2010/main" val="3686780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D5D1E8-98AC-4679-843E-6727ECA292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6EF00DD-B963-451A-934D-FB54891100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CAEE7561-B5EB-4581-884B-51226D2BDA32}"/>
              </a:ext>
            </a:extLst>
          </p:cNvPr>
          <p:cNvSpPr>
            <a:spLocks noGrp="1"/>
          </p:cNvSpPr>
          <p:nvPr>
            <p:ph type="dt" sz="half" idx="10"/>
          </p:nvPr>
        </p:nvSpPr>
        <p:spPr/>
        <p:txBody>
          <a:bodyPr/>
          <a:lstStyle/>
          <a:p>
            <a:fld id="{CF710AD2-A9F4-4A9B-90B3-25848985A676}" type="datetimeFigureOut">
              <a:rPr lang="en-GB" smtClean="0"/>
              <a:t>23/05/2019</a:t>
            </a:fld>
            <a:endParaRPr lang="en-GB"/>
          </a:p>
        </p:txBody>
      </p:sp>
      <p:sp>
        <p:nvSpPr>
          <p:cNvPr id="5" name="Footer Placeholder 4">
            <a:extLst>
              <a:ext uri="{FF2B5EF4-FFF2-40B4-BE49-F238E27FC236}">
                <a16:creationId xmlns="" xmlns:a16="http://schemas.microsoft.com/office/drawing/2014/main" id="{34231679-A4D7-4637-9B29-5AFC1F5B0E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A16F34E-0CA3-4F4C-A772-165AB7B877C6}"/>
              </a:ext>
            </a:extLst>
          </p:cNvPr>
          <p:cNvSpPr>
            <a:spLocks noGrp="1"/>
          </p:cNvSpPr>
          <p:nvPr>
            <p:ph type="sldNum" sz="quarter" idx="12"/>
          </p:nvPr>
        </p:nvSpPr>
        <p:spPr/>
        <p:txBody>
          <a:bodyPr/>
          <a:lstStyle/>
          <a:p>
            <a:fld id="{5C1B9DF8-8A75-40B9-A499-EBB3386D6198}" type="slidenum">
              <a:rPr lang="en-GB" smtClean="0"/>
              <a:t>‹#›</a:t>
            </a:fld>
            <a:endParaRPr lang="en-GB"/>
          </a:p>
        </p:txBody>
      </p:sp>
    </p:spTree>
    <p:extLst>
      <p:ext uri="{BB962C8B-B14F-4D97-AF65-F5344CB8AC3E}">
        <p14:creationId xmlns:p14="http://schemas.microsoft.com/office/powerpoint/2010/main" val="1606407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2CB759-8295-4674-8F98-E8D12EBFBA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8A59325-95F7-458D-9295-2FA7029027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4C9CBE65-5E54-46CA-8374-CBE66D70ED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68F465E-8BAA-4396-8309-9A5AA57CD385}"/>
              </a:ext>
            </a:extLst>
          </p:cNvPr>
          <p:cNvSpPr>
            <a:spLocks noGrp="1"/>
          </p:cNvSpPr>
          <p:nvPr>
            <p:ph type="dt" sz="half" idx="10"/>
          </p:nvPr>
        </p:nvSpPr>
        <p:spPr/>
        <p:txBody>
          <a:bodyPr/>
          <a:lstStyle/>
          <a:p>
            <a:fld id="{CF710AD2-A9F4-4A9B-90B3-25848985A676}" type="datetimeFigureOut">
              <a:rPr lang="en-GB" smtClean="0"/>
              <a:t>23/05/2019</a:t>
            </a:fld>
            <a:endParaRPr lang="en-GB"/>
          </a:p>
        </p:txBody>
      </p:sp>
      <p:sp>
        <p:nvSpPr>
          <p:cNvPr id="6" name="Footer Placeholder 5">
            <a:extLst>
              <a:ext uri="{FF2B5EF4-FFF2-40B4-BE49-F238E27FC236}">
                <a16:creationId xmlns="" xmlns:a16="http://schemas.microsoft.com/office/drawing/2014/main" id="{0D69782E-58C0-45F6-AB54-61E436DCDC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1DF0847F-3233-4ADC-9E05-4FF342FC16BE}"/>
              </a:ext>
            </a:extLst>
          </p:cNvPr>
          <p:cNvSpPr>
            <a:spLocks noGrp="1"/>
          </p:cNvSpPr>
          <p:nvPr>
            <p:ph type="sldNum" sz="quarter" idx="12"/>
          </p:nvPr>
        </p:nvSpPr>
        <p:spPr/>
        <p:txBody>
          <a:bodyPr/>
          <a:lstStyle/>
          <a:p>
            <a:fld id="{5C1B9DF8-8A75-40B9-A499-EBB3386D6198}" type="slidenum">
              <a:rPr lang="en-GB" smtClean="0"/>
              <a:t>‹#›</a:t>
            </a:fld>
            <a:endParaRPr lang="en-GB"/>
          </a:p>
        </p:txBody>
      </p:sp>
    </p:spTree>
    <p:extLst>
      <p:ext uri="{BB962C8B-B14F-4D97-AF65-F5344CB8AC3E}">
        <p14:creationId xmlns:p14="http://schemas.microsoft.com/office/powerpoint/2010/main" val="3635661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94B039-38E7-480E-9CFA-DEE1BE661E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CB96498-C28C-43E8-B68D-91141FC30C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A42AEE0-01F8-4D4A-A8F1-6220131D4D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D677FC8E-E6F9-4505-805F-E3B437EFD1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AD6216B-4AC9-495A-B4CE-3042EAA7B8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D787AD6A-8910-43C1-BED1-71EC60ACED72}"/>
              </a:ext>
            </a:extLst>
          </p:cNvPr>
          <p:cNvSpPr>
            <a:spLocks noGrp="1"/>
          </p:cNvSpPr>
          <p:nvPr>
            <p:ph type="dt" sz="half" idx="10"/>
          </p:nvPr>
        </p:nvSpPr>
        <p:spPr/>
        <p:txBody>
          <a:bodyPr/>
          <a:lstStyle/>
          <a:p>
            <a:fld id="{CF710AD2-A9F4-4A9B-90B3-25848985A676}" type="datetimeFigureOut">
              <a:rPr lang="en-GB" smtClean="0"/>
              <a:t>23/05/2019</a:t>
            </a:fld>
            <a:endParaRPr lang="en-GB"/>
          </a:p>
        </p:txBody>
      </p:sp>
      <p:sp>
        <p:nvSpPr>
          <p:cNvPr id="8" name="Footer Placeholder 7">
            <a:extLst>
              <a:ext uri="{FF2B5EF4-FFF2-40B4-BE49-F238E27FC236}">
                <a16:creationId xmlns="" xmlns:a16="http://schemas.microsoft.com/office/drawing/2014/main" id="{3D723B78-759B-41EF-89DC-6D4EA4CFA4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ED235607-C9C5-4DA5-A514-A63F3E859FDA}"/>
              </a:ext>
            </a:extLst>
          </p:cNvPr>
          <p:cNvSpPr>
            <a:spLocks noGrp="1"/>
          </p:cNvSpPr>
          <p:nvPr>
            <p:ph type="sldNum" sz="quarter" idx="12"/>
          </p:nvPr>
        </p:nvSpPr>
        <p:spPr/>
        <p:txBody>
          <a:bodyPr/>
          <a:lstStyle/>
          <a:p>
            <a:fld id="{5C1B9DF8-8A75-40B9-A499-EBB3386D6198}" type="slidenum">
              <a:rPr lang="en-GB" smtClean="0"/>
              <a:t>‹#›</a:t>
            </a:fld>
            <a:endParaRPr lang="en-GB"/>
          </a:p>
        </p:txBody>
      </p:sp>
    </p:spTree>
    <p:extLst>
      <p:ext uri="{BB962C8B-B14F-4D97-AF65-F5344CB8AC3E}">
        <p14:creationId xmlns:p14="http://schemas.microsoft.com/office/powerpoint/2010/main" val="1181991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2418F0-544F-4F36-B0FE-2D3DF54108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30B6D0B-232F-4154-9B48-38BEFF34E20F}"/>
              </a:ext>
            </a:extLst>
          </p:cNvPr>
          <p:cNvSpPr>
            <a:spLocks noGrp="1"/>
          </p:cNvSpPr>
          <p:nvPr>
            <p:ph type="dt" sz="half" idx="10"/>
          </p:nvPr>
        </p:nvSpPr>
        <p:spPr/>
        <p:txBody>
          <a:bodyPr/>
          <a:lstStyle/>
          <a:p>
            <a:fld id="{CF710AD2-A9F4-4A9B-90B3-25848985A676}" type="datetimeFigureOut">
              <a:rPr lang="en-GB" smtClean="0"/>
              <a:t>23/05/2019</a:t>
            </a:fld>
            <a:endParaRPr lang="en-GB"/>
          </a:p>
        </p:txBody>
      </p:sp>
      <p:sp>
        <p:nvSpPr>
          <p:cNvPr id="4" name="Footer Placeholder 3">
            <a:extLst>
              <a:ext uri="{FF2B5EF4-FFF2-40B4-BE49-F238E27FC236}">
                <a16:creationId xmlns="" xmlns:a16="http://schemas.microsoft.com/office/drawing/2014/main" id="{C938862C-B141-49FC-B6BF-DE964E756E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00C03BF8-FAFD-4204-8135-1D2BC8465AD4}"/>
              </a:ext>
            </a:extLst>
          </p:cNvPr>
          <p:cNvSpPr>
            <a:spLocks noGrp="1"/>
          </p:cNvSpPr>
          <p:nvPr>
            <p:ph type="sldNum" sz="quarter" idx="12"/>
          </p:nvPr>
        </p:nvSpPr>
        <p:spPr/>
        <p:txBody>
          <a:bodyPr/>
          <a:lstStyle/>
          <a:p>
            <a:fld id="{5C1B9DF8-8A75-40B9-A499-EBB3386D6198}" type="slidenum">
              <a:rPr lang="en-GB" smtClean="0"/>
              <a:t>‹#›</a:t>
            </a:fld>
            <a:endParaRPr lang="en-GB"/>
          </a:p>
        </p:txBody>
      </p:sp>
    </p:spTree>
    <p:extLst>
      <p:ext uri="{BB962C8B-B14F-4D97-AF65-F5344CB8AC3E}">
        <p14:creationId xmlns:p14="http://schemas.microsoft.com/office/powerpoint/2010/main" val="198610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AB332F-78B4-4CB2-B2BA-AEA78CDC23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 xmlns:a16="http://schemas.microsoft.com/office/drawing/2014/main" id="{D3B29C9A-41E0-4FE1-B163-CB7667800C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DC0DF1F-1447-41A6-BB6B-F9BDD05EB3F6}"/>
              </a:ext>
            </a:extLst>
          </p:cNvPr>
          <p:cNvSpPr>
            <a:spLocks noGrp="1"/>
          </p:cNvSpPr>
          <p:nvPr>
            <p:ph type="dt" sz="half" idx="10"/>
          </p:nvPr>
        </p:nvSpPr>
        <p:spPr/>
        <p:txBody>
          <a:bodyPr/>
          <a:lstStyle/>
          <a:p>
            <a:fld id="{EE9E0299-FCF3-4749-901D-4746B97AD478}" type="datetimeFigureOut">
              <a:rPr lang="et-EE" smtClean="0"/>
              <a:t>23.05.2019</a:t>
            </a:fld>
            <a:endParaRPr lang="et-EE"/>
          </a:p>
        </p:txBody>
      </p:sp>
      <p:sp>
        <p:nvSpPr>
          <p:cNvPr id="5" name="Footer Placeholder 4">
            <a:extLst>
              <a:ext uri="{FF2B5EF4-FFF2-40B4-BE49-F238E27FC236}">
                <a16:creationId xmlns="" xmlns:a16="http://schemas.microsoft.com/office/drawing/2014/main" id="{AFD160C2-16F2-4A40-9EB4-6DAC92475E5D}"/>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E27CD990-CB1A-443C-8A86-34F854D1D1C8}"/>
              </a:ext>
            </a:extLst>
          </p:cNvPr>
          <p:cNvSpPr>
            <a:spLocks noGrp="1"/>
          </p:cNvSpPr>
          <p:nvPr>
            <p:ph type="sldNum" sz="quarter" idx="12"/>
          </p:nvPr>
        </p:nvSpPr>
        <p:spPr/>
        <p:txBody>
          <a:bodyPr/>
          <a:lstStyle/>
          <a:p>
            <a:fld id="{204D9F1E-A26B-42D5-8C39-D9BDA8A756CA}" type="slidenum">
              <a:rPr lang="et-EE" smtClean="0"/>
              <a:t>‹#›</a:t>
            </a:fld>
            <a:endParaRPr lang="et-EE"/>
          </a:p>
        </p:txBody>
      </p:sp>
    </p:spTree>
    <p:extLst>
      <p:ext uri="{BB962C8B-B14F-4D97-AF65-F5344CB8AC3E}">
        <p14:creationId xmlns:p14="http://schemas.microsoft.com/office/powerpoint/2010/main" val="232198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73A3FED-109E-4568-8E4B-F28D83045D08}"/>
              </a:ext>
            </a:extLst>
          </p:cNvPr>
          <p:cNvSpPr>
            <a:spLocks noGrp="1"/>
          </p:cNvSpPr>
          <p:nvPr>
            <p:ph type="dt" sz="half" idx="10"/>
          </p:nvPr>
        </p:nvSpPr>
        <p:spPr/>
        <p:txBody>
          <a:bodyPr/>
          <a:lstStyle/>
          <a:p>
            <a:fld id="{CF710AD2-A9F4-4A9B-90B3-25848985A676}" type="datetimeFigureOut">
              <a:rPr lang="en-GB" smtClean="0"/>
              <a:t>23/05/2019</a:t>
            </a:fld>
            <a:endParaRPr lang="en-GB"/>
          </a:p>
        </p:txBody>
      </p:sp>
      <p:sp>
        <p:nvSpPr>
          <p:cNvPr id="3" name="Footer Placeholder 2">
            <a:extLst>
              <a:ext uri="{FF2B5EF4-FFF2-40B4-BE49-F238E27FC236}">
                <a16:creationId xmlns="" xmlns:a16="http://schemas.microsoft.com/office/drawing/2014/main" id="{A64C6BEA-0509-4CE3-B907-0E7FE8E2FC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4BAA1DDC-A0DB-4979-AB93-2245A692E451}"/>
              </a:ext>
            </a:extLst>
          </p:cNvPr>
          <p:cNvSpPr>
            <a:spLocks noGrp="1"/>
          </p:cNvSpPr>
          <p:nvPr>
            <p:ph type="sldNum" sz="quarter" idx="12"/>
          </p:nvPr>
        </p:nvSpPr>
        <p:spPr/>
        <p:txBody>
          <a:bodyPr/>
          <a:lstStyle/>
          <a:p>
            <a:fld id="{5C1B9DF8-8A75-40B9-A499-EBB3386D6198}" type="slidenum">
              <a:rPr lang="en-GB" smtClean="0"/>
              <a:t>‹#›</a:t>
            </a:fld>
            <a:endParaRPr lang="en-GB"/>
          </a:p>
        </p:txBody>
      </p:sp>
    </p:spTree>
    <p:extLst>
      <p:ext uri="{BB962C8B-B14F-4D97-AF65-F5344CB8AC3E}">
        <p14:creationId xmlns:p14="http://schemas.microsoft.com/office/powerpoint/2010/main" val="163718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EF5EFA-34F1-466E-A4C5-B9A7ADA19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8C90F18-CA91-4989-93DE-FF27B61ECB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08D386EE-5063-4903-96D4-E5F386B41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44A9925-115E-492F-B5E4-D0AC86EE39AB}"/>
              </a:ext>
            </a:extLst>
          </p:cNvPr>
          <p:cNvSpPr>
            <a:spLocks noGrp="1"/>
          </p:cNvSpPr>
          <p:nvPr>
            <p:ph type="dt" sz="half" idx="10"/>
          </p:nvPr>
        </p:nvSpPr>
        <p:spPr/>
        <p:txBody>
          <a:bodyPr/>
          <a:lstStyle/>
          <a:p>
            <a:fld id="{CF710AD2-A9F4-4A9B-90B3-25848985A676}" type="datetimeFigureOut">
              <a:rPr lang="en-GB" smtClean="0"/>
              <a:t>23/05/2019</a:t>
            </a:fld>
            <a:endParaRPr lang="en-GB"/>
          </a:p>
        </p:txBody>
      </p:sp>
      <p:sp>
        <p:nvSpPr>
          <p:cNvPr id="6" name="Footer Placeholder 5">
            <a:extLst>
              <a:ext uri="{FF2B5EF4-FFF2-40B4-BE49-F238E27FC236}">
                <a16:creationId xmlns="" xmlns:a16="http://schemas.microsoft.com/office/drawing/2014/main" id="{8544A0D2-FD09-42AF-A0D0-E9FF18E04D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BC5A1B6-7709-4D83-8812-2F2DAD6135BA}"/>
              </a:ext>
            </a:extLst>
          </p:cNvPr>
          <p:cNvSpPr>
            <a:spLocks noGrp="1"/>
          </p:cNvSpPr>
          <p:nvPr>
            <p:ph type="sldNum" sz="quarter" idx="12"/>
          </p:nvPr>
        </p:nvSpPr>
        <p:spPr/>
        <p:txBody>
          <a:bodyPr/>
          <a:lstStyle/>
          <a:p>
            <a:fld id="{5C1B9DF8-8A75-40B9-A499-EBB3386D6198}" type="slidenum">
              <a:rPr lang="en-GB" smtClean="0"/>
              <a:t>‹#›</a:t>
            </a:fld>
            <a:endParaRPr lang="en-GB"/>
          </a:p>
        </p:txBody>
      </p:sp>
    </p:spTree>
    <p:extLst>
      <p:ext uri="{BB962C8B-B14F-4D97-AF65-F5344CB8AC3E}">
        <p14:creationId xmlns:p14="http://schemas.microsoft.com/office/powerpoint/2010/main" val="3979308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DF10D7-9828-44FF-89E3-35248EAC0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BB48E171-DC3A-490B-BD1D-FF55BE4442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D4E69511-AFED-46FD-9632-3485680E4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CA22091-9D5E-47D0-9F51-634DFD1A3FCF}"/>
              </a:ext>
            </a:extLst>
          </p:cNvPr>
          <p:cNvSpPr>
            <a:spLocks noGrp="1"/>
          </p:cNvSpPr>
          <p:nvPr>
            <p:ph type="dt" sz="half" idx="10"/>
          </p:nvPr>
        </p:nvSpPr>
        <p:spPr/>
        <p:txBody>
          <a:bodyPr/>
          <a:lstStyle/>
          <a:p>
            <a:fld id="{CF710AD2-A9F4-4A9B-90B3-25848985A676}" type="datetimeFigureOut">
              <a:rPr lang="en-GB" smtClean="0"/>
              <a:t>23/05/2019</a:t>
            </a:fld>
            <a:endParaRPr lang="en-GB"/>
          </a:p>
        </p:txBody>
      </p:sp>
      <p:sp>
        <p:nvSpPr>
          <p:cNvPr id="6" name="Footer Placeholder 5">
            <a:extLst>
              <a:ext uri="{FF2B5EF4-FFF2-40B4-BE49-F238E27FC236}">
                <a16:creationId xmlns="" xmlns:a16="http://schemas.microsoft.com/office/drawing/2014/main" id="{8E9F33CF-9FA9-460B-B53B-63354E86C8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CC8C4C6-E1F2-4E44-96BA-6D0931AF8E8B}"/>
              </a:ext>
            </a:extLst>
          </p:cNvPr>
          <p:cNvSpPr>
            <a:spLocks noGrp="1"/>
          </p:cNvSpPr>
          <p:nvPr>
            <p:ph type="sldNum" sz="quarter" idx="12"/>
          </p:nvPr>
        </p:nvSpPr>
        <p:spPr/>
        <p:txBody>
          <a:bodyPr/>
          <a:lstStyle/>
          <a:p>
            <a:fld id="{5C1B9DF8-8A75-40B9-A499-EBB3386D6198}" type="slidenum">
              <a:rPr lang="en-GB" smtClean="0"/>
              <a:t>‹#›</a:t>
            </a:fld>
            <a:endParaRPr lang="en-GB"/>
          </a:p>
        </p:txBody>
      </p:sp>
    </p:spTree>
    <p:extLst>
      <p:ext uri="{BB962C8B-B14F-4D97-AF65-F5344CB8AC3E}">
        <p14:creationId xmlns:p14="http://schemas.microsoft.com/office/powerpoint/2010/main" val="288830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AF4F2E-87AE-43A3-94DA-D9C8009B1F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11E161F-8223-4C0F-9B6C-D5B7203982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4822DDB-04ED-479A-BBDA-DE5B69A9EEB8}"/>
              </a:ext>
            </a:extLst>
          </p:cNvPr>
          <p:cNvSpPr>
            <a:spLocks noGrp="1"/>
          </p:cNvSpPr>
          <p:nvPr>
            <p:ph type="dt" sz="half" idx="10"/>
          </p:nvPr>
        </p:nvSpPr>
        <p:spPr/>
        <p:txBody>
          <a:bodyPr/>
          <a:lstStyle/>
          <a:p>
            <a:fld id="{CF710AD2-A9F4-4A9B-90B3-25848985A676}" type="datetimeFigureOut">
              <a:rPr lang="en-GB" smtClean="0"/>
              <a:t>23/05/2019</a:t>
            </a:fld>
            <a:endParaRPr lang="en-GB"/>
          </a:p>
        </p:txBody>
      </p:sp>
      <p:sp>
        <p:nvSpPr>
          <p:cNvPr id="5" name="Footer Placeholder 4">
            <a:extLst>
              <a:ext uri="{FF2B5EF4-FFF2-40B4-BE49-F238E27FC236}">
                <a16:creationId xmlns="" xmlns:a16="http://schemas.microsoft.com/office/drawing/2014/main" id="{310CD30A-2D50-4933-9172-5B1B84DCCD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9643EAC-1182-41BB-8320-07746C066AFA}"/>
              </a:ext>
            </a:extLst>
          </p:cNvPr>
          <p:cNvSpPr>
            <a:spLocks noGrp="1"/>
          </p:cNvSpPr>
          <p:nvPr>
            <p:ph type="sldNum" sz="quarter" idx="12"/>
          </p:nvPr>
        </p:nvSpPr>
        <p:spPr/>
        <p:txBody>
          <a:bodyPr/>
          <a:lstStyle/>
          <a:p>
            <a:fld id="{5C1B9DF8-8A75-40B9-A499-EBB3386D6198}" type="slidenum">
              <a:rPr lang="en-GB" smtClean="0"/>
              <a:t>‹#›</a:t>
            </a:fld>
            <a:endParaRPr lang="en-GB"/>
          </a:p>
        </p:txBody>
      </p:sp>
    </p:spTree>
    <p:extLst>
      <p:ext uri="{BB962C8B-B14F-4D97-AF65-F5344CB8AC3E}">
        <p14:creationId xmlns:p14="http://schemas.microsoft.com/office/powerpoint/2010/main" val="792086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CDB8C1F-3B1B-430B-8AF2-822F56B510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234BEC0A-D780-4EB8-BC9B-EC4BAA1E27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96D5188-0AE8-4184-92C1-138B01729BA6}"/>
              </a:ext>
            </a:extLst>
          </p:cNvPr>
          <p:cNvSpPr>
            <a:spLocks noGrp="1"/>
          </p:cNvSpPr>
          <p:nvPr>
            <p:ph type="dt" sz="half" idx="10"/>
          </p:nvPr>
        </p:nvSpPr>
        <p:spPr/>
        <p:txBody>
          <a:bodyPr/>
          <a:lstStyle/>
          <a:p>
            <a:fld id="{CF710AD2-A9F4-4A9B-90B3-25848985A676}" type="datetimeFigureOut">
              <a:rPr lang="en-GB" smtClean="0"/>
              <a:t>23/05/2019</a:t>
            </a:fld>
            <a:endParaRPr lang="en-GB"/>
          </a:p>
        </p:txBody>
      </p:sp>
      <p:sp>
        <p:nvSpPr>
          <p:cNvPr id="5" name="Footer Placeholder 4">
            <a:extLst>
              <a:ext uri="{FF2B5EF4-FFF2-40B4-BE49-F238E27FC236}">
                <a16:creationId xmlns="" xmlns:a16="http://schemas.microsoft.com/office/drawing/2014/main" id="{77D13197-7BDC-4DD6-912F-88E8305A8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B401348-2743-44BA-9FAE-F699D6C8BCE8}"/>
              </a:ext>
            </a:extLst>
          </p:cNvPr>
          <p:cNvSpPr>
            <a:spLocks noGrp="1"/>
          </p:cNvSpPr>
          <p:nvPr>
            <p:ph type="sldNum" sz="quarter" idx="12"/>
          </p:nvPr>
        </p:nvSpPr>
        <p:spPr/>
        <p:txBody>
          <a:bodyPr/>
          <a:lstStyle/>
          <a:p>
            <a:fld id="{5C1B9DF8-8A75-40B9-A499-EBB3386D6198}" type="slidenum">
              <a:rPr lang="en-GB" smtClean="0"/>
              <a:t>‹#›</a:t>
            </a:fld>
            <a:endParaRPr lang="en-GB"/>
          </a:p>
        </p:txBody>
      </p:sp>
    </p:spTree>
    <p:extLst>
      <p:ext uri="{BB962C8B-B14F-4D97-AF65-F5344CB8AC3E}">
        <p14:creationId xmlns:p14="http://schemas.microsoft.com/office/powerpoint/2010/main" val="8391565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9F05AA-7D74-4FCA-B524-EC72891D21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 xmlns:a16="http://schemas.microsoft.com/office/drawing/2014/main" id="{0918BD0F-2E4B-4DD6-B9F7-822F412C1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 xmlns:a16="http://schemas.microsoft.com/office/drawing/2014/main" id="{CFF83016-AFF2-4C5C-ACFE-643A31FC86E1}"/>
              </a:ext>
            </a:extLst>
          </p:cNvPr>
          <p:cNvSpPr>
            <a:spLocks noGrp="1"/>
          </p:cNvSpPr>
          <p:nvPr>
            <p:ph type="dt" sz="half" idx="10"/>
          </p:nvPr>
        </p:nvSpPr>
        <p:spPr/>
        <p:txBody>
          <a:bodyPr/>
          <a:lstStyle/>
          <a:p>
            <a:fld id="{2C75BC05-72E2-4AA7-9D04-7FAF2AFA5B40}" type="datetimeFigureOut">
              <a:rPr lang="et-EE" smtClean="0"/>
              <a:t>23.05.2019</a:t>
            </a:fld>
            <a:endParaRPr lang="et-EE"/>
          </a:p>
        </p:txBody>
      </p:sp>
      <p:sp>
        <p:nvSpPr>
          <p:cNvPr id="5" name="Footer Placeholder 4">
            <a:extLst>
              <a:ext uri="{FF2B5EF4-FFF2-40B4-BE49-F238E27FC236}">
                <a16:creationId xmlns="" xmlns:a16="http://schemas.microsoft.com/office/drawing/2014/main" id="{C0DC3FD2-4B79-40AF-A73A-32ED96240199}"/>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C4A09F26-AE00-4CFF-BBD7-53B3548E8145}"/>
              </a:ext>
            </a:extLst>
          </p:cNvPr>
          <p:cNvSpPr>
            <a:spLocks noGrp="1"/>
          </p:cNvSpPr>
          <p:nvPr>
            <p:ph type="sldNum" sz="quarter" idx="12"/>
          </p:nvPr>
        </p:nvSpPr>
        <p:spPr/>
        <p:txBody>
          <a:bodyPr/>
          <a:lstStyle/>
          <a:p>
            <a:fld id="{9292DCE7-63E3-4054-8491-F2F27AC97B78}" type="slidenum">
              <a:rPr lang="et-EE" smtClean="0"/>
              <a:t>‹#›</a:t>
            </a:fld>
            <a:endParaRPr lang="et-EE"/>
          </a:p>
        </p:txBody>
      </p:sp>
    </p:spTree>
    <p:extLst>
      <p:ext uri="{BB962C8B-B14F-4D97-AF65-F5344CB8AC3E}">
        <p14:creationId xmlns:p14="http://schemas.microsoft.com/office/powerpoint/2010/main" val="3947201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205342-4FEB-481F-B943-FDD038EB7FB2}"/>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7F1DCD80-D27C-407A-B275-DF18421981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3B470F32-005D-43AF-B2E7-EC347B5E2FCF}"/>
              </a:ext>
            </a:extLst>
          </p:cNvPr>
          <p:cNvSpPr>
            <a:spLocks noGrp="1"/>
          </p:cNvSpPr>
          <p:nvPr>
            <p:ph type="dt" sz="half" idx="10"/>
          </p:nvPr>
        </p:nvSpPr>
        <p:spPr/>
        <p:txBody>
          <a:bodyPr/>
          <a:lstStyle/>
          <a:p>
            <a:fld id="{2C75BC05-72E2-4AA7-9D04-7FAF2AFA5B40}" type="datetimeFigureOut">
              <a:rPr lang="et-EE" smtClean="0"/>
              <a:t>23.05.2019</a:t>
            </a:fld>
            <a:endParaRPr lang="et-EE"/>
          </a:p>
        </p:txBody>
      </p:sp>
      <p:sp>
        <p:nvSpPr>
          <p:cNvPr id="5" name="Footer Placeholder 4">
            <a:extLst>
              <a:ext uri="{FF2B5EF4-FFF2-40B4-BE49-F238E27FC236}">
                <a16:creationId xmlns="" xmlns:a16="http://schemas.microsoft.com/office/drawing/2014/main" id="{DB2A7DD1-C2C4-4783-94A8-B7C3227E1AC0}"/>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6A36559C-A5E7-41A6-A4C7-218CB98048A2}"/>
              </a:ext>
            </a:extLst>
          </p:cNvPr>
          <p:cNvSpPr>
            <a:spLocks noGrp="1"/>
          </p:cNvSpPr>
          <p:nvPr>
            <p:ph type="sldNum" sz="quarter" idx="12"/>
          </p:nvPr>
        </p:nvSpPr>
        <p:spPr/>
        <p:txBody>
          <a:bodyPr/>
          <a:lstStyle/>
          <a:p>
            <a:fld id="{9292DCE7-63E3-4054-8491-F2F27AC97B78}" type="slidenum">
              <a:rPr lang="et-EE" smtClean="0"/>
              <a:t>‹#›</a:t>
            </a:fld>
            <a:endParaRPr lang="et-EE"/>
          </a:p>
        </p:txBody>
      </p:sp>
    </p:spTree>
    <p:extLst>
      <p:ext uri="{BB962C8B-B14F-4D97-AF65-F5344CB8AC3E}">
        <p14:creationId xmlns:p14="http://schemas.microsoft.com/office/powerpoint/2010/main" val="33439956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738DA3-633B-42CA-B2B5-FB6A457E29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 xmlns:a16="http://schemas.microsoft.com/office/drawing/2014/main" id="{6536022E-D9F6-4737-8582-9D8BB92FC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559E452-7C01-41ED-8A0C-2398998B6DED}"/>
              </a:ext>
            </a:extLst>
          </p:cNvPr>
          <p:cNvSpPr>
            <a:spLocks noGrp="1"/>
          </p:cNvSpPr>
          <p:nvPr>
            <p:ph type="dt" sz="half" idx="10"/>
          </p:nvPr>
        </p:nvSpPr>
        <p:spPr/>
        <p:txBody>
          <a:bodyPr/>
          <a:lstStyle/>
          <a:p>
            <a:fld id="{2C75BC05-72E2-4AA7-9D04-7FAF2AFA5B40}" type="datetimeFigureOut">
              <a:rPr lang="et-EE" smtClean="0"/>
              <a:t>23.05.2019</a:t>
            </a:fld>
            <a:endParaRPr lang="et-EE"/>
          </a:p>
        </p:txBody>
      </p:sp>
      <p:sp>
        <p:nvSpPr>
          <p:cNvPr id="5" name="Footer Placeholder 4">
            <a:extLst>
              <a:ext uri="{FF2B5EF4-FFF2-40B4-BE49-F238E27FC236}">
                <a16:creationId xmlns="" xmlns:a16="http://schemas.microsoft.com/office/drawing/2014/main" id="{3A57A06A-FE57-4362-ABBF-14CF1DC85401}"/>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7643F036-89F3-454C-8469-AC2EAF8051DC}"/>
              </a:ext>
            </a:extLst>
          </p:cNvPr>
          <p:cNvSpPr>
            <a:spLocks noGrp="1"/>
          </p:cNvSpPr>
          <p:nvPr>
            <p:ph type="sldNum" sz="quarter" idx="12"/>
          </p:nvPr>
        </p:nvSpPr>
        <p:spPr/>
        <p:txBody>
          <a:bodyPr/>
          <a:lstStyle/>
          <a:p>
            <a:fld id="{9292DCE7-63E3-4054-8491-F2F27AC97B78}" type="slidenum">
              <a:rPr lang="et-EE" smtClean="0"/>
              <a:t>‹#›</a:t>
            </a:fld>
            <a:endParaRPr lang="et-EE"/>
          </a:p>
        </p:txBody>
      </p:sp>
    </p:spTree>
    <p:extLst>
      <p:ext uri="{BB962C8B-B14F-4D97-AF65-F5344CB8AC3E}">
        <p14:creationId xmlns:p14="http://schemas.microsoft.com/office/powerpoint/2010/main" val="3137613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042B14-AA7C-4832-9AD0-BFC762145254}"/>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D4807619-0EBD-491D-8623-29240E79F2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 xmlns:a16="http://schemas.microsoft.com/office/drawing/2014/main" id="{0913883A-4D13-4E88-BABB-3B39F64FFB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 xmlns:a16="http://schemas.microsoft.com/office/drawing/2014/main" id="{E55D2A53-2358-4E81-94B9-18225F8B531F}"/>
              </a:ext>
            </a:extLst>
          </p:cNvPr>
          <p:cNvSpPr>
            <a:spLocks noGrp="1"/>
          </p:cNvSpPr>
          <p:nvPr>
            <p:ph type="dt" sz="half" idx="10"/>
          </p:nvPr>
        </p:nvSpPr>
        <p:spPr/>
        <p:txBody>
          <a:bodyPr/>
          <a:lstStyle/>
          <a:p>
            <a:fld id="{2C75BC05-72E2-4AA7-9D04-7FAF2AFA5B40}" type="datetimeFigureOut">
              <a:rPr lang="et-EE" smtClean="0"/>
              <a:t>23.05.2019</a:t>
            </a:fld>
            <a:endParaRPr lang="et-EE"/>
          </a:p>
        </p:txBody>
      </p:sp>
      <p:sp>
        <p:nvSpPr>
          <p:cNvPr id="6" name="Footer Placeholder 5">
            <a:extLst>
              <a:ext uri="{FF2B5EF4-FFF2-40B4-BE49-F238E27FC236}">
                <a16:creationId xmlns="" xmlns:a16="http://schemas.microsoft.com/office/drawing/2014/main" id="{D916BD0F-4E3E-49A3-A6D7-EF40BC7576D0}"/>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B9105FC4-BB58-4EA5-8FFE-1C650DC53C23}"/>
              </a:ext>
            </a:extLst>
          </p:cNvPr>
          <p:cNvSpPr>
            <a:spLocks noGrp="1"/>
          </p:cNvSpPr>
          <p:nvPr>
            <p:ph type="sldNum" sz="quarter" idx="12"/>
          </p:nvPr>
        </p:nvSpPr>
        <p:spPr/>
        <p:txBody>
          <a:bodyPr/>
          <a:lstStyle/>
          <a:p>
            <a:fld id="{9292DCE7-63E3-4054-8491-F2F27AC97B78}" type="slidenum">
              <a:rPr lang="et-EE" smtClean="0"/>
              <a:t>‹#›</a:t>
            </a:fld>
            <a:endParaRPr lang="et-EE"/>
          </a:p>
        </p:txBody>
      </p:sp>
    </p:spTree>
    <p:extLst>
      <p:ext uri="{BB962C8B-B14F-4D97-AF65-F5344CB8AC3E}">
        <p14:creationId xmlns:p14="http://schemas.microsoft.com/office/powerpoint/2010/main" val="3201626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AD45B3-ABF7-4C34-BEC8-8D3E7E2A7832}"/>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 xmlns:a16="http://schemas.microsoft.com/office/drawing/2014/main" id="{8FE75BE1-EE62-41F1-B0EF-D4064E2AA7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75DEEB1-B1D6-429B-B234-2AC0B7D1D9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 xmlns:a16="http://schemas.microsoft.com/office/drawing/2014/main" id="{565CFFCA-C6E0-426F-944A-CE9C23BC3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ABCBE42-515C-4D31-829A-3C4A9A34402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 xmlns:a16="http://schemas.microsoft.com/office/drawing/2014/main" id="{A52BF0B2-A284-478D-9CD9-5833F140B3AA}"/>
              </a:ext>
            </a:extLst>
          </p:cNvPr>
          <p:cNvSpPr>
            <a:spLocks noGrp="1"/>
          </p:cNvSpPr>
          <p:nvPr>
            <p:ph type="dt" sz="half" idx="10"/>
          </p:nvPr>
        </p:nvSpPr>
        <p:spPr/>
        <p:txBody>
          <a:bodyPr/>
          <a:lstStyle/>
          <a:p>
            <a:fld id="{2C75BC05-72E2-4AA7-9D04-7FAF2AFA5B40}" type="datetimeFigureOut">
              <a:rPr lang="et-EE" smtClean="0"/>
              <a:t>23.05.2019</a:t>
            </a:fld>
            <a:endParaRPr lang="et-EE"/>
          </a:p>
        </p:txBody>
      </p:sp>
      <p:sp>
        <p:nvSpPr>
          <p:cNvPr id="8" name="Footer Placeholder 7">
            <a:extLst>
              <a:ext uri="{FF2B5EF4-FFF2-40B4-BE49-F238E27FC236}">
                <a16:creationId xmlns="" xmlns:a16="http://schemas.microsoft.com/office/drawing/2014/main" id="{8DD2D773-CF20-4D70-B1B5-C7C5A67DF0AE}"/>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 xmlns:a16="http://schemas.microsoft.com/office/drawing/2014/main" id="{B7A2566B-3976-4946-8880-14368E69884E}"/>
              </a:ext>
            </a:extLst>
          </p:cNvPr>
          <p:cNvSpPr>
            <a:spLocks noGrp="1"/>
          </p:cNvSpPr>
          <p:nvPr>
            <p:ph type="sldNum" sz="quarter" idx="12"/>
          </p:nvPr>
        </p:nvSpPr>
        <p:spPr/>
        <p:txBody>
          <a:bodyPr/>
          <a:lstStyle/>
          <a:p>
            <a:fld id="{9292DCE7-63E3-4054-8491-F2F27AC97B78}" type="slidenum">
              <a:rPr lang="et-EE" smtClean="0"/>
              <a:t>‹#›</a:t>
            </a:fld>
            <a:endParaRPr lang="et-EE"/>
          </a:p>
        </p:txBody>
      </p:sp>
    </p:spTree>
    <p:extLst>
      <p:ext uri="{BB962C8B-B14F-4D97-AF65-F5344CB8AC3E}">
        <p14:creationId xmlns:p14="http://schemas.microsoft.com/office/powerpoint/2010/main" val="101243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6A9213-C004-485A-823F-619FDD70CA0B}"/>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DF370C59-79B2-421E-B7F2-C8885D1109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 xmlns:a16="http://schemas.microsoft.com/office/drawing/2014/main" id="{8AE00C56-180A-4C15-8760-54B07FBCDF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 xmlns:a16="http://schemas.microsoft.com/office/drawing/2014/main" id="{46682396-DA17-4228-8420-0E72E0400515}"/>
              </a:ext>
            </a:extLst>
          </p:cNvPr>
          <p:cNvSpPr>
            <a:spLocks noGrp="1"/>
          </p:cNvSpPr>
          <p:nvPr>
            <p:ph type="dt" sz="half" idx="10"/>
          </p:nvPr>
        </p:nvSpPr>
        <p:spPr/>
        <p:txBody>
          <a:bodyPr/>
          <a:lstStyle/>
          <a:p>
            <a:fld id="{EE9E0299-FCF3-4749-901D-4746B97AD478}" type="datetimeFigureOut">
              <a:rPr lang="et-EE" smtClean="0"/>
              <a:t>23.05.2019</a:t>
            </a:fld>
            <a:endParaRPr lang="et-EE"/>
          </a:p>
        </p:txBody>
      </p:sp>
      <p:sp>
        <p:nvSpPr>
          <p:cNvPr id="6" name="Footer Placeholder 5">
            <a:extLst>
              <a:ext uri="{FF2B5EF4-FFF2-40B4-BE49-F238E27FC236}">
                <a16:creationId xmlns="" xmlns:a16="http://schemas.microsoft.com/office/drawing/2014/main" id="{AB00CCD1-B007-4CFA-88E6-AF8DC2831CF7}"/>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43AC3705-7D13-4FEA-BBF7-69E16DAEAC3F}"/>
              </a:ext>
            </a:extLst>
          </p:cNvPr>
          <p:cNvSpPr>
            <a:spLocks noGrp="1"/>
          </p:cNvSpPr>
          <p:nvPr>
            <p:ph type="sldNum" sz="quarter" idx="12"/>
          </p:nvPr>
        </p:nvSpPr>
        <p:spPr/>
        <p:txBody>
          <a:bodyPr/>
          <a:lstStyle/>
          <a:p>
            <a:fld id="{204D9F1E-A26B-42D5-8C39-D9BDA8A756CA}" type="slidenum">
              <a:rPr lang="et-EE" smtClean="0"/>
              <a:t>‹#›</a:t>
            </a:fld>
            <a:endParaRPr lang="et-EE"/>
          </a:p>
        </p:txBody>
      </p:sp>
    </p:spTree>
    <p:extLst>
      <p:ext uri="{BB962C8B-B14F-4D97-AF65-F5344CB8AC3E}">
        <p14:creationId xmlns:p14="http://schemas.microsoft.com/office/powerpoint/2010/main" val="2905182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74339B-1B45-403D-B68E-F1762C9E58C2}"/>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 xmlns:a16="http://schemas.microsoft.com/office/drawing/2014/main" id="{A6AB337C-8C01-4A8B-9FF2-5EEB2229C096}"/>
              </a:ext>
            </a:extLst>
          </p:cNvPr>
          <p:cNvSpPr>
            <a:spLocks noGrp="1"/>
          </p:cNvSpPr>
          <p:nvPr>
            <p:ph type="dt" sz="half" idx="10"/>
          </p:nvPr>
        </p:nvSpPr>
        <p:spPr/>
        <p:txBody>
          <a:bodyPr/>
          <a:lstStyle/>
          <a:p>
            <a:fld id="{2C75BC05-72E2-4AA7-9D04-7FAF2AFA5B40}" type="datetimeFigureOut">
              <a:rPr lang="et-EE" smtClean="0"/>
              <a:t>23.05.2019</a:t>
            </a:fld>
            <a:endParaRPr lang="et-EE"/>
          </a:p>
        </p:txBody>
      </p:sp>
      <p:sp>
        <p:nvSpPr>
          <p:cNvPr id="4" name="Footer Placeholder 3">
            <a:extLst>
              <a:ext uri="{FF2B5EF4-FFF2-40B4-BE49-F238E27FC236}">
                <a16:creationId xmlns="" xmlns:a16="http://schemas.microsoft.com/office/drawing/2014/main" id="{757AE51E-BCC4-4F7C-8C24-788164B3CE32}"/>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 xmlns:a16="http://schemas.microsoft.com/office/drawing/2014/main" id="{4D18008E-296C-4526-A30E-6BEA2B52A5FC}"/>
              </a:ext>
            </a:extLst>
          </p:cNvPr>
          <p:cNvSpPr>
            <a:spLocks noGrp="1"/>
          </p:cNvSpPr>
          <p:nvPr>
            <p:ph type="sldNum" sz="quarter" idx="12"/>
          </p:nvPr>
        </p:nvSpPr>
        <p:spPr/>
        <p:txBody>
          <a:bodyPr/>
          <a:lstStyle/>
          <a:p>
            <a:fld id="{9292DCE7-63E3-4054-8491-F2F27AC97B78}" type="slidenum">
              <a:rPr lang="et-EE" smtClean="0"/>
              <a:t>‹#›</a:t>
            </a:fld>
            <a:endParaRPr lang="et-EE"/>
          </a:p>
        </p:txBody>
      </p:sp>
    </p:spTree>
    <p:extLst>
      <p:ext uri="{BB962C8B-B14F-4D97-AF65-F5344CB8AC3E}">
        <p14:creationId xmlns:p14="http://schemas.microsoft.com/office/powerpoint/2010/main" val="4257539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6F59AD5-FEFE-48FD-BF95-4857622B9F6D}"/>
              </a:ext>
            </a:extLst>
          </p:cNvPr>
          <p:cNvSpPr>
            <a:spLocks noGrp="1"/>
          </p:cNvSpPr>
          <p:nvPr>
            <p:ph type="dt" sz="half" idx="10"/>
          </p:nvPr>
        </p:nvSpPr>
        <p:spPr/>
        <p:txBody>
          <a:bodyPr/>
          <a:lstStyle/>
          <a:p>
            <a:fld id="{2C75BC05-72E2-4AA7-9D04-7FAF2AFA5B40}" type="datetimeFigureOut">
              <a:rPr lang="et-EE" smtClean="0"/>
              <a:t>23.05.2019</a:t>
            </a:fld>
            <a:endParaRPr lang="et-EE"/>
          </a:p>
        </p:txBody>
      </p:sp>
      <p:sp>
        <p:nvSpPr>
          <p:cNvPr id="3" name="Footer Placeholder 2">
            <a:extLst>
              <a:ext uri="{FF2B5EF4-FFF2-40B4-BE49-F238E27FC236}">
                <a16:creationId xmlns="" xmlns:a16="http://schemas.microsoft.com/office/drawing/2014/main" id="{AC6E7D9A-24DB-4E38-A542-AC7DED8C81C3}"/>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 xmlns:a16="http://schemas.microsoft.com/office/drawing/2014/main" id="{55112B62-2C10-43F4-ABA9-61947BE24A43}"/>
              </a:ext>
            </a:extLst>
          </p:cNvPr>
          <p:cNvSpPr>
            <a:spLocks noGrp="1"/>
          </p:cNvSpPr>
          <p:nvPr>
            <p:ph type="sldNum" sz="quarter" idx="12"/>
          </p:nvPr>
        </p:nvSpPr>
        <p:spPr/>
        <p:txBody>
          <a:bodyPr/>
          <a:lstStyle/>
          <a:p>
            <a:fld id="{9292DCE7-63E3-4054-8491-F2F27AC97B78}" type="slidenum">
              <a:rPr lang="et-EE" smtClean="0"/>
              <a:t>‹#›</a:t>
            </a:fld>
            <a:endParaRPr lang="et-EE"/>
          </a:p>
        </p:txBody>
      </p:sp>
    </p:spTree>
    <p:extLst>
      <p:ext uri="{BB962C8B-B14F-4D97-AF65-F5344CB8AC3E}">
        <p14:creationId xmlns:p14="http://schemas.microsoft.com/office/powerpoint/2010/main" val="1002272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2056B4-4CD7-4BB0-9AE4-B393B942B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81A92347-D5BC-448A-9C2D-E3AD542C88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 xmlns:a16="http://schemas.microsoft.com/office/drawing/2014/main" id="{6B9C13DE-5DBE-4854-9DC0-4886EB7A3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10D29ED-9C4E-4693-BE4E-F9A51C6F1837}"/>
              </a:ext>
            </a:extLst>
          </p:cNvPr>
          <p:cNvSpPr>
            <a:spLocks noGrp="1"/>
          </p:cNvSpPr>
          <p:nvPr>
            <p:ph type="dt" sz="half" idx="10"/>
          </p:nvPr>
        </p:nvSpPr>
        <p:spPr/>
        <p:txBody>
          <a:bodyPr/>
          <a:lstStyle/>
          <a:p>
            <a:fld id="{2C75BC05-72E2-4AA7-9D04-7FAF2AFA5B40}" type="datetimeFigureOut">
              <a:rPr lang="et-EE" smtClean="0"/>
              <a:t>23.05.2019</a:t>
            </a:fld>
            <a:endParaRPr lang="et-EE"/>
          </a:p>
        </p:txBody>
      </p:sp>
      <p:sp>
        <p:nvSpPr>
          <p:cNvPr id="6" name="Footer Placeholder 5">
            <a:extLst>
              <a:ext uri="{FF2B5EF4-FFF2-40B4-BE49-F238E27FC236}">
                <a16:creationId xmlns="" xmlns:a16="http://schemas.microsoft.com/office/drawing/2014/main" id="{C51788AA-2D7A-4BED-9119-D78CA51BACC3}"/>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A8CB4F5B-912B-4C9B-8A5D-DE4B9761E67E}"/>
              </a:ext>
            </a:extLst>
          </p:cNvPr>
          <p:cNvSpPr>
            <a:spLocks noGrp="1"/>
          </p:cNvSpPr>
          <p:nvPr>
            <p:ph type="sldNum" sz="quarter" idx="12"/>
          </p:nvPr>
        </p:nvSpPr>
        <p:spPr/>
        <p:txBody>
          <a:bodyPr/>
          <a:lstStyle/>
          <a:p>
            <a:fld id="{9292DCE7-63E3-4054-8491-F2F27AC97B78}" type="slidenum">
              <a:rPr lang="et-EE" smtClean="0"/>
              <a:t>‹#›</a:t>
            </a:fld>
            <a:endParaRPr lang="et-EE"/>
          </a:p>
        </p:txBody>
      </p:sp>
    </p:spTree>
    <p:extLst>
      <p:ext uri="{BB962C8B-B14F-4D97-AF65-F5344CB8AC3E}">
        <p14:creationId xmlns:p14="http://schemas.microsoft.com/office/powerpoint/2010/main" val="2663497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4CF9E7-3E73-4F3F-8681-B5C2F9E571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 xmlns:a16="http://schemas.microsoft.com/office/drawing/2014/main" id="{07218D7D-4240-4550-8CD7-8129A9A24F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 xmlns:a16="http://schemas.microsoft.com/office/drawing/2014/main" id="{5FB43FB1-C34A-4EDE-9198-B786CB898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154D851-A001-4D3F-BA74-82C22CA72A05}"/>
              </a:ext>
            </a:extLst>
          </p:cNvPr>
          <p:cNvSpPr>
            <a:spLocks noGrp="1"/>
          </p:cNvSpPr>
          <p:nvPr>
            <p:ph type="dt" sz="half" idx="10"/>
          </p:nvPr>
        </p:nvSpPr>
        <p:spPr/>
        <p:txBody>
          <a:bodyPr/>
          <a:lstStyle/>
          <a:p>
            <a:fld id="{2C75BC05-72E2-4AA7-9D04-7FAF2AFA5B40}" type="datetimeFigureOut">
              <a:rPr lang="et-EE" smtClean="0"/>
              <a:t>23.05.2019</a:t>
            </a:fld>
            <a:endParaRPr lang="et-EE"/>
          </a:p>
        </p:txBody>
      </p:sp>
      <p:sp>
        <p:nvSpPr>
          <p:cNvPr id="6" name="Footer Placeholder 5">
            <a:extLst>
              <a:ext uri="{FF2B5EF4-FFF2-40B4-BE49-F238E27FC236}">
                <a16:creationId xmlns="" xmlns:a16="http://schemas.microsoft.com/office/drawing/2014/main" id="{A63AC959-A402-42C0-BFD2-DDF0D89148CD}"/>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B128F173-02BA-4BF1-B289-77D56F3B32A5}"/>
              </a:ext>
            </a:extLst>
          </p:cNvPr>
          <p:cNvSpPr>
            <a:spLocks noGrp="1"/>
          </p:cNvSpPr>
          <p:nvPr>
            <p:ph type="sldNum" sz="quarter" idx="12"/>
          </p:nvPr>
        </p:nvSpPr>
        <p:spPr/>
        <p:txBody>
          <a:bodyPr/>
          <a:lstStyle/>
          <a:p>
            <a:fld id="{9292DCE7-63E3-4054-8491-F2F27AC97B78}" type="slidenum">
              <a:rPr lang="et-EE" smtClean="0"/>
              <a:t>‹#›</a:t>
            </a:fld>
            <a:endParaRPr lang="et-EE"/>
          </a:p>
        </p:txBody>
      </p:sp>
    </p:spTree>
    <p:extLst>
      <p:ext uri="{BB962C8B-B14F-4D97-AF65-F5344CB8AC3E}">
        <p14:creationId xmlns:p14="http://schemas.microsoft.com/office/powerpoint/2010/main" val="2191744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FF0F97-1826-44F6-854D-04BDB31FE3F4}"/>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0CDD8B0E-5D74-4A2F-A208-C4D6268C2C2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2F4BDABE-8121-44DA-87E3-13FF7965D997}"/>
              </a:ext>
            </a:extLst>
          </p:cNvPr>
          <p:cNvSpPr>
            <a:spLocks noGrp="1"/>
          </p:cNvSpPr>
          <p:nvPr>
            <p:ph type="dt" sz="half" idx="10"/>
          </p:nvPr>
        </p:nvSpPr>
        <p:spPr/>
        <p:txBody>
          <a:bodyPr/>
          <a:lstStyle/>
          <a:p>
            <a:fld id="{2C75BC05-72E2-4AA7-9D04-7FAF2AFA5B40}" type="datetimeFigureOut">
              <a:rPr lang="et-EE" smtClean="0"/>
              <a:t>23.05.2019</a:t>
            </a:fld>
            <a:endParaRPr lang="et-EE"/>
          </a:p>
        </p:txBody>
      </p:sp>
      <p:sp>
        <p:nvSpPr>
          <p:cNvPr id="5" name="Footer Placeholder 4">
            <a:extLst>
              <a:ext uri="{FF2B5EF4-FFF2-40B4-BE49-F238E27FC236}">
                <a16:creationId xmlns="" xmlns:a16="http://schemas.microsoft.com/office/drawing/2014/main" id="{E170FCD8-5638-4B69-864B-5ECD6F384E4C}"/>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AAB7CDE1-0BD9-4B28-B71F-6E3B1DA05F51}"/>
              </a:ext>
            </a:extLst>
          </p:cNvPr>
          <p:cNvSpPr>
            <a:spLocks noGrp="1"/>
          </p:cNvSpPr>
          <p:nvPr>
            <p:ph type="sldNum" sz="quarter" idx="12"/>
          </p:nvPr>
        </p:nvSpPr>
        <p:spPr/>
        <p:txBody>
          <a:bodyPr/>
          <a:lstStyle/>
          <a:p>
            <a:fld id="{9292DCE7-63E3-4054-8491-F2F27AC97B78}" type="slidenum">
              <a:rPr lang="et-EE" smtClean="0"/>
              <a:t>‹#›</a:t>
            </a:fld>
            <a:endParaRPr lang="et-EE"/>
          </a:p>
        </p:txBody>
      </p:sp>
    </p:spTree>
    <p:extLst>
      <p:ext uri="{BB962C8B-B14F-4D97-AF65-F5344CB8AC3E}">
        <p14:creationId xmlns:p14="http://schemas.microsoft.com/office/powerpoint/2010/main" val="805229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6D36E7E-06E2-4263-A039-C5659B59D6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347C5293-E4D9-42C9-9A35-993245CF0F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F6FDE6D0-51C5-4239-8F6B-D199C7CBF5F7}"/>
              </a:ext>
            </a:extLst>
          </p:cNvPr>
          <p:cNvSpPr>
            <a:spLocks noGrp="1"/>
          </p:cNvSpPr>
          <p:nvPr>
            <p:ph type="dt" sz="half" idx="10"/>
          </p:nvPr>
        </p:nvSpPr>
        <p:spPr/>
        <p:txBody>
          <a:bodyPr/>
          <a:lstStyle/>
          <a:p>
            <a:fld id="{2C75BC05-72E2-4AA7-9D04-7FAF2AFA5B40}" type="datetimeFigureOut">
              <a:rPr lang="et-EE" smtClean="0"/>
              <a:t>23.05.2019</a:t>
            </a:fld>
            <a:endParaRPr lang="et-EE"/>
          </a:p>
        </p:txBody>
      </p:sp>
      <p:sp>
        <p:nvSpPr>
          <p:cNvPr id="5" name="Footer Placeholder 4">
            <a:extLst>
              <a:ext uri="{FF2B5EF4-FFF2-40B4-BE49-F238E27FC236}">
                <a16:creationId xmlns="" xmlns:a16="http://schemas.microsoft.com/office/drawing/2014/main" id="{FE5849D9-F026-423A-84A6-D64A5096514E}"/>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 xmlns:a16="http://schemas.microsoft.com/office/drawing/2014/main" id="{9A8343B4-1D23-4635-BAFA-9ED9B94F137E}"/>
              </a:ext>
            </a:extLst>
          </p:cNvPr>
          <p:cNvSpPr>
            <a:spLocks noGrp="1"/>
          </p:cNvSpPr>
          <p:nvPr>
            <p:ph type="sldNum" sz="quarter" idx="12"/>
          </p:nvPr>
        </p:nvSpPr>
        <p:spPr/>
        <p:txBody>
          <a:bodyPr/>
          <a:lstStyle/>
          <a:p>
            <a:fld id="{9292DCE7-63E3-4054-8491-F2F27AC97B78}" type="slidenum">
              <a:rPr lang="et-EE" smtClean="0"/>
              <a:t>‹#›</a:t>
            </a:fld>
            <a:endParaRPr lang="et-EE"/>
          </a:p>
        </p:txBody>
      </p:sp>
    </p:spTree>
    <p:extLst>
      <p:ext uri="{BB962C8B-B14F-4D97-AF65-F5344CB8AC3E}">
        <p14:creationId xmlns:p14="http://schemas.microsoft.com/office/powerpoint/2010/main" val="3265246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E041BB-23E1-4984-9FAE-1198CEBEDA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 xmlns:a16="http://schemas.microsoft.com/office/drawing/2014/main" id="{17B71F91-603E-4098-BA44-55C9F5BAE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 xmlns:a16="http://schemas.microsoft.com/office/drawing/2014/main" id="{14200DE2-5884-480B-985C-504AA0F260B9}"/>
              </a:ext>
            </a:extLst>
          </p:cNvPr>
          <p:cNvSpPr>
            <a:spLocks noGrp="1"/>
          </p:cNvSpPr>
          <p:nvPr>
            <p:ph type="dt" sz="half" idx="10"/>
          </p:nvPr>
        </p:nvSpPr>
        <p:spPr/>
        <p:txBody>
          <a:bodyPr/>
          <a:lstStyle/>
          <a:p>
            <a:fld id="{83DE8ABC-246D-45AD-980B-D73FEE442CDA}" type="datetimeFigureOut">
              <a:rPr lang="et-EE" smtClean="0">
                <a:solidFill>
                  <a:srgbClr val="262626">
                    <a:tint val="75000"/>
                  </a:srgbClr>
                </a:solidFill>
              </a:rPr>
              <a:pPr/>
              <a:t>23.05.2019</a:t>
            </a:fld>
            <a:endParaRPr lang="et-EE">
              <a:solidFill>
                <a:srgbClr val="262626">
                  <a:tint val="75000"/>
                </a:srgbClr>
              </a:solidFill>
            </a:endParaRPr>
          </a:p>
        </p:txBody>
      </p:sp>
      <p:sp>
        <p:nvSpPr>
          <p:cNvPr id="5" name="Footer Placeholder 4">
            <a:extLst>
              <a:ext uri="{FF2B5EF4-FFF2-40B4-BE49-F238E27FC236}">
                <a16:creationId xmlns="" xmlns:a16="http://schemas.microsoft.com/office/drawing/2014/main" id="{9F95DE75-2540-4341-AD42-42A4AFEC45FD}"/>
              </a:ext>
            </a:extLst>
          </p:cNvPr>
          <p:cNvSpPr>
            <a:spLocks noGrp="1"/>
          </p:cNvSpPr>
          <p:nvPr>
            <p:ph type="ftr" sz="quarter" idx="11"/>
          </p:nvPr>
        </p:nvSpPr>
        <p:spPr/>
        <p:txBody>
          <a:bodyPr/>
          <a:lstStyle/>
          <a:p>
            <a:endParaRPr lang="et-EE">
              <a:solidFill>
                <a:srgbClr val="262626">
                  <a:tint val="75000"/>
                </a:srgbClr>
              </a:solidFill>
            </a:endParaRPr>
          </a:p>
        </p:txBody>
      </p:sp>
      <p:sp>
        <p:nvSpPr>
          <p:cNvPr id="6" name="Slide Number Placeholder 5">
            <a:extLst>
              <a:ext uri="{FF2B5EF4-FFF2-40B4-BE49-F238E27FC236}">
                <a16:creationId xmlns="" xmlns:a16="http://schemas.microsoft.com/office/drawing/2014/main" id="{3A572845-526D-4BCD-8CD5-7173B185FA5D}"/>
              </a:ext>
            </a:extLst>
          </p:cNvPr>
          <p:cNvSpPr>
            <a:spLocks noGrp="1"/>
          </p:cNvSpPr>
          <p:nvPr>
            <p:ph type="sldNum" sz="quarter" idx="12"/>
          </p:nvPr>
        </p:nvSpPr>
        <p:spPr/>
        <p:txBody>
          <a:bodyPr/>
          <a:lstStyle/>
          <a:p>
            <a:fld id="{AA19D5EB-1AB2-48C3-BAA6-00B075AE7F06}" type="slidenum">
              <a:rPr lang="et-EE" smtClean="0">
                <a:solidFill>
                  <a:srgbClr val="262626">
                    <a:tint val="75000"/>
                  </a:srgbClr>
                </a:solidFill>
              </a:rPr>
              <a:pPr/>
              <a:t>‹#›</a:t>
            </a:fld>
            <a:endParaRPr lang="et-EE">
              <a:solidFill>
                <a:srgbClr val="262626">
                  <a:tint val="75000"/>
                </a:srgbClr>
              </a:solidFill>
            </a:endParaRPr>
          </a:p>
        </p:txBody>
      </p:sp>
    </p:spTree>
    <p:extLst>
      <p:ext uri="{BB962C8B-B14F-4D97-AF65-F5344CB8AC3E}">
        <p14:creationId xmlns:p14="http://schemas.microsoft.com/office/powerpoint/2010/main" val="2220711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BCEA9-514F-4D60-AE04-51D0A4F3A20C}"/>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DC5E2849-8EB7-4EBB-A9BD-40F32C450F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AF815E90-74F6-4F9D-BBBB-E87E0D336951}"/>
              </a:ext>
            </a:extLst>
          </p:cNvPr>
          <p:cNvSpPr>
            <a:spLocks noGrp="1"/>
          </p:cNvSpPr>
          <p:nvPr>
            <p:ph type="dt" sz="half" idx="10"/>
          </p:nvPr>
        </p:nvSpPr>
        <p:spPr/>
        <p:txBody>
          <a:bodyPr/>
          <a:lstStyle/>
          <a:p>
            <a:fld id="{83DE8ABC-246D-45AD-980B-D73FEE442CDA}" type="datetimeFigureOut">
              <a:rPr lang="et-EE" smtClean="0">
                <a:solidFill>
                  <a:srgbClr val="262626">
                    <a:tint val="75000"/>
                  </a:srgbClr>
                </a:solidFill>
              </a:rPr>
              <a:pPr/>
              <a:t>23.05.2019</a:t>
            </a:fld>
            <a:endParaRPr lang="et-EE">
              <a:solidFill>
                <a:srgbClr val="262626">
                  <a:tint val="75000"/>
                </a:srgbClr>
              </a:solidFill>
            </a:endParaRPr>
          </a:p>
        </p:txBody>
      </p:sp>
      <p:sp>
        <p:nvSpPr>
          <p:cNvPr id="5" name="Footer Placeholder 4">
            <a:extLst>
              <a:ext uri="{FF2B5EF4-FFF2-40B4-BE49-F238E27FC236}">
                <a16:creationId xmlns="" xmlns:a16="http://schemas.microsoft.com/office/drawing/2014/main" id="{62123C0E-E7CB-4070-80A0-5762E9A64A79}"/>
              </a:ext>
            </a:extLst>
          </p:cNvPr>
          <p:cNvSpPr>
            <a:spLocks noGrp="1"/>
          </p:cNvSpPr>
          <p:nvPr>
            <p:ph type="ftr" sz="quarter" idx="11"/>
          </p:nvPr>
        </p:nvSpPr>
        <p:spPr/>
        <p:txBody>
          <a:bodyPr/>
          <a:lstStyle/>
          <a:p>
            <a:endParaRPr lang="et-EE">
              <a:solidFill>
                <a:srgbClr val="262626">
                  <a:tint val="75000"/>
                </a:srgbClr>
              </a:solidFill>
            </a:endParaRPr>
          </a:p>
        </p:txBody>
      </p:sp>
      <p:sp>
        <p:nvSpPr>
          <p:cNvPr id="6" name="Slide Number Placeholder 5">
            <a:extLst>
              <a:ext uri="{FF2B5EF4-FFF2-40B4-BE49-F238E27FC236}">
                <a16:creationId xmlns="" xmlns:a16="http://schemas.microsoft.com/office/drawing/2014/main" id="{A20A3A59-B05F-487F-8AED-49465CF4585E}"/>
              </a:ext>
            </a:extLst>
          </p:cNvPr>
          <p:cNvSpPr>
            <a:spLocks noGrp="1"/>
          </p:cNvSpPr>
          <p:nvPr>
            <p:ph type="sldNum" sz="quarter" idx="12"/>
          </p:nvPr>
        </p:nvSpPr>
        <p:spPr/>
        <p:txBody>
          <a:bodyPr/>
          <a:lstStyle/>
          <a:p>
            <a:fld id="{AA19D5EB-1AB2-48C3-BAA6-00B075AE7F06}" type="slidenum">
              <a:rPr lang="et-EE" smtClean="0">
                <a:solidFill>
                  <a:srgbClr val="262626">
                    <a:tint val="75000"/>
                  </a:srgbClr>
                </a:solidFill>
              </a:rPr>
              <a:pPr/>
              <a:t>‹#›</a:t>
            </a:fld>
            <a:endParaRPr lang="et-EE">
              <a:solidFill>
                <a:srgbClr val="262626">
                  <a:tint val="75000"/>
                </a:srgbClr>
              </a:solidFill>
            </a:endParaRPr>
          </a:p>
        </p:txBody>
      </p:sp>
    </p:spTree>
    <p:extLst>
      <p:ext uri="{BB962C8B-B14F-4D97-AF65-F5344CB8AC3E}">
        <p14:creationId xmlns:p14="http://schemas.microsoft.com/office/powerpoint/2010/main" val="277935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92F3BE-963F-4E90-AD60-94B9BEFE6C4E}"/>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 xmlns:a16="http://schemas.microsoft.com/office/drawing/2014/main" id="{31EE5E9F-6631-46DD-9175-DF26FF0C99C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DBD2D5A-E3C6-4713-A053-4244AB746A92}"/>
              </a:ext>
            </a:extLst>
          </p:cNvPr>
          <p:cNvSpPr>
            <a:spLocks noGrp="1"/>
          </p:cNvSpPr>
          <p:nvPr>
            <p:ph type="dt" sz="half" idx="10"/>
          </p:nvPr>
        </p:nvSpPr>
        <p:spPr/>
        <p:txBody>
          <a:bodyPr/>
          <a:lstStyle/>
          <a:p>
            <a:fld id="{83DE8ABC-246D-45AD-980B-D73FEE442CDA}" type="datetimeFigureOut">
              <a:rPr lang="et-EE" smtClean="0">
                <a:solidFill>
                  <a:srgbClr val="262626">
                    <a:tint val="75000"/>
                  </a:srgbClr>
                </a:solidFill>
              </a:rPr>
              <a:pPr/>
              <a:t>23.05.2019</a:t>
            </a:fld>
            <a:endParaRPr lang="et-EE">
              <a:solidFill>
                <a:srgbClr val="262626">
                  <a:tint val="75000"/>
                </a:srgbClr>
              </a:solidFill>
            </a:endParaRPr>
          </a:p>
        </p:txBody>
      </p:sp>
      <p:sp>
        <p:nvSpPr>
          <p:cNvPr id="5" name="Footer Placeholder 4">
            <a:extLst>
              <a:ext uri="{FF2B5EF4-FFF2-40B4-BE49-F238E27FC236}">
                <a16:creationId xmlns="" xmlns:a16="http://schemas.microsoft.com/office/drawing/2014/main" id="{5A9EEC16-77DE-4E57-BD3A-337ABBB75D5B}"/>
              </a:ext>
            </a:extLst>
          </p:cNvPr>
          <p:cNvSpPr>
            <a:spLocks noGrp="1"/>
          </p:cNvSpPr>
          <p:nvPr>
            <p:ph type="ftr" sz="quarter" idx="11"/>
          </p:nvPr>
        </p:nvSpPr>
        <p:spPr/>
        <p:txBody>
          <a:bodyPr/>
          <a:lstStyle/>
          <a:p>
            <a:endParaRPr lang="et-EE">
              <a:solidFill>
                <a:srgbClr val="262626">
                  <a:tint val="75000"/>
                </a:srgbClr>
              </a:solidFill>
            </a:endParaRPr>
          </a:p>
        </p:txBody>
      </p:sp>
      <p:sp>
        <p:nvSpPr>
          <p:cNvPr id="6" name="Slide Number Placeholder 5">
            <a:extLst>
              <a:ext uri="{FF2B5EF4-FFF2-40B4-BE49-F238E27FC236}">
                <a16:creationId xmlns="" xmlns:a16="http://schemas.microsoft.com/office/drawing/2014/main" id="{04A38757-7292-466C-975E-7DF15035F635}"/>
              </a:ext>
            </a:extLst>
          </p:cNvPr>
          <p:cNvSpPr>
            <a:spLocks noGrp="1"/>
          </p:cNvSpPr>
          <p:nvPr>
            <p:ph type="sldNum" sz="quarter" idx="12"/>
          </p:nvPr>
        </p:nvSpPr>
        <p:spPr/>
        <p:txBody>
          <a:bodyPr/>
          <a:lstStyle/>
          <a:p>
            <a:fld id="{AA19D5EB-1AB2-48C3-BAA6-00B075AE7F06}" type="slidenum">
              <a:rPr lang="et-EE" smtClean="0">
                <a:solidFill>
                  <a:srgbClr val="262626">
                    <a:tint val="75000"/>
                  </a:srgbClr>
                </a:solidFill>
              </a:rPr>
              <a:pPr/>
              <a:t>‹#›</a:t>
            </a:fld>
            <a:endParaRPr lang="et-EE">
              <a:solidFill>
                <a:srgbClr val="262626">
                  <a:tint val="75000"/>
                </a:srgbClr>
              </a:solidFill>
            </a:endParaRPr>
          </a:p>
        </p:txBody>
      </p:sp>
    </p:spTree>
    <p:extLst>
      <p:ext uri="{BB962C8B-B14F-4D97-AF65-F5344CB8AC3E}">
        <p14:creationId xmlns:p14="http://schemas.microsoft.com/office/powerpoint/2010/main" val="6358011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91B8D-615D-468F-A9D3-D9EA52DC8F62}"/>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DE9E4A32-D03D-443B-A338-673C72C4E7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 xmlns:a16="http://schemas.microsoft.com/office/drawing/2014/main" id="{B79E17B4-70DF-489C-ABC3-4630CFFE72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 xmlns:a16="http://schemas.microsoft.com/office/drawing/2014/main" id="{1D1A690A-E834-4C63-8441-61F991794ECB}"/>
              </a:ext>
            </a:extLst>
          </p:cNvPr>
          <p:cNvSpPr>
            <a:spLocks noGrp="1"/>
          </p:cNvSpPr>
          <p:nvPr>
            <p:ph type="dt" sz="half" idx="10"/>
          </p:nvPr>
        </p:nvSpPr>
        <p:spPr/>
        <p:txBody>
          <a:bodyPr/>
          <a:lstStyle/>
          <a:p>
            <a:fld id="{83DE8ABC-246D-45AD-980B-D73FEE442CDA}" type="datetimeFigureOut">
              <a:rPr lang="et-EE" smtClean="0">
                <a:solidFill>
                  <a:srgbClr val="262626">
                    <a:tint val="75000"/>
                  </a:srgbClr>
                </a:solidFill>
              </a:rPr>
              <a:pPr/>
              <a:t>23.05.2019</a:t>
            </a:fld>
            <a:endParaRPr lang="et-EE">
              <a:solidFill>
                <a:srgbClr val="262626">
                  <a:tint val="75000"/>
                </a:srgbClr>
              </a:solidFill>
            </a:endParaRPr>
          </a:p>
        </p:txBody>
      </p:sp>
      <p:sp>
        <p:nvSpPr>
          <p:cNvPr id="6" name="Footer Placeholder 5">
            <a:extLst>
              <a:ext uri="{FF2B5EF4-FFF2-40B4-BE49-F238E27FC236}">
                <a16:creationId xmlns="" xmlns:a16="http://schemas.microsoft.com/office/drawing/2014/main" id="{D014CBC6-F053-4C5B-AC1F-E61D6608E1CE}"/>
              </a:ext>
            </a:extLst>
          </p:cNvPr>
          <p:cNvSpPr>
            <a:spLocks noGrp="1"/>
          </p:cNvSpPr>
          <p:nvPr>
            <p:ph type="ftr" sz="quarter" idx="11"/>
          </p:nvPr>
        </p:nvSpPr>
        <p:spPr/>
        <p:txBody>
          <a:bodyPr/>
          <a:lstStyle/>
          <a:p>
            <a:endParaRPr lang="et-EE">
              <a:solidFill>
                <a:srgbClr val="262626">
                  <a:tint val="75000"/>
                </a:srgbClr>
              </a:solidFill>
            </a:endParaRPr>
          </a:p>
        </p:txBody>
      </p:sp>
      <p:sp>
        <p:nvSpPr>
          <p:cNvPr id="7" name="Slide Number Placeholder 6">
            <a:extLst>
              <a:ext uri="{FF2B5EF4-FFF2-40B4-BE49-F238E27FC236}">
                <a16:creationId xmlns="" xmlns:a16="http://schemas.microsoft.com/office/drawing/2014/main" id="{D26456CC-E418-4105-B087-07B88B1B4346}"/>
              </a:ext>
            </a:extLst>
          </p:cNvPr>
          <p:cNvSpPr>
            <a:spLocks noGrp="1"/>
          </p:cNvSpPr>
          <p:nvPr>
            <p:ph type="sldNum" sz="quarter" idx="12"/>
          </p:nvPr>
        </p:nvSpPr>
        <p:spPr/>
        <p:txBody>
          <a:bodyPr/>
          <a:lstStyle/>
          <a:p>
            <a:fld id="{AA19D5EB-1AB2-48C3-BAA6-00B075AE7F06}" type="slidenum">
              <a:rPr lang="et-EE" smtClean="0">
                <a:solidFill>
                  <a:srgbClr val="262626">
                    <a:tint val="75000"/>
                  </a:srgbClr>
                </a:solidFill>
              </a:rPr>
              <a:pPr/>
              <a:t>‹#›</a:t>
            </a:fld>
            <a:endParaRPr lang="et-EE">
              <a:solidFill>
                <a:srgbClr val="262626">
                  <a:tint val="75000"/>
                </a:srgbClr>
              </a:solidFill>
            </a:endParaRPr>
          </a:p>
        </p:txBody>
      </p:sp>
    </p:spTree>
    <p:extLst>
      <p:ext uri="{BB962C8B-B14F-4D97-AF65-F5344CB8AC3E}">
        <p14:creationId xmlns:p14="http://schemas.microsoft.com/office/powerpoint/2010/main" val="406743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E2E9AD-D482-41D4-A036-F6BF4A44053E}"/>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 xmlns:a16="http://schemas.microsoft.com/office/drawing/2014/main" id="{96D1BAA9-000A-4D22-B727-9782EC2E81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8FEC8FD-2699-4A05-9E29-8B20B1D08A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 xmlns:a16="http://schemas.microsoft.com/office/drawing/2014/main" id="{B3B0C1FA-A327-490F-8EFE-D0A546F4B9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C6AA0F9-3422-403E-A25E-A36C751463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 xmlns:a16="http://schemas.microsoft.com/office/drawing/2014/main" id="{48D46413-2C4C-4A0C-AB6E-434CF5EC06DD}"/>
              </a:ext>
            </a:extLst>
          </p:cNvPr>
          <p:cNvSpPr>
            <a:spLocks noGrp="1"/>
          </p:cNvSpPr>
          <p:nvPr>
            <p:ph type="dt" sz="half" idx="10"/>
          </p:nvPr>
        </p:nvSpPr>
        <p:spPr/>
        <p:txBody>
          <a:bodyPr/>
          <a:lstStyle/>
          <a:p>
            <a:fld id="{EE9E0299-FCF3-4749-901D-4746B97AD478}" type="datetimeFigureOut">
              <a:rPr lang="et-EE" smtClean="0"/>
              <a:t>23.05.2019</a:t>
            </a:fld>
            <a:endParaRPr lang="et-EE"/>
          </a:p>
        </p:txBody>
      </p:sp>
      <p:sp>
        <p:nvSpPr>
          <p:cNvPr id="8" name="Footer Placeholder 7">
            <a:extLst>
              <a:ext uri="{FF2B5EF4-FFF2-40B4-BE49-F238E27FC236}">
                <a16:creationId xmlns="" xmlns:a16="http://schemas.microsoft.com/office/drawing/2014/main" id="{24291224-66B9-410F-A4D6-CFA600A22EDE}"/>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 xmlns:a16="http://schemas.microsoft.com/office/drawing/2014/main" id="{8963E176-DBDA-4F45-AC57-1B7F639BF08D}"/>
              </a:ext>
            </a:extLst>
          </p:cNvPr>
          <p:cNvSpPr>
            <a:spLocks noGrp="1"/>
          </p:cNvSpPr>
          <p:nvPr>
            <p:ph type="sldNum" sz="quarter" idx="12"/>
          </p:nvPr>
        </p:nvSpPr>
        <p:spPr/>
        <p:txBody>
          <a:bodyPr/>
          <a:lstStyle/>
          <a:p>
            <a:fld id="{204D9F1E-A26B-42D5-8C39-D9BDA8A756CA}" type="slidenum">
              <a:rPr lang="et-EE" smtClean="0"/>
              <a:t>‹#›</a:t>
            </a:fld>
            <a:endParaRPr lang="et-EE"/>
          </a:p>
        </p:txBody>
      </p:sp>
    </p:spTree>
    <p:extLst>
      <p:ext uri="{BB962C8B-B14F-4D97-AF65-F5344CB8AC3E}">
        <p14:creationId xmlns:p14="http://schemas.microsoft.com/office/powerpoint/2010/main" val="34515872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7A0BB2-FC79-4BAF-9836-296152559DF8}"/>
              </a:ext>
            </a:extLst>
          </p:cNvPr>
          <p:cNvSpPr>
            <a:spLocks noGrp="1"/>
          </p:cNvSpPr>
          <p:nvPr>
            <p:ph type="title"/>
          </p:nvPr>
        </p:nvSpPr>
        <p:spPr>
          <a:xfrm>
            <a:off x="839788" y="365127"/>
            <a:ext cx="10515600" cy="1325563"/>
          </a:xfrm>
        </p:spPr>
        <p:txBody>
          <a:bodyPr/>
          <a:lstStyle/>
          <a:p>
            <a:r>
              <a:rPr lang="en-US"/>
              <a:t>Click to edit Master title style</a:t>
            </a:r>
            <a:endParaRPr lang="et-EE"/>
          </a:p>
        </p:txBody>
      </p:sp>
      <p:sp>
        <p:nvSpPr>
          <p:cNvPr id="3" name="Text Placeholder 2">
            <a:extLst>
              <a:ext uri="{FF2B5EF4-FFF2-40B4-BE49-F238E27FC236}">
                <a16:creationId xmlns="" xmlns:a16="http://schemas.microsoft.com/office/drawing/2014/main" id="{B6CBB736-5BA4-46D7-BF69-710DB575F013}"/>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B4949B4-6452-476E-8B07-F9F849D43462}"/>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 xmlns:a16="http://schemas.microsoft.com/office/drawing/2014/main" id="{1CF3C6D1-0E3F-45A1-B9E7-8DB7F8D1356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D17AD77-7FC6-40FC-BDAC-62B81E146CDE}"/>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 xmlns:a16="http://schemas.microsoft.com/office/drawing/2014/main" id="{14891259-7583-4881-B8E7-53DC8A92FCAF}"/>
              </a:ext>
            </a:extLst>
          </p:cNvPr>
          <p:cNvSpPr>
            <a:spLocks noGrp="1"/>
          </p:cNvSpPr>
          <p:nvPr>
            <p:ph type="dt" sz="half" idx="10"/>
          </p:nvPr>
        </p:nvSpPr>
        <p:spPr/>
        <p:txBody>
          <a:bodyPr/>
          <a:lstStyle/>
          <a:p>
            <a:fld id="{83DE8ABC-246D-45AD-980B-D73FEE442CDA}" type="datetimeFigureOut">
              <a:rPr lang="et-EE" smtClean="0">
                <a:solidFill>
                  <a:srgbClr val="262626">
                    <a:tint val="75000"/>
                  </a:srgbClr>
                </a:solidFill>
              </a:rPr>
              <a:pPr/>
              <a:t>23.05.2019</a:t>
            </a:fld>
            <a:endParaRPr lang="et-EE">
              <a:solidFill>
                <a:srgbClr val="262626">
                  <a:tint val="75000"/>
                </a:srgbClr>
              </a:solidFill>
            </a:endParaRPr>
          </a:p>
        </p:txBody>
      </p:sp>
      <p:sp>
        <p:nvSpPr>
          <p:cNvPr id="8" name="Footer Placeholder 7">
            <a:extLst>
              <a:ext uri="{FF2B5EF4-FFF2-40B4-BE49-F238E27FC236}">
                <a16:creationId xmlns="" xmlns:a16="http://schemas.microsoft.com/office/drawing/2014/main" id="{85FC76E5-F784-4280-A5B1-7760EAF0CC77}"/>
              </a:ext>
            </a:extLst>
          </p:cNvPr>
          <p:cNvSpPr>
            <a:spLocks noGrp="1"/>
          </p:cNvSpPr>
          <p:nvPr>
            <p:ph type="ftr" sz="quarter" idx="11"/>
          </p:nvPr>
        </p:nvSpPr>
        <p:spPr/>
        <p:txBody>
          <a:bodyPr/>
          <a:lstStyle/>
          <a:p>
            <a:endParaRPr lang="et-EE">
              <a:solidFill>
                <a:srgbClr val="262626">
                  <a:tint val="75000"/>
                </a:srgbClr>
              </a:solidFill>
            </a:endParaRPr>
          </a:p>
        </p:txBody>
      </p:sp>
      <p:sp>
        <p:nvSpPr>
          <p:cNvPr id="9" name="Slide Number Placeholder 8">
            <a:extLst>
              <a:ext uri="{FF2B5EF4-FFF2-40B4-BE49-F238E27FC236}">
                <a16:creationId xmlns="" xmlns:a16="http://schemas.microsoft.com/office/drawing/2014/main" id="{DA0B9E34-0E30-4167-AA03-B192B16CBF5F}"/>
              </a:ext>
            </a:extLst>
          </p:cNvPr>
          <p:cNvSpPr>
            <a:spLocks noGrp="1"/>
          </p:cNvSpPr>
          <p:nvPr>
            <p:ph type="sldNum" sz="quarter" idx="12"/>
          </p:nvPr>
        </p:nvSpPr>
        <p:spPr/>
        <p:txBody>
          <a:bodyPr/>
          <a:lstStyle/>
          <a:p>
            <a:fld id="{AA19D5EB-1AB2-48C3-BAA6-00B075AE7F06}" type="slidenum">
              <a:rPr lang="et-EE" smtClean="0">
                <a:solidFill>
                  <a:srgbClr val="262626">
                    <a:tint val="75000"/>
                  </a:srgbClr>
                </a:solidFill>
              </a:rPr>
              <a:pPr/>
              <a:t>‹#›</a:t>
            </a:fld>
            <a:endParaRPr lang="et-EE">
              <a:solidFill>
                <a:srgbClr val="262626">
                  <a:tint val="75000"/>
                </a:srgbClr>
              </a:solidFill>
            </a:endParaRPr>
          </a:p>
        </p:txBody>
      </p:sp>
    </p:spTree>
    <p:extLst>
      <p:ext uri="{BB962C8B-B14F-4D97-AF65-F5344CB8AC3E}">
        <p14:creationId xmlns:p14="http://schemas.microsoft.com/office/powerpoint/2010/main" val="3462295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128221-58F9-4302-A4AA-72D90C1495C0}"/>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 xmlns:a16="http://schemas.microsoft.com/office/drawing/2014/main" id="{2C2DE819-C76E-43BE-AACB-5F4607672F35}"/>
              </a:ext>
            </a:extLst>
          </p:cNvPr>
          <p:cNvSpPr>
            <a:spLocks noGrp="1"/>
          </p:cNvSpPr>
          <p:nvPr>
            <p:ph type="dt" sz="half" idx="10"/>
          </p:nvPr>
        </p:nvSpPr>
        <p:spPr/>
        <p:txBody>
          <a:bodyPr/>
          <a:lstStyle/>
          <a:p>
            <a:fld id="{83DE8ABC-246D-45AD-980B-D73FEE442CDA}" type="datetimeFigureOut">
              <a:rPr lang="et-EE" smtClean="0">
                <a:solidFill>
                  <a:srgbClr val="262626">
                    <a:tint val="75000"/>
                  </a:srgbClr>
                </a:solidFill>
              </a:rPr>
              <a:pPr/>
              <a:t>23.05.2019</a:t>
            </a:fld>
            <a:endParaRPr lang="et-EE">
              <a:solidFill>
                <a:srgbClr val="262626">
                  <a:tint val="75000"/>
                </a:srgbClr>
              </a:solidFill>
            </a:endParaRPr>
          </a:p>
        </p:txBody>
      </p:sp>
      <p:sp>
        <p:nvSpPr>
          <p:cNvPr id="4" name="Footer Placeholder 3">
            <a:extLst>
              <a:ext uri="{FF2B5EF4-FFF2-40B4-BE49-F238E27FC236}">
                <a16:creationId xmlns="" xmlns:a16="http://schemas.microsoft.com/office/drawing/2014/main" id="{73F9476D-B25B-415A-8768-747380F8A1CD}"/>
              </a:ext>
            </a:extLst>
          </p:cNvPr>
          <p:cNvSpPr>
            <a:spLocks noGrp="1"/>
          </p:cNvSpPr>
          <p:nvPr>
            <p:ph type="ftr" sz="quarter" idx="11"/>
          </p:nvPr>
        </p:nvSpPr>
        <p:spPr/>
        <p:txBody>
          <a:bodyPr/>
          <a:lstStyle/>
          <a:p>
            <a:endParaRPr lang="et-EE">
              <a:solidFill>
                <a:srgbClr val="262626">
                  <a:tint val="75000"/>
                </a:srgbClr>
              </a:solidFill>
            </a:endParaRPr>
          </a:p>
        </p:txBody>
      </p:sp>
      <p:sp>
        <p:nvSpPr>
          <p:cNvPr id="5" name="Slide Number Placeholder 4">
            <a:extLst>
              <a:ext uri="{FF2B5EF4-FFF2-40B4-BE49-F238E27FC236}">
                <a16:creationId xmlns="" xmlns:a16="http://schemas.microsoft.com/office/drawing/2014/main" id="{35CD22DF-16DF-42C6-8375-3B81967345F7}"/>
              </a:ext>
            </a:extLst>
          </p:cNvPr>
          <p:cNvSpPr>
            <a:spLocks noGrp="1"/>
          </p:cNvSpPr>
          <p:nvPr>
            <p:ph type="sldNum" sz="quarter" idx="12"/>
          </p:nvPr>
        </p:nvSpPr>
        <p:spPr/>
        <p:txBody>
          <a:bodyPr/>
          <a:lstStyle/>
          <a:p>
            <a:fld id="{AA19D5EB-1AB2-48C3-BAA6-00B075AE7F06}" type="slidenum">
              <a:rPr lang="et-EE" smtClean="0">
                <a:solidFill>
                  <a:srgbClr val="262626">
                    <a:tint val="75000"/>
                  </a:srgbClr>
                </a:solidFill>
              </a:rPr>
              <a:pPr/>
              <a:t>‹#›</a:t>
            </a:fld>
            <a:endParaRPr lang="et-EE">
              <a:solidFill>
                <a:srgbClr val="262626">
                  <a:tint val="75000"/>
                </a:srgbClr>
              </a:solidFill>
            </a:endParaRPr>
          </a:p>
        </p:txBody>
      </p:sp>
    </p:spTree>
    <p:extLst>
      <p:ext uri="{BB962C8B-B14F-4D97-AF65-F5344CB8AC3E}">
        <p14:creationId xmlns:p14="http://schemas.microsoft.com/office/powerpoint/2010/main" val="2194945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F55D23C-3574-467F-BEAE-EBB31A4DA526}"/>
              </a:ext>
            </a:extLst>
          </p:cNvPr>
          <p:cNvSpPr>
            <a:spLocks noGrp="1"/>
          </p:cNvSpPr>
          <p:nvPr>
            <p:ph type="dt" sz="half" idx="10"/>
          </p:nvPr>
        </p:nvSpPr>
        <p:spPr/>
        <p:txBody>
          <a:bodyPr/>
          <a:lstStyle/>
          <a:p>
            <a:fld id="{83DE8ABC-246D-45AD-980B-D73FEE442CDA}" type="datetimeFigureOut">
              <a:rPr lang="et-EE" smtClean="0">
                <a:solidFill>
                  <a:srgbClr val="262626">
                    <a:tint val="75000"/>
                  </a:srgbClr>
                </a:solidFill>
              </a:rPr>
              <a:pPr/>
              <a:t>23.05.2019</a:t>
            </a:fld>
            <a:endParaRPr lang="et-EE">
              <a:solidFill>
                <a:srgbClr val="262626">
                  <a:tint val="75000"/>
                </a:srgbClr>
              </a:solidFill>
            </a:endParaRPr>
          </a:p>
        </p:txBody>
      </p:sp>
      <p:sp>
        <p:nvSpPr>
          <p:cNvPr id="3" name="Footer Placeholder 2">
            <a:extLst>
              <a:ext uri="{FF2B5EF4-FFF2-40B4-BE49-F238E27FC236}">
                <a16:creationId xmlns="" xmlns:a16="http://schemas.microsoft.com/office/drawing/2014/main" id="{759F5D5D-0BBC-4184-8E04-18F64935EC2F}"/>
              </a:ext>
            </a:extLst>
          </p:cNvPr>
          <p:cNvSpPr>
            <a:spLocks noGrp="1"/>
          </p:cNvSpPr>
          <p:nvPr>
            <p:ph type="ftr" sz="quarter" idx="11"/>
          </p:nvPr>
        </p:nvSpPr>
        <p:spPr/>
        <p:txBody>
          <a:bodyPr/>
          <a:lstStyle/>
          <a:p>
            <a:endParaRPr lang="et-EE">
              <a:solidFill>
                <a:srgbClr val="262626">
                  <a:tint val="75000"/>
                </a:srgbClr>
              </a:solidFill>
            </a:endParaRPr>
          </a:p>
        </p:txBody>
      </p:sp>
      <p:sp>
        <p:nvSpPr>
          <p:cNvPr id="4" name="Slide Number Placeholder 3">
            <a:extLst>
              <a:ext uri="{FF2B5EF4-FFF2-40B4-BE49-F238E27FC236}">
                <a16:creationId xmlns="" xmlns:a16="http://schemas.microsoft.com/office/drawing/2014/main" id="{DE2771AE-9EC9-4396-892D-35AD6E630778}"/>
              </a:ext>
            </a:extLst>
          </p:cNvPr>
          <p:cNvSpPr>
            <a:spLocks noGrp="1"/>
          </p:cNvSpPr>
          <p:nvPr>
            <p:ph type="sldNum" sz="quarter" idx="12"/>
          </p:nvPr>
        </p:nvSpPr>
        <p:spPr/>
        <p:txBody>
          <a:bodyPr/>
          <a:lstStyle/>
          <a:p>
            <a:fld id="{AA19D5EB-1AB2-48C3-BAA6-00B075AE7F06}" type="slidenum">
              <a:rPr lang="et-EE" smtClean="0">
                <a:solidFill>
                  <a:srgbClr val="262626">
                    <a:tint val="75000"/>
                  </a:srgbClr>
                </a:solidFill>
              </a:rPr>
              <a:pPr/>
              <a:t>‹#›</a:t>
            </a:fld>
            <a:endParaRPr lang="et-EE">
              <a:solidFill>
                <a:srgbClr val="262626">
                  <a:tint val="75000"/>
                </a:srgbClr>
              </a:solidFill>
            </a:endParaRPr>
          </a:p>
        </p:txBody>
      </p:sp>
    </p:spTree>
    <p:extLst>
      <p:ext uri="{BB962C8B-B14F-4D97-AF65-F5344CB8AC3E}">
        <p14:creationId xmlns:p14="http://schemas.microsoft.com/office/powerpoint/2010/main" val="36287662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265E7-DDBA-4C7F-9C19-03B0462DF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FE6DEE29-75CE-4EA1-9E9F-17F48ED0073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 xmlns:a16="http://schemas.microsoft.com/office/drawing/2014/main" id="{D0F3CA6B-BC3F-4259-A085-FBCCB2784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6EB83E4-519B-4584-BADF-0EA968F0C977}"/>
              </a:ext>
            </a:extLst>
          </p:cNvPr>
          <p:cNvSpPr>
            <a:spLocks noGrp="1"/>
          </p:cNvSpPr>
          <p:nvPr>
            <p:ph type="dt" sz="half" idx="10"/>
          </p:nvPr>
        </p:nvSpPr>
        <p:spPr/>
        <p:txBody>
          <a:bodyPr/>
          <a:lstStyle/>
          <a:p>
            <a:fld id="{83DE8ABC-246D-45AD-980B-D73FEE442CDA}" type="datetimeFigureOut">
              <a:rPr lang="et-EE" smtClean="0">
                <a:solidFill>
                  <a:srgbClr val="262626">
                    <a:tint val="75000"/>
                  </a:srgbClr>
                </a:solidFill>
              </a:rPr>
              <a:pPr/>
              <a:t>23.05.2019</a:t>
            </a:fld>
            <a:endParaRPr lang="et-EE">
              <a:solidFill>
                <a:srgbClr val="262626">
                  <a:tint val="75000"/>
                </a:srgbClr>
              </a:solidFill>
            </a:endParaRPr>
          </a:p>
        </p:txBody>
      </p:sp>
      <p:sp>
        <p:nvSpPr>
          <p:cNvPr id="6" name="Footer Placeholder 5">
            <a:extLst>
              <a:ext uri="{FF2B5EF4-FFF2-40B4-BE49-F238E27FC236}">
                <a16:creationId xmlns="" xmlns:a16="http://schemas.microsoft.com/office/drawing/2014/main" id="{6F770376-A93D-4B37-84F7-808702F96085}"/>
              </a:ext>
            </a:extLst>
          </p:cNvPr>
          <p:cNvSpPr>
            <a:spLocks noGrp="1"/>
          </p:cNvSpPr>
          <p:nvPr>
            <p:ph type="ftr" sz="quarter" idx="11"/>
          </p:nvPr>
        </p:nvSpPr>
        <p:spPr/>
        <p:txBody>
          <a:bodyPr/>
          <a:lstStyle/>
          <a:p>
            <a:endParaRPr lang="et-EE">
              <a:solidFill>
                <a:srgbClr val="262626">
                  <a:tint val="75000"/>
                </a:srgbClr>
              </a:solidFill>
            </a:endParaRPr>
          </a:p>
        </p:txBody>
      </p:sp>
      <p:sp>
        <p:nvSpPr>
          <p:cNvPr id="7" name="Slide Number Placeholder 6">
            <a:extLst>
              <a:ext uri="{FF2B5EF4-FFF2-40B4-BE49-F238E27FC236}">
                <a16:creationId xmlns="" xmlns:a16="http://schemas.microsoft.com/office/drawing/2014/main" id="{85487758-23B3-4773-BAC0-58B8491857B3}"/>
              </a:ext>
            </a:extLst>
          </p:cNvPr>
          <p:cNvSpPr>
            <a:spLocks noGrp="1"/>
          </p:cNvSpPr>
          <p:nvPr>
            <p:ph type="sldNum" sz="quarter" idx="12"/>
          </p:nvPr>
        </p:nvSpPr>
        <p:spPr/>
        <p:txBody>
          <a:bodyPr/>
          <a:lstStyle/>
          <a:p>
            <a:fld id="{AA19D5EB-1AB2-48C3-BAA6-00B075AE7F06}" type="slidenum">
              <a:rPr lang="et-EE" smtClean="0">
                <a:solidFill>
                  <a:srgbClr val="262626">
                    <a:tint val="75000"/>
                  </a:srgbClr>
                </a:solidFill>
              </a:rPr>
              <a:pPr/>
              <a:t>‹#›</a:t>
            </a:fld>
            <a:endParaRPr lang="et-EE">
              <a:solidFill>
                <a:srgbClr val="262626">
                  <a:tint val="75000"/>
                </a:srgbClr>
              </a:solidFill>
            </a:endParaRPr>
          </a:p>
        </p:txBody>
      </p:sp>
    </p:spTree>
    <p:extLst>
      <p:ext uri="{BB962C8B-B14F-4D97-AF65-F5344CB8AC3E}">
        <p14:creationId xmlns:p14="http://schemas.microsoft.com/office/powerpoint/2010/main" val="2223122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5A07FE-0B77-484F-8683-C5E9BDCDE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 xmlns:a16="http://schemas.microsoft.com/office/drawing/2014/main" id="{1D7AF076-D38E-4B70-A1AC-68D1CE8EF033}"/>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 xmlns:a16="http://schemas.microsoft.com/office/drawing/2014/main" id="{CA76B80E-8F83-4DD3-BA8E-E4BF3DE1B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81AA91D-7430-4AC0-B15C-04ED129AF2F0}"/>
              </a:ext>
            </a:extLst>
          </p:cNvPr>
          <p:cNvSpPr>
            <a:spLocks noGrp="1"/>
          </p:cNvSpPr>
          <p:nvPr>
            <p:ph type="dt" sz="half" idx="10"/>
          </p:nvPr>
        </p:nvSpPr>
        <p:spPr/>
        <p:txBody>
          <a:bodyPr/>
          <a:lstStyle/>
          <a:p>
            <a:fld id="{83DE8ABC-246D-45AD-980B-D73FEE442CDA}" type="datetimeFigureOut">
              <a:rPr lang="et-EE" smtClean="0">
                <a:solidFill>
                  <a:srgbClr val="262626">
                    <a:tint val="75000"/>
                  </a:srgbClr>
                </a:solidFill>
              </a:rPr>
              <a:pPr/>
              <a:t>23.05.2019</a:t>
            </a:fld>
            <a:endParaRPr lang="et-EE">
              <a:solidFill>
                <a:srgbClr val="262626">
                  <a:tint val="75000"/>
                </a:srgbClr>
              </a:solidFill>
            </a:endParaRPr>
          </a:p>
        </p:txBody>
      </p:sp>
      <p:sp>
        <p:nvSpPr>
          <p:cNvPr id="6" name="Footer Placeholder 5">
            <a:extLst>
              <a:ext uri="{FF2B5EF4-FFF2-40B4-BE49-F238E27FC236}">
                <a16:creationId xmlns="" xmlns:a16="http://schemas.microsoft.com/office/drawing/2014/main" id="{5B423147-10DD-43D8-A777-94F590629CDB}"/>
              </a:ext>
            </a:extLst>
          </p:cNvPr>
          <p:cNvSpPr>
            <a:spLocks noGrp="1"/>
          </p:cNvSpPr>
          <p:nvPr>
            <p:ph type="ftr" sz="quarter" idx="11"/>
          </p:nvPr>
        </p:nvSpPr>
        <p:spPr/>
        <p:txBody>
          <a:bodyPr/>
          <a:lstStyle/>
          <a:p>
            <a:endParaRPr lang="et-EE">
              <a:solidFill>
                <a:srgbClr val="262626">
                  <a:tint val="75000"/>
                </a:srgbClr>
              </a:solidFill>
            </a:endParaRPr>
          </a:p>
        </p:txBody>
      </p:sp>
      <p:sp>
        <p:nvSpPr>
          <p:cNvPr id="7" name="Slide Number Placeholder 6">
            <a:extLst>
              <a:ext uri="{FF2B5EF4-FFF2-40B4-BE49-F238E27FC236}">
                <a16:creationId xmlns="" xmlns:a16="http://schemas.microsoft.com/office/drawing/2014/main" id="{9F0443B3-34F3-4589-AB89-35C4B7134223}"/>
              </a:ext>
            </a:extLst>
          </p:cNvPr>
          <p:cNvSpPr>
            <a:spLocks noGrp="1"/>
          </p:cNvSpPr>
          <p:nvPr>
            <p:ph type="sldNum" sz="quarter" idx="12"/>
          </p:nvPr>
        </p:nvSpPr>
        <p:spPr/>
        <p:txBody>
          <a:bodyPr/>
          <a:lstStyle/>
          <a:p>
            <a:fld id="{AA19D5EB-1AB2-48C3-BAA6-00B075AE7F06}" type="slidenum">
              <a:rPr lang="et-EE" smtClean="0">
                <a:solidFill>
                  <a:srgbClr val="262626">
                    <a:tint val="75000"/>
                  </a:srgbClr>
                </a:solidFill>
              </a:rPr>
              <a:pPr/>
              <a:t>‹#›</a:t>
            </a:fld>
            <a:endParaRPr lang="et-EE">
              <a:solidFill>
                <a:srgbClr val="262626">
                  <a:tint val="75000"/>
                </a:srgbClr>
              </a:solidFill>
            </a:endParaRPr>
          </a:p>
        </p:txBody>
      </p:sp>
    </p:spTree>
    <p:extLst>
      <p:ext uri="{BB962C8B-B14F-4D97-AF65-F5344CB8AC3E}">
        <p14:creationId xmlns:p14="http://schemas.microsoft.com/office/powerpoint/2010/main" val="1799881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CD62F8-41D2-40FA-B7D3-51A5C4DA66AA}"/>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092B2947-F69E-40C7-9FCF-B57F6E80E4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2BF20B65-F0B9-4FAC-BF1E-054D5C1301D9}"/>
              </a:ext>
            </a:extLst>
          </p:cNvPr>
          <p:cNvSpPr>
            <a:spLocks noGrp="1"/>
          </p:cNvSpPr>
          <p:nvPr>
            <p:ph type="dt" sz="half" idx="10"/>
          </p:nvPr>
        </p:nvSpPr>
        <p:spPr/>
        <p:txBody>
          <a:bodyPr/>
          <a:lstStyle/>
          <a:p>
            <a:fld id="{83DE8ABC-246D-45AD-980B-D73FEE442CDA}" type="datetimeFigureOut">
              <a:rPr lang="et-EE" smtClean="0">
                <a:solidFill>
                  <a:srgbClr val="262626">
                    <a:tint val="75000"/>
                  </a:srgbClr>
                </a:solidFill>
              </a:rPr>
              <a:pPr/>
              <a:t>23.05.2019</a:t>
            </a:fld>
            <a:endParaRPr lang="et-EE">
              <a:solidFill>
                <a:srgbClr val="262626">
                  <a:tint val="75000"/>
                </a:srgbClr>
              </a:solidFill>
            </a:endParaRPr>
          </a:p>
        </p:txBody>
      </p:sp>
      <p:sp>
        <p:nvSpPr>
          <p:cNvPr id="5" name="Footer Placeholder 4">
            <a:extLst>
              <a:ext uri="{FF2B5EF4-FFF2-40B4-BE49-F238E27FC236}">
                <a16:creationId xmlns="" xmlns:a16="http://schemas.microsoft.com/office/drawing/2014/main" id="{A26A80E7-CE22-48E3-84F1-F014FBF41855}"/>
              </a:ext>
            </a:extLst>
          </p:cNvPr>
          <p:cNvSpPr>
            <a:spLocks noGrp="1"/>
          </p:cNvSpPr>
          <p:nvPr>
            <p:ph type="ftr" sz="quarter" idx="11"/>
          </p:nvPr>
        </p:nvSpPr>
        <p:spPr/>
        <p:txBody>
          <a:bodyPr/>
          <a:lstStyle/>
          <a:p>
            <a:endParaRPr lang="et-EE">
              <a:solidFill>
                <a:srgbClr val="262626">
                  <a:tint val="75000"/>
                </a:srgbClr>
              </a:solidFill>
            </a:endParaRPr>
          </a:p>
        </p:txBody>
      </p:sp>
      <p:sp>
        <p:nvSpPr>
          <p:cNvPr id="6" name="Slide Number Placeholder 5">
            <a:extLst>
              <a:ext uri="{FF2B5EF4-FFF2-40B4-BE49-F238E27FC236}">
                <a16:creationId xmlns="" xmlns:a16="http://schemas.microsoft.com/office/drawing/2014/main" id="{08678BDE-BC98-4607-ACB6-ABABF28855D2}"/>
              </a:ext>
            </a:extLst>
          </p:cNvPr>
          <p:cNvSpPr>
            <a:spLocks noGrp="1"/>
          </p:cNvSpPr>
          <p:nvPr>
            <p:ph type="sldNum" sz="quarter" idx="12"/>
          </p:nvPr>
        </p:nvSpPr>
        <p:spPr/>
        <p:txBody>
          <a:bodyPr/>
          <a:lstStyle/>
          <a:p>
            <a:fld id="{AA19D5EB-1AB2-48C3-BAA6-00B075AE7F06}" type="slidenum">
              <a:rPr lang="et-EE" smtClean="0">
                <a:solidFill>
                  <a:srgbClr val="262626">
                    <a:tint val="75000"/>
                  </a:srgbClr>
                </a:solidFill>
              </a:rPr>
              <a:pPr/>
              <a:t>‹#›</a:t>
            </a:fld>
            <a:endParaRPr lang="et-EE">
              <a:solidFill>
                <a:srgbClr val="262626">
                  <a:tint val="75000"/>
                </a:srgbClr>
              </a:solidFill>
            </a:endParaRPr>
          </a:p>
        </p:txBody>
      </p:sp>
    </p:spTree>
    <p:extLst>
      <p:ext uri="{BB962C8B-B14F-4D97-AF65-F5344CB8AC3E}">
        <p14:creationId xmlns:p14="http://schemas.microsoft.com/office/powerpoint/2010/main" val="37721775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32C7AFE-2D82-4BE3-94F3-A398B157A8BF}"/>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7ED0C97D-ADFD-46CC-A22C-528048B3B169}"/>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1C27854B-212C-4FEC-9AE0-442F328F75E3}"/>
              </a:ext>
            </a:extLst>
          </p:cNvPr>
          <p:cNvSpPr>
            <a:spLocks noGrp="1"/>
          </p:cNvSpPr>
          <p:nvPr>
            <p:ph type="dt" sz="half" idx="10"/>
          </p:nvPr>
        </p:nvSpPr>
        <p:spPr/>
        <p:txBody>
          <a:bodyPr/>
          <a:lstStyle/>
          <a:p>
            <a:fld id="{83DE8ABC-246D-45AD-980B-D73FEE442CDA}" type="datetimeFigureOut">
              <a:rPr lang="et-EE" smtClean="0">
                <a:solidFill>
                  <a:srgbClr val="262626">
                    <a:tint val="75000"/>
                  </a:srgbClr>
                </a:solidFill>
              </a:rPr>
              <a:pPr/>
              <a:t>23.05.2019</a:t>
            </a:fld>
            <a:endParaRPr lang="et-EE">
              <a:solidFill>
                <a:srgbClr val="262626">
                  <a:tint val="75000"/>
                </a:srgbClr>
              </a:solidFill>
            </a:endParaRPr>
          </a:p>
        </p:txBody>
      </p:sp>
      <p:sp>
        <p:nvSpPr>
          <p:cNvPr id="5" name="Footer Placeholder 4">
            <a:extLst>
              <a:ext uri="{FF2B5EF4-FFF2-40B4-BE49-F238E27FC236}">
                <a16:creationId xmlns="" xmlns:a16="http://schemas.microsoft.com/office/drawing/2014/main" id="{A4742AB9-1480-41B8-B554-1D47D6704760}"/>
              </a:ext>
            </a:extLst>
          </p:cNvPr>
          <p:cNvSpPr>
            <a:spLocks noGrp="1"/>
          </p:cNvSpPr>
          <p:nvPr>
            <p:ph type="ftr" sz="quarter" idx="11"/>
          </p:nvPr>
        </p:nvSpPr>
        <p:spPr/>
        <p:txBody>
          <a:bodyPr/>
          <a:lstStyle/>
          <a:p>
            <a:endParaRPr lang="et-EE">
              <a:solidFill>
                <a:srgbClr val="262626">
                  <a:tint val="75000"/>
                </a:srgbClr>
              </a:solidFill>
            </a:endParaRPr>
          </a:p>
        </p:txBody>
      </p:sp>
      <p:sp>
        <p:nvSpPr>
          <p:cNvPr id="6" name="Slide Number Placeholder 5">
            <a:extLst>
              <a:ext uri="{FF2B5EF4-FFF2-40B4-BE49-F238E27FC236}">
                <a16:creationId xmlns="" xmlns:a16="http://schemas.microsoft.com/office/drawing/2014/main" id="{1ABC2DB7-EB41-4264-BED1-A60ACFA79687}"/>
              </a:ext>
            </a:extLst>
          </p:cNvPr>
          <p:cNvSpPr>
            <a:spLocks noGrp="1"/>
          </p:cNvSpPr>
          <p:nvPr>
            <p:ph type="sldNum" sz="quarter" idx="12"/>
          </p:nvPr>
        </p:nvSpPr>
        <p:spPr/>
        <p:txBody>
          <a:bodyPr/>
          <a:lstStyle/>
          <a:p>
            <a:fld id="{AA19D5EB-1AB2-48C3-BAA6-00B075AE7F06}" type="slidenum">
              <a:rPr lang="et-EE" smtClean="0">
                <a:solidFill>
                  <a:srgbClr val="262626">
                    <a:tint val="75000"/>
                  </a:srgbClr>
                </a:solidFill>
              </a:rPr>
              <a:pPr/>
              <a:t>‹#›</a:t>
            </a:fld>
            <a:endParaRPr lang="et-EE">
              <a:solidFill>
                <a:srgbClr val="262626">
                  <a:tint val="75000"/>
                </a:srgbClr>
              </a:solidFill>
            </a:endParaRPr>
          </a:p>
        </p:txBody>
      </p:sp>
    </p:spTree>
    <p:extLst>
      <p:ext uri="{BB962C8B-B14F-4D97-AF65-F5344CB8AC3E}">
        <p14:creationId xmlns:p14="http://schemas.microsoft.com/office/powerpoint/2010/main" val="2824077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041BB-23E1-4984-9FAE-1198CEBEDA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xmlns="" id="{17B71F91-603E-4098-BA44-55C9F5BAE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xmlns="" id="{14200DE2-5884-480B-985C-504AA0F260B9}"/>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5" name="Footer Placeholder 4">
            <a:extLst>
              <a:ext uri="{FF2B5EF4-FFF2-40B4-BE49-F238E27FC236}">
                <a16:creationId xmlns:a16="http://schemas.microsoft.com/office/drawing/2014/main" xmlns="" id="{9F95DE75-2540-4341-AD42-42A4AFEC45FD}"/>
              </a:ext>
            </a:extLst>
          </p:cNvPr>
          <p:cNvSpPr>
            <a:spLocks noGrp="1"/>
          </p:cNvSpPr>
          <p:nvPr>
            <p:ph type="ftr" sz="quarter" idx="11"/>
          </p:nvPr>
        </p:nvSpPr>
        <p:spPr/>
        <p:txBody>
          <a:bodyPr/>
          <a:lstStyle/>
          <a:p>
            <a:endParaRPr lang="et-EE">
              <a:solidFill>
                <a:srgbClr val="3A3838">
                  <a:tint val="75000"/>
                </a:srgbClr>
              </a:solidFill>
            </a:endParaRPr>
          </a:p>
        </p:txBody>
      </p:sp>
      <p:sp>
        <p:nvSpPr>
          <p:cNvPr id="6" name="Slide Number Placeholder 5">
            <a:extLst>
              <a:ext uri="{FF2B5EF4-FFF2-40B4-BE49-F238E27FC236}">
                <a16:creationId xmlns:a16="http://schemas.microsoft.com/office/drawing/2014/main" xmlns="" id="{3A572845-526D-4BCD-8CD5-7173B185FA5D}"/>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2057177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1BCEA9-514F-4D60-AE04-51D0A4F3A20C}"/>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xmlns="" id="{DC5E2849-8EB7-4EBB-A9BD-40F32C450F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xmlns="" id="{AF815E90-74F6-4F9D-BBBB-E87E0D336951}"/>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5" name="Footer Placeholder 4">
            <a:extLst>
              <a:ext uri="{FF2B5EF4-FFF2-40B4-BE49-F238E27FC236}">
                <a16:creationId xmlns:a16="http://schemas.microsoft.com/office/drawing/2014/main" xmlns="" id="{62123C0E-E7CB-4070-80A0-5762E9A64A79}"/>
              </a:ext>
            </a:extLst>
          </p:cNvPr>
          <p:cNvSpPr>
            <a:spLocks noGrp="1"/>
          </p:cNvSpPr>
          <p:nvPr>
            <p:ph type="ftr" sz="quarter" idx="11"/>
          </p:nvPr>
        </p:nvSpPr>
        <p:spPr/>
        <p:txBody>
          <a:bodyPr/>
          <a:lstStyle/>
          <a:p>
            <a:endParaRPr lang="et-EE">
              <a:solidFill>
                <a:srgbClr val="3A3838">
                  <a:tint val="75000"/>
                </a:srgbClr>
              </a:solidFill>
            </a:endParaRPr>
          </a:p>
        </p:txBody>
      </p:sp>
      <p:sp>
        <p:nvSpPr>
          <p:cNvPr id="6" name="Slide Number Placeholder 5">
            <a:extLst>
              <a:ext uri="{FF2B5EF4-FFF2-40B4-BE49-F238E27FC236}">
                <a16:creationId xmlns:a16="http://schemas.microsoft.com/office/drawing/2014/main" xmlns="" id="{A20A3A59-B05F-487F-8AED-49465CF4585E}"/>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239959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2F3BE-963F-4E90-AD60-94B9BEFE6C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xmlns="" id="{31EE5E9F-6631-46DD-9175-DF26FF0C99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DBD2D5A-E3C6-4713-A053-4244AB746A92}"/>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5" name="Footer Placeholder 4">
            <a:extLst>
              <a:ext uri="{FF2B5EF4-FFF2-40B4-BE49-F238E27FC236}">
                <a16:creationId xmlns:a16="http://schemas.microsoft.com/office/drawing/2014/main" xmlns="" id="{5A9EEC16-77DE-4E57-BD3A-337ABBB75D5B}"/>
              </a:ext>
            </a:extLst>
          </p:cNvPr>
          <p:cNvSpPr>
            <a:spLocks noGrp="1"/>
          </p:cNvSpPr>
          <p:nvPr>
            <p:ph type="ftr" sz="quarter" idx="11"/>
          </p:nvPr>
        </p:nvSpPr>
        <p:spPr/>
        <p:txBody>
          <a:bodyPr/>
          <a:lstStyle/>
          <a:p>
            <a:endParaRPr lang="et-EE">
              <a:solidFill>
                <a:srgbClr val="3A3838">
                  <a:tint val="75000"/>
                </a:srgbClr>
              </a:solidFill>
            </a:endParaRPr>
          </a:p>
        </p:txBody>
      </p:sp>
      <p:sp>
        <p:nvSpPr>
          <p:cNvPr id="6" name="Slide Number Placeholder 5">
            <a:extLst>
              <a:ext uri="{FF2B5EF4-FFF2-40B4-BE49-F238E27FC236}">
                <a16:creationId xmlns:a16="http://schemas.microsoft.com/office/drawing/2014/main" xmlns="" id="{04A38757-7292-466C-975E-7DF15035F635}"/>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61714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3F50A5-8BE7-4F2F-8505-DE6FE65D847F}"/>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 xmlns:a16="http://schemas.microsoft.com/office/drawing/2014/main" id="{5EFB03C9-8B75-45A1-85C4-F9DFBB73DA4D}"/>
              </a:ext>
            </a:extLst>
          </p:cNvPr>
          <p:cNvSpPr>
            <a:spLocks noGrp="1"/>
          </p:cNvSpPr>
          <p:nvPr>
            <p:ph type="dt" sz="half" idx="10"/>
          </p:nvPr>
        </p:nvSpPr>
        <p:spPr/>
        <p:txBody>
          <a:bodyPr/>
          <a:lstStyle/>
          <a:p>
            <a:fld id="{EE9E0299-FCF3-4749-901D-4746B97AD478}" type="datetimeFigureOut">
              <a:rPr lang="et-EE" smtClean="0"/>
              <a:t>23.05.2019</a:t>
            </a:fld>
            <a:endParaRPr lang="et-EE"/>
          </a:p>
        </p:txBody>
      </p:sp>
      <p:sp>
        <p:nvSpPr>
          <p:cNvPr id="4" name="Footer Placeholder 3">
            <a:extLst>
              <a:ext uri="{FF2B5EF4-FFF2-40B4-BE49-F238E27FC236}">
                <a16:creationId xmlns="" xmlns:a16="http://schemas.microsoft.com/office/drawing/2014/main" id="{308A5EC2-C118-4073-808F-225D57D3F326}"/>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 xmlns:a16="http://schemas.microsoft.com/office/drawing/2014/main" id="{EBDD8195-E701-4311-92DC-DC8C3DF5AEF6}"/>
              </a:ext>
            </a:extLst>
          </p:cNvPr>
          <p:cNvSpPr>
            <a:spLocks noGrp="1"/>
          </p:cNvSpPr>
          <p:nvPr>
            <p:ph type="sldNum" sz="quarter" idx="12"/>
          </p:nvPr>
        </p:nvSpPr>
        <p:spPr/>
        <p:txBody>
          <a:bodyPr/>
          <a:lstStyle/>
          <a:p>
            <a:fld id="{204D9F1E-A26B-42D5-8C39-D9BDA8A756CA}" type="slidenum">
              <a:rPr lang="et-EE" smtClean="0"/>
              <a:t>‹#›</a:t>
            </a:fld>
            <a:endParaRPr lang="et-EE"/>
          </a:p>
        </p:txBody>
      </p:sp>
    </p:spTree>
    <p:extLst>
      <p:ext uri="{BB962C8B-B14F-4D97-AF65-F5344CB8AC3E}">
        <p14:creationId xmlns:p14="http://schemas.microsoft.com/office/powerpoint/2010/main" val="5607764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A91B8D-615D-468F-A9D3-D9EA52DC8F62}"/>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xmlns="" id="{DE9E4A32-D03D-443B-A338-673C72C4E7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xmlns="" id="{B79E17B4-70DF-489C-ABC3-4630CFFE72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xmlns="" id="{1D1A690A-E834-4C63-8441-61F991794ECB}"/>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6" name="Footer Placeholder 5">
            <a:extLst>
              <a:ext uri="{FF2B5EF4-FFF2-40B4-BE49-F238E27FC236}">
                <a16:creationId xmlns:a16="http://schemas.microsoft.com/office/drawing/2014/main" xmlns="" id="{D014CBC6-F053-4C5B-AC1F-E61D6608E1CE}"/>
              </a:ext>
            </a:extLst>
          </p:cNvPr>
          <p:cNvSpPr>
            <a:spLocks noGrp="1"/>
          </p:cNvSpPr>
          <p:nvPr>
            <p:ph type="ftr" sz="quarter" idx="11"/>
          </p:nvPr>
        </p:nvSpPr>
        <p:spPr/>
        <p:txBody>
          <a:bodyPr/>
          <a:lstStyle/>
          <a:p>
            <a:endParaRPr lang="et-EE">
              <a:solidFill>
                <a:srgbClr val="3A3838">
                  <a:tint val="75000"/>
                </a:srgbClr>
              </a:solidFill>
            </a:endParaRPr>
          </a:p>
        </p:txBody>
      </p:sp>
      <p:sp>
        <p:nvSpPr>
          <p:cNvPr id="7" name="Slide Number Placeholder 6">
            <a:extLst>
              <a:ext uri="{FF2B5EF4-FFF2-40B4-BE49-F238E27FC236}">
                <a16:creationId xmlns:a16="http://schemas.microsoft.com/office/drawing/2014/main" xmlns="" id="{D26456CC-E418-4105-B087-07B88B1B4346}"/>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1694997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A0BB2-FC79-4BAF-9836-296152559DF8}"/>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xmlns="" id="{B6CBB736-5BA4-46D7-BF69-710DB575F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B4949B4-6452-476E-8B07-F9F849D434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xmlns="" id="{1CF3C6D1-0E3F-45A1-B9E7-8DB7F8D13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D17AD77-7FC6-40FC-BDAC-62B81E146C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xmlns="" id="{14891259-7583-4881-B8E7-53DC8A92FCAF}"/>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8" name="Footer Placeholder 7">
            <a:extLst>
              <a:ext uri="{FF2B5EF4-FFF2-40B4-BE49-F238E27FC236}">
                <a16:creationId xmlns:a16="http://schemas.microsoft.com/office/drawing/2014/main" xmlns="" id="{85FC76E5-F784-4280-A5B1-7760EAF0CC77}"/>
              </a:ext>
            </a:extLst>
          </p:cNvPr>
          <p:cNvSpPr>
            <a:spLocks noGrp="1"/>
          </p:cNvSpPr>
          <p:nvPr>
            <p:ph type="ftr" sz="quarter" idx="11"/>
          </p:nvPr>
        </p:nvSpPr>
        <p:spPr/>
        <p:txBody>
          <a:bodyPr/>
          <a:lstStyle/>
          <a:p>
            <a:endParaRPr lang="et-EE">
              <a:solidFill>
                <a:srgbClr val="3A3838">
                  <a:tint val="75000"/>
                </a:srgbClr>
              </a:solidFill>
            </a:endParaRPr>
          </a:p>
        </p:txBody>
      </p:sp>
      <p:sp>
        <p:nvSpPr>
          <p:cNvPr id="9" name="Slide Number Placeholder 8">
            <a:extLst>
              <a:ext uri="{FF2B5EF4-FFF2-40B4-BE49-F238E27FC236}">
                <a16:creationId xmlns:a16="http://schemas.microsoft.com/office/drawing/2014/main" xmlns="" id="{DA0B9E34-0E30-4167-AA03-B192B16CBF5F}"/>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39153465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28221-58F9-4302-A4AA-72D90C1495C0}"/>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xmlns="" id="{2C2DE819-C76E-43BE-AACB-5F4607672F35}"/>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4" name="Footer Placeholder 3">
            <a:extLst>
              <a:ext uri="{FF2B5EF4-FFF2-40B4-BE49-F238E27FC236}">
                <a16:creationId xmlns:a16="http://schemas.microsoft.com/office/drawing/2014/main" xmlns="" id="{73F9476D-B25B-415A-8768-747380F8A1CD}"/>
              </a:ext>
            </a:extLst>
          </p:cNvPr>
          <p:cNvSpPr>
            <a:spLocks noGrp="1"/>
          </p:cNvSpPr>
          <p:nvPr>
            <p:ph type="ftr" sz="quarter" idx="11"/>
          </p:nvPr>
        </p:nvSpPr>
        <p:spPr/>
        <p:txBody>
          <a:bodyPr/>
          <a:lstStyle/>
          <a:p>
            <a:endParaRPr lang="et-EE">
              <a:solidFill>
                <a:srgbClr val="3A3838">
                  <a:tint val="75000"/>
                </a:srgbClr>
              </a:solidFill>
            </a:endParaRPr>
          </a:p>
        </p:txBody>
      </p:sp>
      <p:sp>
        <p:nvSpPr>
          <p:cNvPr id="5" name="Slide Number Placeholder 4">
            <a:extLst>
              <a:ext uri="{FF2B5EF4-FFF2-40B4-BE49-F238E27FC236}">
                <a16:creationId xmlns:a16="http://schemas.microsoft.com/office/drawing/2014/main" xmlns="" id="{35CD22DF-16DF-42C6-8375-3B81967345F7}"/>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25323851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F55D23C-3574-467F-BEAE-EBB31A4DA526}"/>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3" name="Footer Placeholder 2">
            <a:extLst>
              <a:ext uri="{FF2B5EF4-FFF2-40B4-BE49-F238E27FC236}">
                <a16:creationId xmlns:a16="http://schemas.microsoft.com/office/drawing/2014/main" xmlns="" id="{759F5D5D-0BBC-4184-8E04-18F64935EC2F}"/>
              </a:ext>
            </a:extLst>
          </p:cNvPr>
          <p:cNvSpPr>
            <a:spLocks noGrp="1"/>
          </p:cNvSpPr>
          <p:nvPr>
            <p:ph type="ftr" sz="quarter" idx="11"/>
          </p:nvPr>
        </p:nvSpPr>
        <p:spPr/>
        <p:txBody>
          <a:bodyPr/>
          <a:lstStyle/>
          <a:p>
            <a:endParaRPr lang="et-EE">
              <a:solidFill>
                <a:srgbClr val="3A3838">
                  <a:tint val="75000"/>
                </a:srgbClr>
              </a:solidFill>
            </a:endParaRPr>
          </a:p>
        </p:txBody>
      </p:sp>
      <p:sp>
        <p:nvSpPr>
          <p:cNvPr id="4" name="Slide Number Placeholder 3">
            <a:extLst>
              <a:ext uri="{FF2B5EF4-FFF2-40B4-BE49-F238E27FC236}">
                <a16:creationId xmlns:a16="http://schemas.microsoft.com/office/drawing/2014/main" xmlns="" id="{DE2771AE-9EC9-4396-892D-35AD6E630778}"/>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1948904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7265E7-DDBA-4C7F-9C19-03B0462DF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xmlns="" id="{FE6DEE29-75CE-4EA1-9E9F-17F48ED00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xmlns="" id="{D0F3CA6B-BC3F-4259-A085-FBCCB2784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6EB83E4-519B-4584-BADF-0EA968F0C977}"/>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6" name="Footer Placeholder 5">
            <a:extLst>
              <a:ext uri="{FF2B5EF4-FFF2-40B4-BE49-F238E27FC236}">
                <a16:creationId xmlns:a16="http://schemas.microsoft.com/office/drawing/2014/main" xmlns="" id="{6F770376-A93D-4B37-84F7-808702F96085}"/>
              </a:ext>
            </a:extLst>
          </p:cNvPr>
          <p:cNvSpPr>
            <a:spLocks noGrp="1"/>
          </p:cNvSpPr>
          <p:nvPr>
            <p:ph type="ftr" sz="quarter" idx="11"/>
          </p:nvPr>
        </p:nvSpPr>
        <p:spPr/>
        <p:txBody>
          <a:bodyPr/>
          <a:lstStyle/>
          <a:p>
            <a:endParaRPr lang="et-EE">
              <a:solidFill>
                <a:srgbClr val="3A3838">
                  <a:tint val="75000"/>
                </a:srgbClr>
              </a:solidFill>
            </a:endParaRPr>
          </a:p>
        </p:txBody>
      </p:sp>
      <p:sp>
        <p:nvSpPr>
          <p:cNvPr id="7" name="Slide Number Placeholder 6">
            <a:extLst>
              <a:ext uri="{FF2B5EF4-FFF2-40B4-BE49-F238E27FC236}">
                <a16:creationId xmlns:a16="http://schemas.microsoft.com/office/drawing/2014/main" xmlns="" id="{85487758-23B3-4773-BAC0-58B8491857B3}"/>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35777668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5A07FE-0B77-484F-8683-C5E9BDCDE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xmlns="" id="{1D7AF076-D38E-4B70-A1AC-68D1CE8EF0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xmlns="" id="{CA76B80E-8F83-4DD3-BA8E-E4BF3DE1B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81AA91D-7430-4AC0-B15C-04ED129AF2F0}"/>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6" name="Footer Placeholder 5">
            <a:extLst>
              <a:ext uri="{FF2B5EF4-FFF2-40B4-BE49-F238E27FC236}">
                <a16:creationId xmlns:a16="http://schemas.microsoft.com/office/drawing/2014/main" xmlns="" id="{5B423147-10DD-43D8-A777-94F590629CDB}"/>
              </a:ext>
            </a:extLst>
          </p:cNvPr>
          <p:cNvSpPr>
            <a:spLocks noGrp="1"/>
          </p:cNvSpPr>
          <p:nvPr>
            <p:ph type="ftr" sz="quarter" idx="11"/>
          </p:nvPr>
        </p:nvSpPr>
        <p:spPr/>
        <p:txBody>
          <a:bodyPr/>
          <a:lstStyle/>
          <a:p>
            <a:endParaRPr lang="et-EE">
              <a:solidFill>
                <a:srgbClr val="3A3838">
                  <a:tint val="75000"/>
                </a:srgbClr>
              </a:solidFill>
            </a:endParaRPr>
          </a:p>
        </p:txBody>
      </p:sp>
      <p:sp>
        <p:nvSpPr>
          <p:cNvPr id="7" name="Slide Number Placeholder 6">
            <a:extLst>
              <a:ext uri="{FF2B5EF4-FFF2-40B4-BE49-F238E27FC236}">
                <a16:creationId xmlns:a16="http://schemas.microsoft.com/office/drawing/2014/main" xmlns="" id="{9F0443B3-34F3-4589-AB89-35C4B7134223}"/>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39667184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D62F8-41D2-40FA-B7D3-51A5C4DA66AA}"/>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xmlns="" id="{092B2947-F69E-40C7-9FCF-B57F6E80E4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xmlns="" id="{2BF20B65-F0B9-4FAC-BF1E-054D5C1301D9}"/>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5" name="Footer Placeholder 4">
            <a:extLst>
              <a:ext uri="{FF2B5EF4-FFF2-40B4-BE49-F238E27FC236}">
                <a16:creationId xmlns:a16="http://schemas.microsoft.com/office/drawing/2014/main" xmlns="" id="{A26A80E7-CE22-48E3-84F1-F014FBF41855}"/>
              </a:ext>
            </a:extLst>
          </p:cNvPr>
          <p:cNvSpPr>
            <a:spLocks noGrp="1"/>
          </p:cNvSpPr>
          <p:nvPr>
            <p:ph type="ftr" sz="quarter" idx="11"/>
          </p:nvPr>
        </p:nvSpPr>
        <p:spPr/>
        <p:txBody>
          <a:bodyPr/>
          <a:lstStyle/>
          <a:p>
            <a:endParaRPr lang="et-EE">
              <a:solidFill>
                <a:srgbClr val="3A3838">
                  <a:tint val="75000"/>
                </a:srgbClr>
              </a:solidFill>
            </a:endParaRPr>
          </a:p>
        </p:txBody>
      </p:sp>
      <p:sp>
        <p:nvSpPr>
          <p:cNvPr id="6" name="Slide Number Placeholder 5">
            <a:extLst>
              <a:ext uri="{FF2B5EF4-FFF2-40B4-BE49-F238E27FC236}">
                <a16:creationId xmlns:a16="http://schemas.microsoft.com/office/drawing/2014/main" xmlns="" id="{08678BDE-BC98-4607-ACB6-ABABF28855D2}"/>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2191910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32C7AFE-2D82-4BE3-94F3-A398B157A8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xmlns="" id="{7ED0C97D-ADFD-46CC-A22C-528048B3B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xmlns="" id="{1C27854B-212C-4FEC-9AE0-442F328F75E3}"/>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5" name="Footer Placeholder 4">
            <a:extLst>
              <a:ext uri="{FF2B5EF4-FFF2-40B4-BE49-F238E27FC236}">
                <a16:creationId xmlns:a16="http://schemas.microsoft.com/office/drawing/2014/main" xmlns="" id="{A4742AB9-1480-41B8-B554-1D47D6704760}"/>
              </a:ext>
            </a:extLst>
          </p:cNvPr>
          <p:cNvSpPr>
            <a:spLocks noGrp="1"/>
          </p:cNvSpPr>
          <p:nvPr>
            <p:ph type="ftr" sz="quarter" idx="11"/>
          </p:nvPr>
        </p:nvSpPr>
        <p:spPr/>
        <p:txBody>
          <a:bodyPr/>
          <a:lstStyle/>
          <a:p>
            <a:endParaRPr lang="et-EE">
              <a:solidFill>
                <a:srgbClr val="3A3838">
                  <a:tint val="75000"/>
                </a:srgbClr>
              </a:solidFill>
            </a:endParaRPr>
          </a:p>
        </p:txBody>
      </p:sp>
      <p:sp>
        <p:nvSpPr>
          <p:cNvPr id="6" name="Slide Number Placeholder 5">
            <a:extLst>
              <a:ext uri="{FF2B5EF4-FFF2-40B4-BE49-F238E27FC236}">
                <a16:creationId xmlns:a16="http://schemas.microsoft.com/office/drawing/2014/main" xmlns="" id="{1ABC2DB7-EB41-4264-BED1-A60ACFA79687}"/>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42842351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E041BB-23E1-4984-9FAE-1198CEBEDA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 xmlns:a16="http://schemas.microsoft.com/office/drawing/2014/main" id="{17B71F91-603E-4098-BA44-55C9F5BAEC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 xmlns:a16="http://schemas.microsoft.com/office/drawing/2014/main" id="{14200DE2-5884-480B-985C-504AA0F260B9}"/>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5" name="Footer Placeholder 4">
            <a:extLst>
              <a:ext uri="{FF2B5EF4-FFF2-40B4-BE49-F238E27FC236}">
                <a16:creationId xmlns="" xmlns:a16="http://schemas.microsoft.com/office/drawing/2014/main" id="{9F95DE75-2540-4341-AD42-42A4AFEC45FD}"/>
              </a:ext>
            </a:extLst>
          </p:cNvPr>
          <p:cNvSpPr>
            <a:spLocks noGrp="1"/>
          </p:cNvSpPr>
          <p:nvPr>
            <p:ph type="ftr" sz="quarter" idx="11"/>
          </p:nvPr>
        </p:nvSpPr>
        <p:spPr/>
        <p:txBody>
          <a:bodyPr/>
          <a:lstStyle/>
          <a:p>
            <a:endParaRPr lang="et-EE">
              <a:solidFill>
                <a:srgbClr val="3A3838">
                  <a:tint val="75000"/>
                </a:srgbClr>
              </a:solidFill>
            </a:endParaRPr>
          </a:p>
        </p:txBody>
      </p:sp>
      <p:sp>
        <p:nvSpPr>
          <p:cNvPr id="6" name="Slide Number Placeholder 5">
            <a:extLst>
              <a:ext uri="{FF2B5EF4-FFF2-40B4-BE49-F238E27FC236}">
                <a16:creationId xmlns="" xmlns:a16="http://schemas.microsoft.com/office/drawing/2014/main" id="{3A572845-526D-4BCD-8CD5-7173B185FA5D}"/>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8186545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1BCEA9-514F-4D60-AE04-51D0A4F3A20C}"/>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DC5E2849-8EB7-4EBB-A9BD-40F32C450F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AF815E90-74F6-4F9D-BBBB-E87E0D336951}"/>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5" name="Footer Placeholder 4">
            <a:extLst>
              <a:ext uri="{FF2B5EF4-FFF2-40B4-BE49-F238E27FC236}">
                <a16:creationId xmlns="" xmlns:a16="http://schemas.microsoft.com/office/drawing/2014/main" id="{62123C0E-E7CB-4070-80A0-5762E9A64A79}"/>
              </a:ext>
            </a:extLst>
          </p:cNvPr>
          <p:cNvSpPr>
            <a:spLocks noGrp="1"/>
          </p:cNvSpPr>
          <p:nvPr>
            <p:ph type="ftr" sz="quarter" idx="11"/>
          </p:nvPr>
        </p:nvSpPr>
        <p:spPr/>
        <p:txBody>
          <a:bodyPr/>
          <a:lstStyle/>
          <a:p>
            <a:endParaRPr lang="et-EE">
              <a:solidFill>
                <a:srgbClr val="3A3838">
                  <a:tint val="75000"/>
                </a:srgbClr>
              </a:solidFill>
            </a:endParaRPr>
          </a:p>
        </p:txBody>
      </p:sp>
      <p:sp>
        <p:nvSpPr>
          <p:cNvPr id="6" name="Slide Number Placeholder 5">
            <a:extLst>
              <a:ext uri="{FF2B5EF4-FFF2-40B4-BE49-F238E27FC236}">
                <a16:creationId xmlns="" xmlns:a16="http://schemas.microsoft.com/office/drawing/2014/main" id="{A20A3A59-B05F-487F-8AED-49465CF4585E}"/>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273703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281F724-EB39-46FF-9C67-8E895B61C32D}"/>
              </a:ext>
            </a:extLst>
          </p:cNvPr>
          <p:cNvSpPr>
            <a:spLocks noGrp="1"/>
          </p:cNvSpPr>
          <p:nvPr>
            <p:ph type="dt" sz="half" idx="10"/>
          </p:nvPr>
        </p:nvSpPr>
        <p:spPr/>
        <p:txBody>
          <a:bodyPr/>
          <a:lstStyle/>
          <a:p>
            <a:fld id="{EE9E0299-FCF3-4749-901D-4746B97AD478}" type="datetimeFigureOut">
              <a:rPr lang="et-EE" smtClean="0"/>
              <a:t>23.05.2019</a:t>
            </a:fld>
            <a:endParaRPr lang="et-EE"/>
          </a:p>
        </p:txBody>
      </p:sp>
      <p:sp>
        <p:nvSpPr>
          <p:cNvPr id="3" name="Footer Placeholder 2">
            <a:extLst>
              <a:ext uri="{FF2B5EF4-FFF2-40B4-BE49-F238E27FC236}">
                <a16:creationId xmlns="" xmlns:a16="http://schemas.microsoft.com/office/drawing/2014/main" id="{11CC9918-022A-4B32-99B0-70B15853AA45}"/>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 xmlns:a16="http://schemas.microsoft.com/office/drawing/2014/main" id="{BD384023-183D-4293-84BD-3535AC65FA35}"/>
              </a:ext>
            </a:extLst>
          </p:cNvPr>
          <p:cNvSpPr>
            <a:spLocks noGrp="1"/>
          </p:cNvSpPr>
          <p:nvPr>
            <p:ph type="sldNum" sz="quarter" idx="12"/>
          </p:nvPr>
        </p:nvSpPr>
        <p:spPr/>
        <p:txBody>
          <a:bodyPr/>
          <a:lstStyle/>
          <a:p>
            <a:fld id="{204D9F1E-A26B-42D5-8C39-D9BDA8A756CA}" type="slidenum">
              <a:rPr lang="et-EE" smtClean="0"/>
              <a:t>‹#›</a:t>
            </a:fld>
            <a:endParaRPr lang="et-EE"/>
          </a:p>
        </p:txBody>
      </p:sp>
    </p:spTree>
    <p:extLst>
      <p:ext uri="{BB962C8B-B14F-4D97-AF65-F5344CB8AC3E}">
        <p14:creationId xmlns:p14="http://schemas.microsoft.com/office/powerpoint/2010/main" val="5203147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92F3BE-963F-4E90-AD60-94B9BEFE6C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 xmlns:a16="http://schemas.microsoft.com/office/drawing/2014/main" id="{31EE5E9F-6631-46DD-9175-DF26FF0C99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DBD2D5A-E3C6-4713-A053-4244AB746A92}"/>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5" name="Footer Placeholder 4">
            <a:extLst>
              <a:ext uri="{FF2B5EF4-FFF2-40B4-BE49-F238E27FC236}">
                <a16:creationId xmlns="" xmlns:a16="http://schemas.microsoft.com/office/drawing/2014/main" id="{5A9EEC16-77DE-4E57-BD3A-337ABBB75D5B}"/>
              </a:ext>
            </a:extLst>
          </p:cNvPr>
          <p:cNvSpPr>
            <a:spLocks noGrp="1"/>
          </p:cNvSpPr>
          <p:nvPr>
            <p:ph type="ftr" sz="quarter" idx="11"/>
          </p:nvPr>
        </p:nvSpPr>
        <p:spPr/>
        <p:txBody>
          <a:bodyPr/>
          <a:lstStyle/>
          <a:p>
            <a:endParaRPr lang="et-EE">
              <a:solidFill>
                <a:srgbClr val="3A3838">
                  <a:tint val="75000"/>
                </a:srgbClr>
              </a:solidFill>
            </a:endParaRPr>
          </a:p>
        </p:txBody>
      </p:sp>
      <p:sp>
        <p:nvSpPr>
          <p:cNvPr id="6" name="Slide Number Placeholder 5">
            <a:extLst>
              <a:ext uri="{FF2B5EF4-FFF2-40B4-BE49-F238E27FC236}">
                <a16:creationId xmlns="" xmlns:a16="http://schemas.microsoft.com/office/drawing/2014/main" id="{04A38757-7292-466C-975E-7DF15035F635}"/>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36398683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91B8D-615D-468F-A9D3-D9EA52DC8F62}"/>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DE9E4A32-D03D-443B-A338-673C72C4E7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 xmlns:a16="http://schemas.microsoft.com/office/drawing/2014/main" id="{B79E17B4-70DF-489C-ABC3-4630CFFE72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 xmlns:a16="http://schemas.microsoft.com/office/drawing/2014/main" id="{1D1A690A-E834-4C63-8441-61F991794ECB}"/>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6" name="Footer Placeholder 5">
            <a:extLst>
              <a:ext uri="{FF2B5EF4-FFF2-40B4-BE49-F238E27FC236}">
                <a16:creationId xmlns="" xmlns:a16="http://schemas.microsoft.com/office/drawing/2014/main" id="{D014CBC6-F053-4C5B-AC1F-E61D6608E1CE}"/>
              </a:ext>
            </a:extLst>
          </p:cNvPr>
          <p:cNvSpPr>
            <a:spLocks noGrp="1"/>
          </p:cNvSpPr>
          <p:nvPr>
            <p:ph type="ftr" sz="quarter" idx="11"/>
          </p:nvPr>
        </p:nvSpPr>
        <p:spPr/>
        <p:txBody>
          <a:bodyPr/>
          <a:lstStyle/>
          <a:p>
            <a:endParaRPr lang="et-EE">
              <a:solidFill>
                <a:srgbClr val="3A3838">
                  <a:tint val="75000"/>
                </a:srgbClr>
              </a:solidFill>
            </a:endParaRPr>
          </a:p>
        </p:txBody>
      </p:sp>
      <p:sp>
        <p:nvSpPr>
          <p:cNvPr id="7" name="Slide Number Placeholder 6">
            <a:extLst>
              <a:ext uri="{FF2B5EF4-FFF2-40B4-BE49-F238E27FC236}">
                <a16:creationId xmlns="" xmlns:a16="http://schemas.microsoft.com/office/drawing/2014/main" id="{D26456CC-E418-4105-B087-07B88B1B4346}"/>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6970993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7A0BB2-FC79-4BAF-9836-296152559DF8}"/>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 xmlns:a16="http://schemas.microsoft.com/office/drawing/2014/main" id="{B6CBB736-5BA4-46D7-BF69-710DB575F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B4949B4-6452-476E-8B07-F9F849D434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 xmlns:a16="http://schemas.microsoft.com/office/drawing/2014/main" id="{1CF3C6D1-0E3F-45A1-B9E7-8DB7F8D135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D17AD77-7FC6-40FC-BDAC-62B81E146C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 xmlns:a16="http://schemas.microsoft.com/office/drawing/2014/main" id="{14891259-7583-4881-B8E7-53DC8A92FCAF}"/>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8" name="Footer Placeholder 7">
            <a:extLst>
              <a:ext uri="{FF2B5EF4-FFF2-40B4-BE49-F238E27FC236}">
                <a16:creationId xmlns="" xmlns:a16="http://schemas.microsoft.com/office/drawing/2014/main" id="{85FC76E5-F784-4280-A5B1-7760EAF0CC77}"/>
              </a:ext>
            </a:extLst>
          </p:cNvPr>
          <p:cNvSpPr>
            <a:spLocks noGrp="1"/>
          </p:cNvSpPr>
          <p:nvPr>
            <p:ph type="ftr" sz="quarter" idx="11"/>
          </p:nvPr>
        </p:nvSpPr>
        <p:spPr/>
        <p:txBody>
          <a:bodyPr/>
          <a:lstStyle/>
          <a:p>
            <a:endParaRPr lang="et-EE">
              <a:solidFill>
                <a:srgbClr val="3A3838">
                  <a:tint val="75000"/>
                </a:srgbClr>
              </a:solidFill>
            </a:endParaRPr>
          </a:p>
        </p:txBody>
      </p:sp>
      <p:sp>
        <p:nvSpPr>
          <p:cNvPr id="9" name="Slide Number Placeholder 8">
            <a:extLst>
              <a:ext uri="{FF2B5EF4-FFF2-40B4-BE49-F238E27FC236}">
                <a16:creationId xmlns="" xmlns:a16="http://schemas.microsoft.com/office/drawing/2014/main" id="{DA0B9E34-0E30-4167-AA03-B192B16CBF5F}"/>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7364164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128221-58F9-4302-A4AA-72D90C1495C0}"/>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 xmlns:a16="http://schemas.microsoft.com/office/drawing/2014/main" id="{2C2DE819-C76E-43BE-AACB-5F4607672F35}"/>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4" name="Footer Placeholder 3">
            <a:extLst>
              <a:ext uri="{FF2B5EF4-FFF2-40B4-BE49-F238E27FC236}">
                <a16:creationId xmlns="" xmlns:a16="http://schemas.microsoft.com/office/drawing/2014/main" id="{73F9476D-B25B-415A-8768-747380F8A1CD}"/>
              </a:ext>
            </a:extLst>
          </p:cNvPr>
          <p:cNvSpPr>
            <a:spLocks noGrp="1"/>
          </p:cNvSpPr>
          <p:nvPr>
            <p:ph type="ftr" sz="quarter" idx="11"/>
          </p:nvPr>
        </p:nvSpPr>
        <p:spPr/>
        <p:txBody>
          <a:bodyPr/>
          <a:lstStyle/>
          <a:p>
            <a:endParaRPr lang="et-EE">
              <a:solidFill>
                <a:srgbClr val="3A3838">
                  <a:tint val="75000"/>
                </a:srgbClr>
              </a:solidFill>
            </a:endParaRPr>
          </a:p>
        </p:txBody>
      </p:sp>
      <p:sp>
        <p:nvSpPr>
          <p:cNvPr id="5" name="Slide Number Placeholder 4">
            <a:extLst>
              <a:ext uri="{FF2B5EF4-FFF2-40B4-BE49-F238E27FC236}">
                <a16:creationId xmlns="" xmlns:a16="http://schemas.microsoft.com/office/drawing/2014/main" id="{35CD22DF-16DF-42C6-8375-3B81967345F7}"/>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3547581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F55D23C-3574-467F-BEAE-EBB31A4DA526}"/>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3" name="Footer Placeholder 2">
            <a:extLst>
              <a:ext uri="{FF2B5EF4-FFF2-40B4-BE49-F238E27FC236}">
                <a16:creationId xmlns="" xmlns:a16="http://schemas.microsoft.com/office/drawing/2014/main" id="{759F5D5D-0BBC-4184-8E04-18F64935EC2F}"/>
              </a:ext>
            </a:extLst>
          </p:cNvPr>
          <p:cNvSpPr>
            <a:spLocks noGrp="1"/>
          </p:cNvSpPr>
          <p:nvPr>
            <p:ph type="ftr" sz="quarter" idx="11"/>
          </p:nvPr>
        </p:nvSpPr>
        <p:spPr/>
        <p:txBody>
          <a:bodyPr/>
          <a:lstStyle/>
          <a:p>
            <a:endParaRPr lang="et-EE">
              <a:solidFill>
                <a:srgbClr val="3A3838">
                  <a:tint val="75000"/>
                </a:srgbClr>
              </a:solidFill>
            </a:endParaRPr>
          </a:p>
        </p:txBody>
      </p:sp>
      <p:sp>
        <p:nvSpPr>
          <p:cNvPr id="4" name="Slide Number Placeholder 3">
            <a:extLst>
              <a:ext uri="{FF2B5EF4-FFF2-40B4-BE49-F238E27FC236}">
                <a16:creationId xmlns="" xmlns:a16="http://schemas.microsoft.com/office/drawing/2014/main" id="{DE2771AE-9EC9-4396-892D-35AD6E630778}"/>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15439971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7265E7-DDBA-4C7F-9C19-03B0462DF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FE6DEE29-75CE-4EA1-9E9F-17F48ED00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 xmlns:a16="http://schemas.microsoft.com/office/drawing/2014/main" id="{D0F3CA6B-BC3F-4259-A085-FBCCB2784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6EB83E4-519B-4584-BADF-0EA968F0C977}"/>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6" name="Footer Placeholder 5">
            <a:extLst>
              <a:ext uri="{FF2B5EF4-FFF2-40B4-BE49-F238E27FC236}">
                <a16:creationId xmlns="" xmlns:a16="http://schemas.microsoft.com/office/drawing/2014/main" id="{6F770376-A93D-4B37-84F7-808702F96085}"/>
              </a:ext>
            </a:extLst>
          </p:cNvPr>
          <p:cNvSpPr>
            <a:spLocks noGrp="1"/>
          </p:cNvSpPr>
          <p:nvPr>
            <p:ph type="ftr" sz="quarter" idx="11"/>
          </p:nvPr>
        </p:nvSpPr>
        <p:spPr/>
        <p:txBody>
          <a:bodyPr/>
          <a:lstStyle/>
          <a:p>
            <a:endParaRPr lang="et-EE">
              <a:solidFill>
                <a:srgbClr val="3A3838">
                  <a:tint val="75000"/>
                </a:srgbClr>
              </a:solidFill>
            </a:endParaRPr>
          </a:p>
        </p:txBody>
      </p:sp>
      <p:sp>
        <p:nvSpPr>
          <p:cNvPr id="7" name="Slide Number Placeholder 6">
            <a:extLst>
              <a:ext uri="{FF2B5EF4-FFF2-40B4-BE49-F238E27FC236}">
                <a16:creationId xmlns="" xmlns:a16="http://schemas.microsoft.com/office/drawing/2014/main" id="{85487758-23B3-4773-BAC0-58B8491857B3}"/>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22208046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5A07FE-0B77-484F-8683-C5E9BDCDE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 xmlns:a16="http://schemas.microsoft.com/office/drawing/2014/main" id="{1D7AF076-D38E-4B70-A1AC-68D1CE8EF0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 xmlns:a16="http://schemas.microsoft.com/office/drawing/2014/main" id="{CA76B80E-8F83-4DD3-BA8E-E4BF3DE1B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81AA91D-7430-4AC0-B15C-04ED129AF2F0}"/>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6" name="Footer Placeholder 5">
            <a:extLst>
              <a:ext uri="{FF2B5EF4-FFF2-40B4-BE49-F238E27FC236}">
                <a16:creationId xmlns="" xmlns:a16="http://schemas.microsoft.com/office/drawing/2014/main" id="{5B423147-10DD-43D8-A777-94F590629CDB}"/>
              </a:ext>
            </a:extLst>
          </p:cNvPr>
          <p:cNvSpPr>
            <a:spLocks noGrp="1"/>
          </p:cNvSpPr>
          <p:nvPr>
            <p:ph type="ftr" sz="quarter" idx="11"/>
          </p:nvPr>
        </p:nvSpPr>
        <p:spPr/>
        <p:txBody>
          <a:bodyPr/>
          <a:lstStyle/>
          <a:p>
            <a:endParaRPr lang="et-EE">
              <a:solidFill>
                <a:srgbClr val="3A3838">
                  <a:tint val="75000"/>
                </a:srgbClr>
              </a:solidFill>
            </a:endParaRPr>
          </a:p>
        </p:txBody>
      </p:sp>
      <p:sp>
        <p:nvSpPr>
          <p:cNvPr id="7" name="Slide Number Placeholder 6">
            <a:extLst>
              <a:ext uri="{FF2B5EF4-FFF2-40B4-BE49-F238E27FC236}">
                <a16:creationId xmlns="" xmlns:a16="http://schemas.microsoft.com/office/drawing/2014/main" id="{9F0443B3-34F3-4589-AB89-35C4B7134223}"/>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28698448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CD62F8-41D2-40FA-B7D3-51A5C4DA66AA}"/>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092B2947-F69E-40C7-9FCF-B57F6E80E4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2BF20B65-F0B9-4FAC-BF1E-054D5C1301D9}"/>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5" name="Footer Placeholder 4">
            <a:extLst>
              <a:ext uri="{FF2B5EF4-FFF2-40B4-BE49-F238E27FC236}">
                <a16:creationId xmlns="" xmlns:a16="http://schemas.microsoft.com/office/drawing/2014/main" id="{A26A80E7-CE22-48E3-84F1-F014FBF41855}"/>
              </a:ext>
            </a:extLst>
          </p:cNvPr>
          <p:cNvSpPr>
            <a:spLocks noGrp="1"/>
          </p:cNvSpPr>
          <p:nvPr>
            <p:ph type="ftr" sz="quarter" idx="11"/>
          </p:nvPr>
        </p:nvSpPr>
        <p:spPr/>
        <p:txBody>
          <a:bodyPr/>
          <a:lstStyle/>
          <a:p>
            <a:endParaRPr lang="et-EE">
              <a:solidFill>
                <a:srgbClr val="3A3838">
                  <a:tint val="75000"/>
                </a:srgbClr>
              </a:solidFill>
            </a:endParaRPr>
          </a:p>
        </p:txBody>
      </p:sp>
      <p:sp>
        <p:nvSpPr>
          <p:cNvPr id="6" name="Slide Number Placeholder 5">
            <a:extLst>
              <a:ext uri="{FF2B5EF4-FFF2-40B4-BE49-F238E27FC236}">
                <a16:creationId xmlns="" xmlns:a16="http://schemas.microsoft.com/office/drawing/2014/main" id="{08678BDE-BC98-4607-ACB6-ABABF28855D2}"/>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35535779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32C7AFE-2D82-4BE3-94F3-A398B157A8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 xmlns:a16="http://schemas.microsoft.com/office/drawing/2014/main" id="{7ED0C97D-ADFD-46CC-A22C-528048B3B1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1C27854B-212C-4FEC-9AE0-442F328F75E3}"/>
              </a:ext>
            </a:extLst>
          </p:cNvPr>
          <p:cNvSpPr>
            <a:spLocks noGrp="1"/>
          </p:cNvSpPr>
          <p:nvPr>
            <p:ph type="dt" sz="half" idx="10"/>
          </p:nvPr>
        </p:nvSpPr>
        <p:spPr/>
        <p:txBody>
          <a:body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5" name="Footer Placeholder 4">
            <a:extLst>
              <a:ext uri="{FF2B5EF4-FFF2-40B4-BE49-F238E27FC236}">
                <a16:creationId xmlns="" xmlns:a16="http://schemas.microsoft.com/office/drawing/2014/main" id="{A4742AB9-1480-41B8-B554-1D47D6704760}"/>
              </a:ext>
            </a:extLst>
          </p:cNvPr>
          <p:cNvSpPr>
            <a:spLocks noGrp="1"/>
          </p:cNvSpPr>
          <p:nvPr>
            <p:ph type="ftr" sz="quarter" idx="11"/>
          </p:nvPr>
        </p:nvSpPr>
        <p:spPr/>
        <p:txBody>
          <a:bodyPr/>
          <a:lstStyle/>
          <a:p>
            <a:endParaRPr lang="et-EE">
              <a:solidFill>
                <a:srgbClr val="3A3838">
                  <a:tint val="75000"/>
                </a:srgbClr>
              </a:solidFill>
            </a:endParaRPr>
          </a:p>
        </p:txBody>
      </p:sp>
      <p:sp>
        <p:nvSpPr>
          <p:cNvPr id="6" name="Slide Number Placeholder 5">
            <a:extLst>
              <a:ext uri="{FF2B5EF4-FFF2-40B4-BE49-F238E27FC236}">
                <a16:creationId xmlns="" xmlns:a16="http://schemas.microsoft.com/office/drawing/2014/main" id="{1ABC2DB7-EB41-4264-BED1-A60ACFA79687}"/>
              </a:ext>
            </a:extLst>
          </p:cNvPr>
          <p:cNvSpPr>
            <a:spLocks noGrp="1"/>
          </p:cNvSpPr>
          <p:nvPr>
            <p:ph type="sldNum" sz="quarter" idx="12"/>
          </p:nvPr>
        </p:nvSpPr>
        <p:spPr/>
        <p:txBody>
          <a:body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401120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EBD9D9-06E4-4F11-B441-4ACD5A59C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 xmlns:a16="http://schemas.microsoft.com/office/drawing/2014/main" id="{4181A966-A537-44A5-98BE-F6BB6B62F4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 xmlns:a16="http://schemas.microsoft.com/office/drawing/2014/main" id="{705F78D8-332E-44B7-8377-69205B97E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7A2A9AF-764D-43BC-8FCC-CB28788F6621}"/>
              </a:ext>
            </a:extLst>
          </p:cNvPr>
          <p:cNvSpPr>
            <a:spLocks noGrp="1"/>
          </p:cNvSpPr>
          <p:nvPr>
            <p:ph type="dt" sz="half" idx="10"/>
          </p:nvPr>
        </p:nvSpPr>
        <p:spPr/>
        <p:txBody>
          <a:bodyPr/>
          <a:lstStyle/>
          <a:p>
            <a:fld id="{EE9E0299-FCF3-4749-901D-4746B97AD478}" type="datetimeFigureOut">
              <a:rPr lang="et-EE" smtClean="0"/>
              <a:t>23.05.2019</a:t>
            </a:fld>
            <a:endParaRPr lang="et-EE"/>
          </a:p>
        </p:txBody>
      </p:sp>
      <p:sp>
        <p:nvSpPr>
          <p:cNvPr id="6" name="Footer Placeholder 5">
            <a:extLst>
              <a:ext uri="{FF2B5EF4-FFF2-40B4-BE49-F238E27FC236}">
                <a16:creationId xmlns="" xmlns:a16="http://schemas.microsoft.com/office/drawing/2014/main" id="{066D34C7-6838-442C-94BB-2C82F70E66BF}"/>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40EE017E-FAB8-4AC0-AC27-F59864BC3EBC}"/>
              </a:ext>
            </a:extLst>
          </p:cNvPr>
          <p:cNvSpPr>
            <a:spLocks noGrp="1"/>
          </p:cNvSpPr>
          <p:nvPr>
            <p:ph type="sldNum" sz="quarter" idx="12"/>
          </p:nvPr>
        </p:nvSpPr>
        <p:spPr/>
        <p:txBody>
          <a:bodyPr/>
          <a:lstStyle/>
          <a:p>
            <a:fld id="{204D9F1E-A26B-42D5-8C39-D9BDA8A756CA}" type="slidenum">
              <a:rPr lang="et-EE" smtClean="0"/>
              <a:t>‹#›</a:t>
            </a:fld>
            <a:endParaRPr lang="et-EE"/>
          </a:p>
        </p:txBody>
      </p:sp>
    </p:spTree>
    <p:extLst>
      <p:ext uri="{BB962C8B-B14F-4D97-AF65-F5344CB8AC3E}">
        <p14:creationId xmlns:p14="http://schemas.microsoft.com/office/powerpoint/2010/main" val="143159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0D2663-5196-4831-8473-4B61DD73F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 xmlns:a16="http://schemas.microsoft.com/office/drawing/2014/main" id="{30625F5B-1D5B-4F7D-96A8-D99409C057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 xmlns:a16="http://schemas.microsoft.com/office/drawing/2014/main" id="{D15517A0-832B-4C32-B919-15C3F4545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D3DD6FD-68B8-4F4B-99EB-D9456D690399}"/>
              </a:ext>
            </a:extLst>
          </p:cNvPr>
          <p:cNvSpPr>
            <a:spLocks noGrp="1"/>
          </p:cNvSpPr>
          <p:nvPr>
            <p:ph type="dt" sz="half" idx="10"/>
          </p:nvPr>
        </p:nvSpPr>
        <p:spPr/>
        <p:txBody>
          <a:bodyPr/>
          <a:lstStyle/>
          <a:p>
            <a:fld id="{EE9E0299-FCF3-4749-901D-4746B97AD478}" type="datetimeFigureOut">
              <a:rPr lang="et-EE" smtClean="0"/>
              <a:t>23.05.2019</a:t>
            </a:fld>
            <a:endParaRPr lang="et-EE"/>
          </a:p>
        </p:txBody>
      </p:sp>
      <p:sp>
        <p:nvSpPr>
          <p:cNvPr id="6" name="Footer Placeholder 5">
            <a:extLst>
              <a:ext uri="{FF2B5EF4-FFF2-40B4-BE49-F238E27FC236}">
                <a16:creationId xmlns="" xmlns:a16="http://schemas.microsoft.com/office/drawing/2014/main" id="{A1EC5A7B-C508-42CC-9998-B1FC0610DCBC}"/>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 xmlns:a16="http://schemas.microsoft.com/office/drawing/2014/main" id="{26BC3F3D-AD91-4198-BD45-A357160812A6}"/>
              </a:ext>
            </a:extLst>
          </p:cNvPr>
          <p:cNvSpPr>
            <a:spLocks noGrp="1"/>
          </p:cNvSpPr>
          <p:nvPr>
            <p:ph type="sldNum" sz="quarter" idx="12"/>
          </p:nvPr>
        </p:nvSpPr>
        <p:spPr/>
        <p:txBody>
          <a:bodyPr/>
          <a:lstStyle/>
          <a:p>
            <a:fld id="{204D9F1E-A26B-42D5-8C39-D9BDA8A756CA}" type="slidenum">
              <a:rPr lang="et-EE" smtClean="0"/>
              <a:t>‹#›</a:t>
            </a:fld>
            <a:endParaRPr lang="et-EE"/>
          </a:p>
        </p:txBody>
      </p:sp>
    </p:spTree>
    <p:extLst>
      <p:ext uri="{BB962C8B-B14F-4D97-AF65-F5344CB8AC3E}">
        <p14:creationId xmlns:p14="http://schemas.microsoft.com/office/powerpoint/2010/main" val="125240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9895FAB-976D-45B3-9560-75924D5E43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t-EE" dirty="0"/>
          </a:p>
        </p:txBody>
      </p:sp>
      <p:sp>
        <p:nvSpPr>
          <p:cNvPr id="3" name="Text Placeholder 2">
            <a:extLst>
              <a:ext uri="{FF2B5EF4-FFF2-40B4-BE49-F238E27FC236}">
                <a16:creationId xmlns="" xmlns:a16="http://schemas.microsoft.com/office/drawing/2014/main" id="{C23F8214-C460-4A40-BDC3-556AA150FE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 xmlns:a16="http://schemas.microsoft.com/office/drawing/2014/main" id="{A73CC9B7-6655-498C-86F9-7B5C08F08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E0299-FCF3-4749-901D-4746B97AD478}" type="datetimeFigureOut">
              <a:rPr lang="et-EE" smtClean="0"/>
              <a:t>23.05.2019</a:t>
            </a:fld>
            <a:endParaRPr lang="et-EE"/>
          </a:p>
        </p:txBody>
      </p:sp>
      <p:sp>
        <p:nvSpPr>
          <p:cNvPr id="5" name="Footer Placeholder 4">
            <a:extLst>
              <a:ext uri="{FF2B5EF4-FFF2-40B4-BE49-F238E27FC236}">
                <a16:creationId xmlns="" xmlns:a16="http://schemas.microsoft.com/office/drawing/2014/main" id="{EE59224D-7AAB-49B4-9CFD-69BA907DC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 xmlns:a16="http://schemas.microsoft.com/office/drawing/2014/main" id="{C414EE19-2C86-423C-B945-BF7C9F0A9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D9F1E-A26B-42D5-8C39-D9BDA8A756CA}" type="slidenum">
              <a:rPr lang="et-EE" smtClean="0"/>
              <a:t>‹#›</a:t>
            </a:fld>
            <a:endParaRPr lang="et-EE"/>
          </a:p>
        </p:txBody>
      </p:sp>
    </p:spTree>
    <p:extLst>
      <p:ext uri="{BB962C8B-B14F-4D97-AF65-F5344CB8AC3E}">
        <p14:creationId xmlns:p14="http://schemas.microsoft.com/office/powerpoint/2010/main" val="39307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0" kern="1200">
          <a:solidFill>
            <a:srgbClr val="008996"/>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8996"/>
        </a:buClr>
        <a:buFont typeface="Arial" panose="020B0604020202020204" pitchFamily="34" charset="0"/>
        <a:buChar char="•"/>
        <a:defRPr sz="28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Clr>
          <a:srgbClr val="FBAB34"/>
        </a:buClr>
        <a:buFont typeface="Arial" panose="020B060402020202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Clr>
          <a:srgbClr val="FBE700"/>
        </a:buClr>
        <a:buFont typeface="Arial" panose="020B0604020202020204" pitchFamily="34" charset="0"/>
        <a:buChar char="•"/>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Clr>
          <a:srgbClr val="025C6F"/>
        </a:buClr>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6E4FD08-164B-463E-9196-9C6F0DB95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t-EE" dirty="0"/>
          </a:p>
        </p:txBody>
      </p:sp>
      <p:sp>
        <p:nvSpPr>
          <p:cNvPr id="3" name="Text Placeholder 2">
            <a:extLst>
              <a:ext uri="{FF2B5EF4-FFF2-40B4-BE49-F238E27FC236}">
                <a16:creationId xmlns="" xmlns:a16="http://schemas.microsoft.com/office/drawing/2014/main" id="{644BFF7A-00D5-476C-A8CD-17050814E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 xmlns:a16="http://schemas.microsoft.com/office/drawing/2014/main" id="{90F63B52-F725-4BE5-B37F-8D795255F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E8ABC-246D-45AD-980B-D73FEE442CDA}" type="datetimeFigureOut">
              <a:rPr lang="et-EE" smtClean="0"/>
              <a:t>23.05.2019</a:t>
            </a:fld>
            <a:endParaRPr lang="et-EE"/>
          </a:p>
        </p:txBody>
      </p:sp>
      <p:sp>
        <p:nvSpPr>
          <p:cNvPr id="5" name="Footer Placeholder 4">
            <a:extLst>
              <a:ext uri="{FF2B5EF4-FFF2-40B4-BE49-F238E27FC236}">
                <a16:creationId xmlns="" xmlns:a16="http://schemas.microsoft.com/office/drawing/2014/main" id="{FB53D15C-9FAD-4D94-9A8D-7F51E96F4E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 xmlns:a16="http://schemas.microsoft.com/office/drawing/2014/main" id="{7EDAFBC9-5066-4422-8B74-9959164C0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9D5EB-1AB2-48C3-BAA6-00B075AE7F06}" type="slidenum">
              <a:rPr lang="et-EE" smtClean="0"/>
              <a:t>‹#›</a:t>
            </a:fld>
            <a:endParaRPr lang="et-EE"/>
          </a:p>
        </p:txBody>
      </p:sp>
    </p:spTree>
    <p:extLst>
      <p:ext uri="{BB962C8B-B14F-4D97-AF65-F5344CB8AC3E}">
        <p14:creationId xmlns:p14="http://schemas.microsoft.com/office/powerpoint/2010/main" val="13087861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45" r:id="rId12"/>
  </p:sldLayoutIdLst>
  <p:txStyles>
    <p:titleStyle>
      <a:lvl1pPr algn="ctr" defTabSz="914400" rtl="0" eaLnBrk="1" latinLnBrk="0" hangingPunct="1">
        <a:lnSpc>
          <a:spcPct val="90000"/>
        </a:lnSpc>
        <a:spcBef>
          <a:spcPct val="0"/>
        </a:spcBef>
        <a:buNone/>
        <a:defRPr sz="4400" kern="1200">
          <a:solidFill>
            <a:srgbClr val="008996"/>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8996"/>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FBAB34"/>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FBE700"/>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25C6F"/>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BFD2F91-A858-41FB-80AF-75335A59B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3A0A1BB1-159A-4A27-9C41-A2E47A77CF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EC713DCA-7C95-4F5F-B714-F4CAE58512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10AD2-A9F4-4A9B-90B3-25848985A676}" type="datetimeFigureOut">
              <a:rPr lang="en-GB" smtClean="0"/>
              <a:t>23/05/2019</a:t>
            </a:fld>
            <a:endParaRPr lang="en-GB"/>
          </a:p>
        </p:txBody>
      </p:sp>
      <p:sp>
        <p:nvSpPr>
          <p:cNvPr id="5" name="Footer Placeholder 4">
            <a:extLst>
              <a:ext uri="{FF2B5EF4-FFF2-40B4-BE49-F238E27FC236}">
                <a16:creationId xmlns="" xmlns:a16="http://schemas.microsoft.com/office/drawing/2014/main" id="{A5F32C53-2A9C-4C89-A667-E53C40A27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948C97A5-4CC3-40F6-8987-594DD7CA4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B9DF8-8A75-40B9-A499-EBB3386D6198}" type="slidenum">
              <a:rPr lang="en-GB" smtClean="0"/>
              <a:t>‹#›</a:t>
            </a:fld>
            <a:endParaRPr lang="en-GB"/>
          </a:p>
        </p:txBody>
      </p:sp>
    </p:spTree>
    <p:extLst>
      <p:ext uri="{BB962C8B-B14F-4D97-AF65-F5344CB8AC3E}">
        <p14:creationId xmlns:p14="http://schemas.microsoft.com/office/powerpoint/2010/main" val="20585774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4400" kern="1200">
          <a:solidFill>
            <a:srgbClr val="008996"/>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8996"/>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FBAB34"/>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FBE700"/>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25C6F"/>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6CE5F5F-7EEA-4639-B4CF-BEA1AB49C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t-EE" dirty="0"/>
          </a:p>
        </p:txBody>
      </p:sp>
      <p:sp>
        <p:nvSpPr>
          <p:cNvPr id="3" name="Text Placeholder 2">
            <a:extLst>
              <a:ext uri="{FF2B5EF4-FFF2-40B4-BE49-F238E27FC236}">
                <a16:creationId xmlns="" xmlns:a16="http://schemas.microsoft.com/office/drawing/2014/main" id="{E94A315E-4C8B-4A33-9CC2-A5DB5B92DC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 xmlns:a16="http://schemas.microsoft.com/office/drawing/2014/main" id="{1D0A0496-478B-4799-AC1B-53197CA505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5BC05-72E2-4AA7-9D04-7FAF2AFA5B40}" type="datetimeFigureOut">
              <a:rPr lang="et-EE" smtClean="0"/>
              <a:t>23.05.2019</a:t>
            </a:fld>
            <a:endParaRPr lang="et-EE"/>
          </a:p>
        </p:txBody>
      </p:sp>
      <p:sp>
        <p:nvSpPr>
          <p:cNvPr id="5" name="Footer Placeholder 4">
            <a:extLst>
              <a:ext uri="{FF2B5EF4-FFF2-40B4-BE49-F238E27FC236}">
                <a16:creationId xmlns="" xmlns:a16="http://schemas.microsoft.com/office/drawing/2014/main" id="{BCF0DA9A-6A98-4DC9-A9A7-2721E8356A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 xmlns:a16="http://schemas.microsoft.com/office/drawing/2014/main" id="{5CF42872-E7D2-4489-B570-465DF56F18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2DCE7-63E3-4054-8491-F2F27AC97B78}" type="slidenum">
              <a:rPr lang="et-EE" smtClean="0"/>
              <a:t>‹#›</a:t>
            </a:fld>
            <a:endParaRPr lang="et-EE"/>
          </a:p>
        </p:txBody>
      </p:sp>
    </p:spTree>
    <p:extLst>
      <p:ext uri="{BB962C8B-B14F-4D97-AF65-F5344CB8AC3E}">
        <p14:creationId xmlns:p14="http://schemas.microsoft.com/office/powerpoint/2010/main" val="14054797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4400" kern="1200">
          <a:solidFill>
            <a:srgbClr val="00899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008996"/>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FBAB34"/>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FBE700"/>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25C6F"/>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6E4FD08-164B-463E-9196-9C6F0DB954D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 xmlns:a16="http://schemas.microsoft.com/office/drawing/2014/main" id="{644BFF7A-00D5-476C-A8CD-17050814E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 xmlns:a16="http://schemas.microsoft.com/office/drawing/2014/main" id="{90F63B52-F725-4BE5-B37F-8D795255F07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E8ABC-246D-45AD-980B-D73FEE442CDA}" type="datetimeFigureOut">
              <a:rPr lang="et-EE" smtClean="0">
                <a:solidFill>
                  <a:srgbClr val="262626">
                    <a:tint val="75000"/>
                  </a:srgbClr>
                </a:solidFill>
              </a:rPr>
              <a:pPr/>
              <a:t>23.05.2019</a:t>
            </a:fld>
            <a:endParaRPr lang="et-EE">
              <a:solidFill>
                <a:srgbClr val="262626">
                  <a:tint val="75000"/>
                </a:srgbClr>
              </a:solidFill>
            </a:endParaRPr>
          </a:p>
        </p:txBody>
      </p:sp>
      <p:sp>
        <p:nvSpPr>
          <p:cNvPr id="5" name="Footer Placeholder 4">
            <a:extLst>
              <a:ext uri="{FF2B5EF4-FFF2-40B4-BE49-F238E27FC236}">
                <a16:creationId xmlns="" xmlns:a16="http://schemas.microsoft.com/office/drawing/2014/main" id="{FB53D15C-9FAD-4D94-9A8D-7F51E96F4EC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solidFill>
                <a:srgbClr val="262626">
                  <a:tint val="75000"/>
                </a:srgbClr>
              </a:solidFill>
            </a:endParaRPr>
          </a:p>
        </p:txBody>
      </p:sp>
      <p:sp>
        <p:nvSpPr>
          <p:cNvPr id="6" name="Slide Number Placeholder 5">
            <a:extLst>
              <a:ext uri="{FF2B5EF4-FFF2-40B4-BE49-F238E27FC236}">
                <a16:creationId xmlns="" xmlns:a16="http://schemas.microsoft.com/office/drawing/2014/main" id="{7EDAFBC9-5066-4422-8B74-9959164C0B2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9D5EB-1AB2-48C3-BAA6-00B075AE7F06}" type="slidenum">
              <a:rPr lang="et-EE" smtClean="0">
                <a:solidFill>
                  <a:srgbClr val="262626">
                    <a:tint val="75000"/>
                  </a:srgbClr>
                </a:solidFill>
              </a:rPr>
              <a:pPr/>
              <a:t>‹#›</a:t>
            </a:fld>
            <a:endParaRPr lang="et-EE">
              <a:solidFill>
                <a:srgbClr val="262626">
                  <a:tint val="75000"/>
                </a:srgbClr>
              </a:solidFill>
            </a:endParaRPr>
          </a:p>
        </p:txBody>
      </p:sp>
    </p:spTree>
    <p:extLst>
      <p:ext uri="{BB962C8B-B14F-4D97-AF65-F5344CB8AC3E}">
        <p14:creationId xmlns:p14="http://schemas.microsoft.com/office/powerpoint/2010/main" val="335513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6E4FD08-164B-463E-9196-9C6F0DB95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t-EE" dirty="0"/>
          </a:p>
        </p:txBody>
      </p:sp>
      <p:sp>
        <p:nvSpPr>
          <p:cNvPr id="3" name="Text Placeholder 2">
            <a:extLst>
              <a:ext uri="{FF2B5EF4-FFF2-40B4-BE49-F238E27FC236}">
                <a16:creationId xmlns:a16="http://schemas.microsoft.com/office/drawing/2014/main" xmlns="" id="{644BFF7A-00D5-476C-A8CD-17050814E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a16="http://schemas.microsoft.com/office/drawing/2014/main" xmlns="" id="{90F63B52-F725-4BE5-B37F-8D795255F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5" name="Footer Placeholder 4">
            <a:extLst>
              <a:ext uri="{FF2B5EF4-FFF2-40B4-BE49-F238E27FC236}">
                <a16:creationId xmlns:a16="http://schemas.microsoft.com/office/drawing/2014/main" xmlns="" id="{FB53D15C-9FAD-4D94-9A8D-7F51E96F4E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solidFill>
                <a:srgbClr val="3A3838">
                  <a:tint val="75000"/>
                </a:srgbClr>
              </a:solidFill>
            </a:endParaRPr>
          </a:p>
        </p:txBody>
      </p:sp>
      <p:sp>
        <p:nvSpPr>
          <p:cNvPr id="6" name="Slide Number Placeholder 5">
            <a:extLst>
              <a:ext uri="{FF2B5EF4-FFF2-40B4-BE49-F238E27FC236}">
                <a16:creationId xmlns:a16="http://schemas.microsoft.com/office/drawing/2014/main" xmlns="" id="{7EDAFBC9-5066-4422-8B74-9959164C0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6595638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4400" kern="1200">
          <a:solidFill>
            <a:srgbClr val="008996"/>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8996"/>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FBAB34"/>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FBE700"/>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25C6F"/>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6E4FD08-164B-463E-9196-9C6F0DB95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t-EE" dirty="0"/>
          </a:p>
        </p:txBody>
      </p:sp>
      <p:sp>
        <p:nvSpPr>
          <p:cNvPr id="3" name="Text Placeholder 2">
            <a:extLst>
              <a:ext uri="{FF2B5EF4-FFF2-40B4-BE49-F238E27FC236}">
                <a16:creationId xmlns="" xmlns:a16="http://schemas.microsoft.com/office/drawing/2014/main" id="{644BFF7A-00D5-476C-A8CD-17050814E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Date Placeholder 3">
            <a:extLst>
              <a:ext uri="{FF2B5EF4-FFF2-40B4-BE49-F238E27FC236}">
                <a16:creationId xmlns="" xmlns:a16="http://schemas.microsoft.com/office/drawing/2014/main" id="{90F63B52-F725-4BE5-B37F-8D795255F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E8ABC-246D-45AD-980B-D73FEE442CDA}" type="datetimeFigureOut">
              <a:rPr lang="et-EE" smtClean="0">
                <a:solidFill>
                  <a:srgbClr val="3A3838">
                    <a:tint val="75000"/>
                  </a:srgbClr>
                </a:solidFill>
              </a:rPr>
              <a:pPr/>
              <a:t>23.05.2019</a:t>
            </a:fld>
            <a:endParaRPr lang="et-EE">
              <a:solidFill>
                <a:srgbClr val="3A3838">
                  <a:tint val="75000"/>
                </a:srgbClr>
              </a:solidFill>
            </a:endParaRPr>
          </a:p>
        </p:txBody>
      </p:sp>
      <p:sp>
        <p:nvSpPr>
          <p:cNvPr id="5" name="Footer Placeholder 4">
            <a:extLst>
              <a:ext uri="{FF2B5EF4-FFF2-40B4-BE49-F238E27FC236}">
                <a16:creationId xmlns="" xmlns:a16="http://schemas.microsoft.com/office/drawing/2014/main" id="{FB53D15C-9FAD-4D94-9A8D-7F51E96F4E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solidFill>
                <a:srgbClr val="3A3838">
                  <a:tint val="75000"/>
                </a:srgbClr>
              </a:solidFill>
            </a:endParaRPr>
          </a:p>
        </p:txBody>
      </p:sp>
      <p:sp>
        <p:nvSpPr>
          <p:cNvPr id="6" name="Slide Number Placeholder 5">
            <a:extLst>
              <a:ext uri="{FF2B5EF4-FFF2-40B4-BE49-F238E27FC236}">
                <a16:creationId xmlns="" xmlns:a16="http://schemas.microsoft.com/office/drawing/2014/main" id="{7EDAFBC9-5066-4422-8B74-9959164C0B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9D5EB-1AB2-48C3-BAA6-00B075AE7F06}" type="slidenum">
              <a:rPr lang="et-EE" smtClean="0">
                <a:solidFill>
                  <a:srgbClr val="3A3838">
                    <a:tint val="75000"/>
                  </a:srgbClr>
                </a:solidFill>
              </a:rPr>
              <a:pPr/>
              <a:t>‹#›</a:t>
            </a:fld>
            <a:endParaRPr lang="et-EE">
              <a:solidFill>
                <a:srgbClr val="3A3838">
                  <a:tint val="75000"/>
                </a:srgbClr>
              </a:solidFill>
            </a:endParaRPr>
          </a:p>
        </p:txBody>
      </p:sp>
    </p:spTree>
    <p:extLst>
      <p:ext uri="{BB962C8B-B14F-4D97-AF65-F5344CB8AC3E}">
        <p14:creationId xmlns:p14="http://schemas.microsoft.com/office/powerpoint/2010/main" val="40403487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lnSpc>
          <a:spcPct val="90000"/>
        </a:lnSpc>
        <a:spcBef>
          <a:spcPct val="0"/>
        </a:spcBef>
        <a:buNone/>
        <a:defRPr sz="4400" kern="1200">
          <a:solidFill>
            <a:srgbClr val="008996"/>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8996"/>
        </a:buClr>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rgbClr val="FBAB34"/>
        </a:buClr>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rgbClr val="FBE700"/>
        </a:buClr>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25C6F"/>
        </a:buClr>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aija.Kumpas-Lenk@archimedes.e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4648504"/>
            <a:ext cx="2044840" cy="2044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 xmlns:a16="http://schemas.microsoft.com/office/drawing/2014/main" id="{656D2E2E-3A60-4781-A838-67AEBF8BE90A}"/>
              </a:ext>
            </a:extLst>
          </p:cNvPr>
          <p:cNvSpPr>
            <a:spLocks noGrp="1"/>
          </p:cNvSpPr>
          <p:nvPr>
            <p:ph type="ctrTitle"/>
          </p:nvPr>
        </p:nvSpPr>
        <p:spPr>
          <a:xfrm>
            <a:off x="778265" y="2745921"/>
            <a:ext cx="11123979" cy="1823569"/>
          </a:xfrm>
          <a:noFill/>
        </p:spPr>
        <p:txBody>
          <a:bodyPr>
            <a:normAutofit fontScale="90000"/>
          </a:bodyPr>
          <a:lstStyle/>
          <a:p>
            <a:r>
              <a:rPr lang="en-US" b="1" dirty="0" smtClean="0">
                <a:solidFill>
                  <a:srgbClr val="008996"/>
                </a:solidFill>
              </a:rPr>
              <a:t/>
            </a:r>
            <a:br>
              <a:rPr lang="en-US" b="1" dirty="0" smtClean="0">
                <a:solidFill>
                  <a:srgbClr val="008996"/>
                </a:solidFill>
              </a:rPr>
            </a:br>
            <a:r>
              <a:rPr lang="en-US" b="1" dirty="0" smtClean="0">
                <a:solidFill>
                  <a:srgbClr val="008996"/>
                </a:solidFill>
              </a:rPr>
              <a:t>Learning outcomes: building the trust for higher education among students</a:t>
            </a:r>
            <a:endParaRPr lang="et-EE" b="1" dirty="0">
              <a:solidFill>
                <a:srgbClr val="008996"/>
              </a:solidFill>
            </a:endParaRPr>
          </a:p>
        </p:txBody>
      </p:sp>
      <p:sp>
        <p:nvSpPr>
          <p:cNvPr id="4" name="Subtitle 2">
            <a:extLst>
              <a:ext uri="{FF2B5EF4-FFF2-40B4-BE49-F238E27FC236}">
                <a16:creationId xmlns="" xmlns:a16="http://schemas.microsoft.com/office/drawing/2014/main" id="{B31A73FB-5ED8-4B97-BB6B-93E89D0EB61A}"/>
              </a:ext>
            </a:extLst>
          </p:cNvPr>
          <p:cNvSpPr txBox="1">
            <a:spLocks/>
          </p:cNvSpPr>
          <p:nvPr/>
        </p:nvSpPr>
        <p:spPr>
          <a:xfrm>
            <a:off x="1712985" y="5080000"/>
            <a:ext cx="9818960" cy="10411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008996"/>
              </a:buClr>
              <a:buFont typeface="Arial" panose="020B0604020202020204" pitchFamily="34" charset="0"/>
              <a:buNone/>
              <a:defRPr sz="2400" kern="1200">
                <a:solidFill>
                  <a:schemeClr val="tx2">
                    <a:lumMod val="75000"/>
                  </a:schemeClr>
                </a:solidFill>
                <a:latin typeface="+mn-lt"/>
                <a:ea typeface="+mn-ea"/>
                <a:cs typeface="+mn-cs"/>
              </a:defRPr>
            </a:lvl1pPr>
            <a:lvl2pPr marL="457200" indent="0" algn="ctr" defTabSz="914400" rtl="0" eaLnBrk="1" latinLnBrk="0" hangingPunct="1">
              <a:lnSpc>
                <a:spcPct val="90000"/>
              </a:lnSpc>
              <a:spcBef>
                <a:spcPts val="500"/>
              </a:spcBef>
              <a:buClr>
                <a:srgbClr val="FBAB34"/>
              </a:buClr>
              <a:buFont typeface="Arial" panose="020B0604020202020204" pitchFamily="34" charset="0"/>
              <a:buNone/>
              <a:defRPr sz="2000" kern="1200">
                <a:solidFill>
                  <a:schemeClr val="tx2">
                    <a:lumMod val="75000"/>
                  </a:schemeClr>
                </a:solidFill>
                <a:latin typeface="+mn-lt"/>
                <a:ea typeface="+mn-ea"/>
                <a:cs typeface="+mn-cs"/>
              </a:defRPr>
            </a:lvl2pPr>
            <a:lvl3pPr marL="914400" indent="0" algn="ctr" defTabSz="914400" rtl="0" eaLnBrk="1" latinLnBrk="0" hangingPunct="1">
              <a:lnSpc>
                <a:spcPct val="90000"/>
              </a:lnSpc>
              <a:spcBef>
                <a:spcPts val="500"/>
              </a:spcBef>
              <a:buClr>
                <a:srgbClr val="FBE700"/>
              </a:buClr>
              <a:buFont typeface="Arial" panose="020B0604020202020204" pitchFamily="34" charset="0"/>
              <a:buNone/>
              <a:defRPr sz="1800" kern="1200">
                <a:solidFill>
                  <a:schemeClr val="tx2">
                    <a:lumMod val="75000"/>
                  </a:schemeClr>
                </a:solidFill>
                <a:latin typeface="+mn-lt"/>
                <a:ea typeface="+mn-ea"/>
                <a:cs typeface="+mn-cs"/>
              </a:defRPr>
            </a:lvl3pPr>
            <a:lvl4pPr marL="1371600" indent="0" algn="ctr" defTabSz="914400" rtl="0" eaLnBrk="1" latinLnBrk="0" hangingPunct="1">
              <a:lnSpc>
                <a:spcPct val="90000"/>
              </a:lnSpc>
              <a:spcBef>
                <a:spcPts val="500"/>
              </a:spcBef>
              <a:buClr>
                <a:srgbClr val="025C6F"/>
              </a:buClr>
              <a:buFont typeface="Arial" panose="020B0604020202020204" pitchFamily="34" charset="0"/>
              <a:buNone/>
              <a:defRPr sz="1600" kern="1200">
                <a:solidFill>
                  <a:schemeClr val="tx2">
                    <a:lumMod val="75000"/>
                  </a:schemeClr>
                </a:solidFill>
                <a:latin typeface="+mn-lt"/>
                <a:ea typeface="+mn-ea"/>
                <a:cs typeface="+mn-cs"/>
              </a:defRPr>
            </a:lvl4pPr>
            <a:lvl5pPr marL="1828800" indent="0" algn="ctr"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600" kern="1200">
                <a:solidFill>
                  <a:schemeClr val="tx2">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b="1" dirty="0" err="1" smtClean="0">
                <a:solidFill>
                  <a:schemeClr val="tx1"/>
                </a:solidFill>
              </a:rPr>
              <a:t>Kaija</a:t>
            </a:r>
            <a:r>
              <a:rPr lang="en-US" b="1" dirty="0" smtClean="0">
                <a:solidFill>
                  <a:schemeClr val="tx1"/>
                </a:solidFill>
              </a:rPr>
              <a:t> </a:t>
            </a:r>
            <a:r>
              <a:rPr lang="en-US" b="1" dirty="0" err="1" smtClean="0">
                <a:solidFill>
                  <a:schemeClr val="tx1"/>
                </a:solidFill>
              </a:rPr>
              <a:t>Kumpas-Lenk</a:t>
            </a:r>
            <a:r>
              <a:rPr lang="en-US" b="1" dirty="0" smtClean="0">
                <a:solidFill>
                  <a:schemeClr val="tx1"/>
                </a:solidFill>
              </a:rPr>
              <a:t>, </a:t>
            </a:r>
            <a:r>
              <a:rPr lang="en-US" b="1" dirty="0" err="1" smtClean="0">
                <a:solidFill>
                  <a:schemeClr val="tx1"/>
                </a:solidFill>
              </a:rPr>
              <a:t>Phd</a:t>
            </a:r>
            <a:endParaRPr lang="en-US" b="1" dirty="0" smtClean="0">
              <a:solidFill>
                <a:schemeClr val="tx1"/>
              </a:solidFill>
            </a:endParaRPr>
          </a:p>
          <a:p>
            <a:pPr algn="r"/>
            <a:r>
              <a:rPr lang="en-US" b="1" dirty="0" smtClean="0">
                <a:solidFill>
                  <a:schemeClr val="tx1"/>
                </a:solidFill>
              </a:rPr>
              <a:t>Estonian </a:t>
            </a:r>
            <a:r>
              <a:rPr lang="en-US" b="1" dirty="0" err="1" smtClean="0">
                <a:solidFill>
                  <a:schemeClr val="tx1"/>
                </a:solidFill>
              </a:rPr>
              <a:t>Qality</a:t>
            </a:r>
            <a:r>
              <a:rPr lang="en-US" b="1" dirty="0" smtClean="0">
                <a:solidFill>
                  <a:schemeClr val="tx1"/>
                </a:solidFill>
              </a:rPr>
              <a:t> Agency for Higher and Vocational Education</a:t>
            </a:r>
          </a:p>
        </p:txBody>
      </p:sp>
      <p:sp>
        <p:nvSpPr>
          <p:cNvPr id="3" name="AutoShape 2" descr="Pildiotsingu eesti lipp tulem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3169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0"/>
            <a:ext cx="10515600" cy="1325563"/>
          </a:xfrm>
        </p:spPr>
        <p:txBody>
          <a:bodyPr/>
          <a:lstStyle/>
          <a:p>
            <a:endParaRPr lang="en-US" dirty="0"/>
          </a:p>
        </p:txBody>
      </p:sp>
      <p:sp>
        <p:nvSpPr>
          <p:cNvPr id="3" name="Content Placeholder 2"/>
          <p:cNvSpPr>
            <a:spLocks noGrp="1"/>
          </p:cNvSpPr>
          <p:nvPr>
            <p:ph idx="1"/>
          </p:nvPr>
        </p:nvSpPr>
        <p:spPr>
          <a:xfrm>
            <a:off x="5968720" y="1466658"/>
            <a:ext cx="5948625" cy="4351338"/>
          </a:xfrm>
        </p:spPr>
        <p:txBody>
          <a:bodyPr>
            <a:normAutofit/>
          </a:bodyPr>
          <a:lstStyle/>
          <a:p>
            <a:pPr marL="0" indent="0">
              <a:buNone/>
            </a:pPr>
            <a:r>
              <a:rPr lang="en-US" dirty="0" smtClean="0"/>
              <a:t>Your questions and comments are welcome!</a:t>
            </a:r>
            <a:endParaRPr lang="en-US" dirty="0"/>
          </a:p>
          <a:p>
            <a:pPr marL="0" indent="0">
              <a:buNone/>
            </a:pPr>
            <a:endParaRPr lang="en-US" dirty="0"/>
          </a:p>
          <a:p>
            <a:pPr marL="0" indent="0">
              <a:buNone/>
            </a:pPr>
            <a:r>
              <a:rPr lang="en-US" dirty="0"/>
              <a:t>Thank You!</a:t>
            </a:r>
          </a:p>
          <a:p>
            <a:pPr marL="0" indent="0">
              <a:buNone/>
            </a:pPr>
            <a:endParaRPr lang="en-US" dirty="0"/>
          </a:p>
          <a:p>
            <a:pPr marL="0" indent="0">
              <a:buNone/>
            </a:pPr>
            <a:r>
              <a:rPr lang="en-US" dirty="0"/>
              <a:t>c</a:t>
            </a:r>
            <a:r>
              <a:rPr lang="en-US" dirty="0" smtClean="0"/>
              <a:t>ontact </a:t>
            </a:r>
          </a:p>
          <a:p>
            <a:pPr marL="0" indent="0">
              <a:buNone/>
            </a:pPr>
            <a:r>
              <a:rPr lang="en-US" dirty="0" smtClean="0">
                <a:hlinkClick r:id="rId3"/>
              </a:rPr>
              <a:t>Kaija.Kumpas-Lenk@archimedes.ee</a:t>
            </a:r>
            <a:endParaRPr lang="en-US" dirty="0" smtClean="0"/>
          </a:p>
          <a:p>
            <a:pPr marL="0" indent="0">
              <a:buNone/>
            </a:pPr>
            <a:endParaRPr lang="en-US" dirty="0" smtClean="0"/>
          </a:p>
        </p:txBody>
      </p:sp>
      <p:pic>
        <p:nvPicPr>
          <p:cNvPr id="12290" name="Picture 2" descr="C:\Users\kaija\Pictures\images (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31" y="1457012"/>
            <a:ext cx="5388863" cy="43609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25" y="1457012"/>
            <a:ext cx="5802514" cy="4360984"/>
          </a:xfrm>
          <a:prstGeom prst="rect">
            <a:avLst/>
          </a:prstGeom>
        </p:spPr>
      </p:pic>
      <p:sp>
        <p:nvSpPr>
          <p:cNvPr id="5" name="AutoShape 2" descr="Pildiotsingu students raise hands tulem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Pildiotsingu students raise hands tulemu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Pildiotsingu students raise hands tulemu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25" y="1457012"/>
            <a:ext cx="5802513" cy="457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191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489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a:extLst>
              <a:ext uri="{FF2B5EF4-FFF2-40B4-BE49-F238E27FC236}">
                <a16:creationId xmlns="" xmlns:a16="http://schemas.microsoft.com/office/drawing/2014/main" id="{56B35896-CD95-4091-A204-ED8353CD9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19" y="-35306"/>
            <a:ext cx="12364720" cy="6893305"/>
          </a:xfrm>
          <a:prstGeom prst="rect">
            <a:avLst/>
          </a:prstGeom>
        </p:spPr>
      </p:pic>
      <p:sp>
        <p:nvSpPr>
          <p:cNvPr id="2" name="Title 1">
            <a:extLst>
              <a:ext uri="{FF2B5EF4-FFF2-40B4-BE49-F238E27FC236}">
                <a16:creationId xmlns="" xmlns:a16="http://schemas.microsoft.com/office/drawing/2014/main" id="{656D2E2E-3A60-4781-A838-67AEBF8BE90A}"/>
              </a:ext>
            </a:extLst>
          </p:cNvPr>
          <p:cNvSpPr>
            <a:spLocks noGrp="1"/>
          </p:cNvSpPr>
          <p:nvPr>
            <p:ph type="ctrTitle"/>
          </p:nvPr>
        </p:nvSpPr>
        <p:spPr>
          <a:xfrm>
            <a:off x="762000" y="2380161"/>
            <a:ext cx="11123979" cy="1823569"/>
          </a:xfrm>
          <a:solidFill>
            <a:schemeClr val="bg1">
              <a:lumMod val="95000"/>
            </a:schemeClr>
          </a:solidFill>
        </p:spPr>
        <p:txBody>
          <a:bodyPr>
            <a:normAutofit fontScale="90000"/>
          </a:bodyPr>
          <a:lstStyle/>
          <a:p>
            <a:r>
              <a:rPr lang="en-US" b="1" dirty="0" smtClean="0">
                <a:solidFill>
                  <a:srgbClr val="008996"/>
                </a:solidFill>
              </a:rPr>
              <a:t/>
            </a:r>
            <a:br>
              <a:rPr lang="en-US" b="1" dirty="0" smtClean="0">
                <a:solidFill>
                  <a:srgbClr val="008996"/>
                </a:solidFill>
              </a:rPr>
            </a:br>
            <a:r>
              <a:rPr lang="en-US" b="1" dirty="0" smtClean="0">
                <a:solidFill>
                  <a:srgbClr val="008996"/>
                </a:solidFill>
              </a:rPr>
              <a:t>Learning outcomes: building the trust for higher education among students</a:t>
            </a:r>
            <a:endParaRPr lang="et-EE" b="1" dirty="0">
              <a:solidFill>
                <a:srgbClr val="008996"/>
              </a:solidFill>
            </a:endParaRPr>
          </a:p>
        </p:txBody>
      </p:sp>
      <p:sp>
        <p:nvSpPr>
          <p:cNvPr id="4" name="Subtitle 2">
            <a:extLst>
              <a:ext uri="{FF2B5EF4-FFF2-40B4-BE49-F238E27FC236}">
                <a16:creationId xmlns="" xmlns:a16="http://schemas.microsoft.com/office/drawing/2014/main" id="{B31A73FB-5ED8-4B97-BB6B-93E89D0EB61A}"/>
              </a:ext>
            </a:extLst>
          </p:cNvPr>
          <p:cNvSpPr txBox="1">
            <a:spLocks/>
          </p:cNvSpPr>
          <p:nvPr/>
        </p:nvSpPr>
        <p:spPr>
          <a:xfrm>
            <a:off x="778265" y="4907280"/>
            <a:ext cx="9818960" cy="10411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008996"/>
              </a:buClr>
              <a:buFont typeface="Arial" panose="020B0604020202020204" pitchFamily="34" charset="0"/>
              <a:buNone/>
              <a:defRPr sz="2400" kern="1200">
                <a:solidFill>
                  <a:schemeClr val="tx2">
                    <a:lumMod val="75000"/>
                  </a:schemeClr>
                </a:solidFill>
                <a:latin typeface="+mn-lt"/>
                <a:ea typeface="+mn-ea"/>
                <a:cs typeface="+mn-cs"/>
              </a:defRPr>
            </a:lvl1pPr>
            <a:lvl2pPr marL="457200" indent="0" algn="ctr" defTabSz="914400" rtl="0" eaLnBrk="1" latinLnBrk="0" hangingPunct="1">
              <a:lnSpc>
                <a:spcPct val="90000"/>
              </a:lnSpc>
              <a:spcBef>
                <a:spcPts val="500"/>
              </a:spcBef>
              <a:buClr>
                <a:srgbClr val="FBAB34"/>
              </a:buClr>
              <a:buFont typeface="Arial" panose="020B0604020202020204" pitchFamily="34" charset="0"/>
              <a:buNone/>
              <a:defRPr sz="2000" kern="1200">
                <a:solidFill>
                  <a:schemeClr val="tx2">
                    <a:lumMod val="75000"/>
                  </a:schemeClr>
                </a:solidFill>
                <a:latin typeface="+mn-lt"/>
                <a:ea typeface="+mn-ea"/>
                <a:cs typeface="+mn-cs"/>
              </a:defRPr>
            </a:lvl2pPr>
            <a:lvl3pPr marL="914400" indent="0" algn="ctr" defTabSz="914400" rtl="0" eaLnBrk="1" latinLnBrk="0" hangingPunct="1">
              <a:lnSpc>
                <a:spcPct val="90000"/>
              </a:lnSpc>
              <a:spcBef>
                <a:spcPts val="500"/>
              </a:spcBef>
              <a:buClr>
                <a:srgbClr val="FBE700"/>
              </a:buClr>
              <a:buFont typeface="Arial" panose="020B0604020202020204" pitchFamily="34" charset="0"/>
              <a:buNone/>
              <a:defRPr sz="1800" kern="1200">
                <a:solidFill>
                  <a:schemeClr val="tx2">
                    <a:lumMod val="75000"/>
                  </a:schemeClr>
                </a:solidFill>
                <a:latin typeface="+mn-lt"/>
                <a:ea typeface="+mn-ea"/>
                <a:cs typeface="+mn-cs"/>
              </a:defRPr>
            </a:lvl3pPr>
            <a:lvl4pPr marL="1371600" indent="0" algn="ctr" defTabSz="914400" rtl="0" eaLnBrk="1" latinLnBrk="0" hangingPunct="1">
              <a:lnSpc>
                <a:spcPct val="90000"/>
              </a:lnSpc>
              <a:spcBef>
                <a:spcPts val="500"/>
              </a:spcBef>
              <a:buClr>
                <a:srgbClr val="025C6F"/>
              </a:buClr>
              <a:buFont typeface="Arial" panose="020B0604020202020204" pitchFamily="34" charset="0"/>
              <a:buNone/>
              <a:defRPr sz="1600" kern="1200">
                <a:solidFill>
                  <a:schemeClr val="tx2">
                    <a:lumMod val="75000"/>
                  </a:schemeClr>
                </a:solidFill>
                <a:latin typeface="+mn-lt"/>
                <a:ea typeface="+mn-ea"/>
                <a:cs typeface="+mn-cs"/>
              </a:defRPr>
            </a:lvl4pPr>
            <a:lvl5pPr marL="1828800" indent="0" algn="ctr"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600" kern="1200">
                <a:solidFill>
                  <a:schemeClr val="tx2">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b="1" dirty="0" err="1" smtClean="0">
                <a:solidFill>
                  <a:schemeClr val="bg1"/>
                </a:solidFill>
              </a:rPr>
              <a:t>Kaija</a:t>
            </a:r>
            <a:r>
              <a:rPr lang="en-US" b="1" dirty="0" smtClean="0">
                <a:solidFill>
                  <a:schemeClr val="bg1"/>
                </a:solidFill>
              </a:rPr>
              <a:t> </a:t>
            </a:r>
            <a:r>
              <a:rPr lang="en-US" b="1" dirty="0" err="1" smtClean="0">
                <a:solidFill>
                  <a:schemeClr val="bg1"/>
                </a:solidFill>
              </a:rPr>
              <a:t>Kumpas-Lenk</a:t>
            </a:r>
            <a:r>
              <a:rPr lang="en-US" b="1" dirty="0" smtClean="0">
                <a:solidFill>
                  <a:schemeClr val="bg1"/>
                </a:solidFill>
              </a:rPr>
              <a:t>, </a:t>
            </a:r>
            <a:r>
              <a:rPr lang="en-US" b="1" dirty="0" err="1" smtClean="0">
                <a:solidFill>
                  <a:schemeClr val="bg1"/>
                </a:solidFill>
              </a:rPr>
              <a:t>Phd</a:t>
            </a:r>
            <a:endParaRPr lang="en-US" b="1" dirty="0" smtClean="0">
              <a:solidFill>
                <a:schemeClr val="bg1"/>
              </a:solidFill>
            </a:endParaRPr>
          </a:p>
          <a:p>
            <a:pPr algn="r"/>
            <a:r>
              <a:rPr lang="en-US" b="1" dirty="0" smtClean="0">
                <a:solidFill>
                  <a:schemeClr val="bg1"/>
                </a:solidFill>
              </a:rPr>
              <a:t>Estonian </a:t>
            </a:r>
            <a:r>
              <a:rPr lang="en-US" b="1" dirty="0" err="1" smtClean="0">
                <a:solidFill>
                  <a:schemeClr val="bg1"/>
                </a:solidFill>
              </a:rPr>
              <a:t>Qality</a:t>
            </a:r>
            <a:r>
              <a:rPr lang="en-US" b="1" dirty="0" smtClean="0">
                <a:solidFill>
                  <a:schemeClr val="bg1"/>
                </a:solidFill>
              </a:rPr>
              <a:t> Agency for Higher and Vocational Education</a:t>
            </a:r>
          </a:p>
        </p:txBody>
      </p:sp>
    </p:spTree>
    <p:extLst>
      <p:ext uri="{BB962C8B-B14F-4D97-AF65-F5344CB8AC3E}">
        <p14:creationId xmlns:p14="http://schemas.microsoft.com/office/powerpoint/2010/main" val="1520774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932" y="1"/>
            <a:ext cx="12422355" cy="6857999"/>
          </a:xfrm>
        </p:spPr>
      </p:pic>
    </p:spTree>
    <p:extLst>
      <p:ext uri="{BB962C8B-B14F-4D97-AF65-F5344CB8AC3E}">
        <p14:creationId xmlns:p14="http://schemas.microsoft.com/office/powerpoint/2010/main" val="2359447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1789"/>
          </a:xfrm>
        </p:spPr>
        <p:txBody>
          <a:bodyPr/>
          <a:lstStyle/>
          <a:p>
            <a:r>
              <a:rPr lang="en-US" dirty="0" smtClean="0"/>
              <a:t>Learning outcomes</a:t>
            </a:r>
            <a:endParaRPr lang="en-US" dirty="0"/>
          </a:p>
        </p:txBody>
      </p:sp>
      <p:sp>
        <p:nvSpPr>
          <p:cNvPr id="3" name="Content Placeholder 2"/>
          <p:cNvSpPr>
            <a:spLocks noGrp="1"/>
          </p:cNvSpPr>
          <p:nvPr>
            <p:ph idx="1"/>
          </p:nvPr>
        </p:nvSpPr>
        <p:spPr>
          <a:xfrm>
            <a:off x="838199" y="1477108"/>
            <a:ext cx="10546583" cy="4699855"/>
          </a:xfrm>
        </p:spPr>
        <p:txBody>
          <a:bodyPr>
            <a:normAutofit lnSpcReduction="10000"/>
          </a:bodyPr>
          <a:lstStyle/>
          <a:p>
            <a:pPr marL="0" indent="0">
              <a:buNone/>
            </a:pPr>
            <a:r>
              <a:rPr lang="en-US" b="1" dirty="0"/>
              <a:t>Learning outcomes </a:t>
            </a:r>
            <a:r>
              <a:rPr lang="en-US" dirty="0"/>
              <a:t>- the skills, knowledge and attitudes students ought to achieve as a result of their learning provide students a clear understanding what is the purpose of their learning. </a:t>
            </a:r>
            <a:endParaRPr lang="en-US" dirty="0" smtClean="0"/>
          </a:p>
          <a:p>
            <a:pPr marL="0" indent="0">
              <a:buNone/>
            </a:pPr>
            <a:r>
              <a:rPr lang="en-US" dirty="0"/>
              <a:t>L</a:t>
            </a:r>
            <a:r>
              <a:rPr lang="en-US" dirty="0" smtClean="0"/>
              <a:t>earning </a:t>
            </a:r>
            <a:r>
              <a:rPr lang="en-US" dirty="0"/>
              <a:t>outcomes serve many purposes in higher education which all aim to help to build trust for </a:t>
            </a:r>
            <a:r>
              <a:rPr lang="en-US" dirty="0" smtClean="0"/>
              <a:t>students. </a:t>
            </a:r>
          </a:p>
          <a:p>
            <a:pPr marL="0" indent="0">
              <a:buNone/>
            </a:pPr>
            <a:r>
              <a:rPr lang="en-US" dirty="0" smtClean="0"/>
              <a:t>Learning outcomes:</a:t>
            </a:r>
          </a:p>
          <a:p>
            <a:r>
              <a:rPr lang="en-US" dirty="0" smtClean="0"/>
              <a:t>support </a:t>
            </a:r>
            <a:r>
              <a:rPr lang="en-US" dirty="0"/>
              <a:t>the implementation of student-</a:t>
            </a:r>
            <a:r>
              <a:rPr lang="en-US" dirty="0" err="1"/>
              <a:t>centred</a:t>
            </a:r>
            <a:r>
              <a:rPr lang="en-US" dirty="0"/>
              <a:t> learning paradigm and help universities to provide more individualized learning paths for diverse groups of </a:t>
            </a:r>
            <a:r>
              <a:rPr lang="en-US" dirty="0" smtClean="0"/>
              <a:t>students;</a:t>
            </a:r>
            <a:endParaRPr lang="en-US" dirty="0"/>
          </a:p>
          <a:p>
            <a:pPr lvl="0"/>
            <a:r>
              <a:rPr lang="en-US" dirty="0" smtClean="0"/>
              <a:t>provide transparency; </a:t>
            </a:r>
            <a:endParaRPr lang="en-US" dirty="0"/>
          </a:p>
          <a:p>
            <a:pPr lvl="0"/>
            <a:r>
              <a:rPr lang="en-US" dirty="0" smtClean="0"/>
              <a:t>are </a:t>
            </a:r>
            <a:r>
              <a:rPr lang="en-US" dirty="0"/>
              <a:t>valuable for improving the quality of higher </a:t>
            </a:r>
            <a:r>
              <a:rPr lang="en-US" dirty="0" smtClean="0"/>
              <a:t>education.</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37776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120" y="-1"/>
            <a:ext cx="9987280" cy="1325563"/>
          </a:xfrm>
        </p:spPr>
        <p:txBody>
          <a:bodyPr/>
          <a:lstStyle/>
          <a:p>
            <a:r>
              <a:rPr lang="en-US" b="1" dirty="0" smtClean="0"/>
              <a:t>Overview of the study</a:t>
            </a:r>
            <a:endParaRPr lang="en-US" b="1" dirty="0"/>
          </a:p>
        </p:txBody>
      </p:sp>
      <p:sp>
        <p:nvSpPr>
          <p:cNvPr id="5" name="TextBox 4"/>
          <p:cNvSpPr txBox="1"/>
          <p:nvPr/>
        </p:nvSpPr>
        <p:spPr>
          <a:xfrm>
            <a:off x="314960" y="1226122"/>
            <a:ext cx="11877040" cy="954107"/>
          </a:xfrm>
          <a:prstGeom prst="rect">
            <a:avLst/>
          </a:prstGeom>
          <a:noFill/>
        </p:spPr>
        <p:txBody>
          <a:bodyPr wrap="square" rtlCol="0">
            <a:spAutoFit/>
          </a:bodyPr>
          <a:lstStyle/>
          <a:p>
            <a:r>
              <a:rPr lang="en-US" sz="2800" b="1" dirty="0">
                <a:solidFill>
                  <a:schemeClr val="accent1"/>
                </a:solidFill>
              </a:rPr>
              <a:t>How the design of learning outcomes relates to student achievement of learning outcomes, their engagement and motivation to study?</a:t>
            </a:r>
          </a:p>
        </p:txBody>
      </p:sp>
      <p:graphicFrame>
        <p:nvGraphicFramePr>
          <p:cNvPr id="7" name="Table 6"/>
          <p:cNvGraphicFramePr>
            <a:graphicFrameLocks noGrp="1"/>
          </p:cNvGraphicFramePr>
          <p:nvPr>
            <p:extLst>
              <p:ext uri="{D42A27DB-BD31-4B8C-83A1-F6EECF244321}">
                <p14:modId xmlns:p14="http://schemas.microsoft.com/office/powerpoint/2010/main" val="1362168319"/>
              </p:ext>
            </p:extLst>
          </p:nvPr>
        </p:nvGraphicFramePr>
        <p:xfrm>
          <a:off x="121920" y="2367705"/>
          <a:ext cx="11887200" cy="4584738"/>
        </p:xfrm>
        <a:graphic>
          <a:graphicData uri="http://schemas.openxmlformats.org/drawingml/2006/table">
            <a:tbl>
              <a:tblPr firstRow="1" bandRow="1">
                <a:tableStyleId>{21E4AEA4-8DFA-4A89-87EB-49C32662AFE0}</a:tableStyleId>
              </a:tblPr>
              <a:tblGrid>
                <a:gridCol w="4360676"/>
                <a:gridCol w="7526524"/>
              </a:tblGrid>
              <a:tr h="56464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Mixed method study    </a:t>
                      </a:r>
                      <a:r>
                        <a:rPr lang="en-US" sz="2000" dirty="0" smtClean="0">
                          <a:solidFill>
                            <a:schemeClr val="tx1"/>
                          </a:solidFill>
                        </a:rPr>
                        <a:t>6 higher education institutions in Estonia </a:t>
                      </a:r>
                    </a:p>
                  </a:txBody>
                  <a:tcPr/>
                </a:tc>
                <a:tc hMerge="1">
                  <a:txBody>
                    <a:bodyPr/>
                    <a:lstStyle/>
                    <a:p>
                      <a:endParaRPr lang="en-US" dirty="0"/>
                    </a:p>
                  </a:txBody>
                  <a:tcPr/>
                </a:tc>
              </a:tr>
              <a:tr h="445775">
                <a:tc>
                  <a:txBody>
                    <a:bodyPr/>
                    <a:lstStyle/>
                    <a:p>
                      <a:r>
                        <a:rPr lang="en-US" sz="2400" dirty="0" smtClean="0"/>
                        <a:t>QALITATIVE </a:t>
                      </a:r>
                      <a:endParaRPr lang="en-US" sz="2400" dirty="0"/>
                    </a:p>
                  </a:txBody>
                  <a:tcPr/>
                </a:tc>
                <a:tc>
                  <a:txBody>
                    <a:bodyPr/>
                    <a:lstStyle/>
                    <a:p>
                      <a:r>
                        <a:rPr lang="en-US" sz="2400" dirty="0" smtClean="0"/>
                        <a:t>QANTITATIVE</a:t>
                      </a:r>
                      <a:endParaRPr lang="en-US" sz="2400" dirty="0"/>
                    </a:p>
                  </a:txBody>
                  <a:tcPr/>
                </a:tc>
              </a:tr>
              <a:tr h="802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78 bachelor level course units and 380 learning outcomes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1329 student perceptions</a:t>
                      </a:r>
                      <a:r>
                        <a:rPr lang="en-US" sz="2400" baseline="0" dirty="0" smtClean="0"/>
                        <a:t> </a:t>
                      </a:r>
                      <a:endParaRPr lang="en-US" sz="2400" dirty="0" smtClean="0"/>
                    </a:p>
                    <a:p>
                      <a:r>
                        <a:rPr lang="en-US" sz="2400" dirty="0" err="1" smtClean="0"/>
                        <a:t>eVALUate</a:t>
                      </a:r>
                      <a:r>
                        <a:rPr lang="en-US" sz="2400" dirty="0" smtClean="0"/>
                        <a:t> survey</a:t>
                      </a:r>
                      <a:endParaRPr lang="en-US" sz="2400" dirty="0"/>
                    </a:p>
                  </a:txBody>
                  <a:tcPr/>
                </a:tc>
              </a:tr>
              <a:tr h="18722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2400" dirty="0" smtClean="0">
                          <a:cs typeface="Arial" pitchFamily="34" charset="0"/>
                        </a:rPr>
                        <a:t>Bloom</a:t>
                      </a:r>
                      <a:r>
                        <a:rPr lang="en-US" altLang="ko-KR" sz="2400" baseline="0" dirty="0" smtClean="0">
                          <a:cs typeface="Arial" pitchFamily="34" charset="0"/>
                        </a:rPr>
                        <a:t>´s Taxonomy of cognitive demand – design of learning outcomes</a:t>
                      </a:r>
                    </a:p>
                  </a:txBody>
                  <a:tcPr/>
                </a:tc>
                <a:tc>
                  <a:txBody>
                    <a:bodyPr/>
                    <a:lstStyle/>
                    <a:p>
                      <a:pPr marL="342900" indent="-342900">
                        <a:buFont typeface="Arial" panose="020B0604020202020204" pitchFamily="34" charset="0"/>
                        <a:buChar char="•"/>
                      </a:pPr>
                      <a:r>
                        <a:rPr lang="en-US" sz="2400" dirty="0" smtClean="0"/>
                        <a:t>How well students achieved the learning outcomes; </a:t>
                      </a:r>
                    </a:p>
                    <a:p>
                      <a:pPr marL="342900" indent="-342900">
                        <a:buFont typeface="Arial" panose="020B0604020202020204" pitchFamily="34" charset="0"/>
                        <a:buChar char="•"/>
                      </a:pPr>
                      <a:r>
                        <a:rPr lang="en-US" sz="2400" dirty="0" smtClean="0"/>
                        <a:t>How motivated were students to learn; </a:t>
                      </a:r>
                    </a:p>
                    <a:p>
                      <a:pPr marL="342900" indent="-342900">
                        <a:buFont typeface="Arial" panose="020B0604020202020204" pitchFamily="34" charset="0"/>
                        <a:buChar char="•"/>
                      </a:pPr>
                      <a:r>
                        <a:rPr lang="en-US" sz="2400" dirty="0" smtClean="0"/>
                        <a:t>Did students think about how to learn more effectively;</a:t>
                      </a:r>
                    </a:p>
                    <a:p>
                      <a:pPr marL="342900" indent="-342900">
                        <a:buFont typeface="Arial" panose="020B0604020202020204" pitchFamily="34" charset="0"/>
                        <a:buChar char="•"/>
                      </a:pPr>
                      <a:r>
                        <a:rPr lang="en-US" sz="2400" dirty="0" smtClean="0"/>
                        <a:t>Did they prepare for the lectures and seminars to take the maximum  out of these.</a:t>
                      </a:r>
                      <a:endParaRPr lang="en-US" sz="2400" dirty="0"/>
                    </a:p>
                  </a:txBody>
                  <a:tcPr/>
                </a:tc>
              </a:tr>
              <a:tr h="80521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2400" baseline="0" dirty="0" smtClean="0">
                          <a:cs typeface="Arial" pitchFamily="34" charset="0"/>
                        </a:rPr>
                        <a:t>QANTITATIVE – determining the relationships</a:t>
                      </a:r>
                    </a:p>
                  </a:txBody>
                  <a:tcPr/>
                </a:tc>
                <a:tc hMerge="1">
                  <a:txBody>
                    <a:bodyPr/>
                    <a:lstStyle/>
                    <a:p>
                      <a:pPr marL="342900" indent="-342900">
                        <a:buFont typeface="Arial" panose="020B0604020202020204" pitchFamily="34" charset="0"/>
                        <a:buChar char="•"/>
                      </a:pPr>
                      <a:endParaRPr lang="en-US" sz="2400" dirty="0"/>
                    </a:p>
                  </a:txBody>
                  <a:tcPr/>
                </a:tc>
              </a:tr>
            </a:tbl>
          </a:graphicData>
        </a:graphic>
      </p:graphicFrame>
    </p:spTree>
    <p:extLst>
      <p:ext uri="{BB962C8B-B14F-4D97-AF65-F5344CB8AC3E}">
        <p14:creationId xmlns:p14="http://schemas.microsoft.com/office/powerpoint/2010/main" val="238923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359" y="193086"/>
            <a:ext cx="12192000" cy="690940"/>
          </a:xfrm>
        </p:spPr>
        <p:txBody>
          <a:bodyPr>
            <a:normAutofit/>
          </a:bodyPr>
          <a:lstStyle/>
          <a:p>
            <a:r>
              <a:rPr lang="en-US" altLang="ko-KR" sz="4000" dirty="0" smtClean="0">
                <a:solidFill>
                  <a:srgbClr val="008996"/>
                </a:solidFill>
                <a:latin typeface="+mn-lt"/>
              </a:rPr>
              <a:t>How were learning outcomes designed?</a:t>
            </a:r>
            <a:endParaRPr lang="ko-KR" altLang="en-US" sz="4000" dirty="0">
              <a:solidFill>
                <a:srgbClr val="008996"/>
              </a:solidFill>
              <a:latin typeface="+mn-lt"/>
            </a:endParaRPr>
          </a:p>
        </p:txBody>
      </p:sp>
      <p:sp>
        <p:nvSpPr>
          <p:cNvPr id="23" name="TextBox 22"/>
          <p:cNvSpPr txBox="1"/>
          <p:nvPr/>
        </p:nvSpPr>
        <p:spPr>
          <a:xfrm>
            <a:off x="-2607526" y="291785"/>
            <a:ext cx="6150563" cy="338554"/>
          </a:xfrm>
          <a:prstGeom prst="rect">
            <a:avLst/>
          </a:prstGeom>
          <a:noFill/>
        </p:spPr>
        <p:txBody>
          <a:bodyPr wrap="square" rtlCol="0">
            <a:spAutoFit/>
          </a:bodyPr>
          <a:lstStyle/>
          <a:p>
            <a:endParaRPr lang="ko-KR" altLang="en-US" sz="1600" b="1" dirty="0">
              <a:solidFill>
                <a:schemeClr val="tx1">
                  <a:lumMod val="75000"/>
                  <a:lumOff val="25000"/>
                </a:schemeClr>
              </a:solidFill>
              <a:cs typeface="Arial" pitchFamily="34" charset="0"/>
            </a:endParaRPr>
          </a:p>
        </p:txBody>
      </p:sp>
      <p:sp>
        <p:nvSpPr>
          <p:cNvPr id="28" name="Isosceles Triangle 27"/>
          <p:cNvSpPr/>
          <p:nvPr/>
        </p:nvSpPr>
        <p:spPr>
          <a:xfrm>
            <a:off x="5863111" y="1182219"/>
            <a:ext cx="4782279" cy="4104640"/>
          </a:xfrm>
          <a:prstGeom prst="triangle">
            <a:avLst/>
          </a:prstGeom>
          <a:solidFill>
            <a:srgbClr val="FCB7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cxnSp>
        <p:nvCxnSpPr>
          <p:cNvPr id="6" name="Straight Connector 5"/>
          <p:cNvCxnSpPr/>
          <p:nvPr/>
        </p:nvCxnSpPr>
        <p:spPr>
          <a:xfrm>
            <a:off x="6174359" y="4747365"/>
            <a:ext cx="4160566" cy="0"/>
          </a:xfrm>
          <a:prstGeom prst="line">
            <a:avLst/>
          </a:prstGeom>
          <a:ln w="19050" cmpd="sng">
            <a:solidFill>
              <a:schemeClr val="accent1">
                <a:alpha val="89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34315" y="4755266"/>
            <a:ext cx="3872484" cy="400110"/>
          </a:xfrm>
          <a:prstGeom prst="rect">
            <a:avLst/>
          </a:prstGeom>
          <a:noFill/>
        </p:spPr>
        <p:txBody>
          <a:bodyPr wrap="square" rtlCol="0">
            <a:spAutoFit/>
          </a:bodyPr>
          <a:lstStyle/>
          <a:p>
            <a:pPr algn="ctr"/>
            <a:r>
              <a:rPr lang="en-US" sz="2000" b="1" dirty="0" smtClean="0"/>
              <a:t>REMEMBER</a:t>
            </a:r>
            <a:endParaRPr lang="en-US" sz="2000" b="1" dirty="0"/>
          </a:p>
        </p:txBody>
      </p:sp>
      <p:cxnSp>
        <p:nvCxnSpPr>
          <p:cNvPr id="15" name="Straight Connector 14"/>
          <p:cNvCxnSpPr/>
          <p:nvPr/>
        </p:nvCxnSpPr>
        <p:spPr>
          <a:xfrm flipV="1">
            <a:off x="6480002" y="4232142"/>
            <a:ext cx="3527598" cy="71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73680" y="3758835"/>
            <a:ext cx="82905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93091" y="4259261"/>
            <a:ext cx="3322320" cy="400110"/>
          </a:xfrm>
          <a:prstGeom prst="rect">
            <a:avLst/>
          </a:prstGeom>
          <a:noFill/>
        </p:spPr>
        <p:txBody>
          <a:bodyPr wrap="square" rtlCol="0">
            <a:spAutoFit/>
          </a:bodyPr>
          <a:lstStyle/>
          <a:p>
            <a:pPr algn="ctr"/>
            <a:r>
              <a:rPr lang="en-US" sz="2000" b="1" dirty="0" smtClean="0"/>
              <a:t>UNDERSTAND</a:t>
            </a:r>
            <a:endParaRPr lang="en-US" sz="2000" b="1" dirty="0"/>
          </a:p>
        </p:txBody>
      </p:sp>
      <p:sp>
        <p:nvSpPr>
          <p:cNvPr id="31" name="TextBox 30"/>
          <p:cNvSpPr txBox="1"/>
          <p:nvPr/>
        </p:nvSpPr>
        <p:spPr>
          <a:xfrm>
            <a:off x="6797040" y="3832032"/>
            <a:ext cx="2811411" cy="400110"/>
          </a:xfrm>
          <a:prstGeom prst="rect">
            <a:avLst/>
          </a:prstGeom>
          <a:noFill/>
        </p:spPr>
        <p:txBody>
          <a:bodyPr wrap="square" rtlCol="0">
            <a:spAutoFit/>
          </a:bodyPr>
          <a:lstStyle/>
          <a:p>
            <a:pPr algn="ctr"/>
            <a:r>
              <a:rPr lang="en-US" sz="2000" b="1" dirty="0" smtClean="0"/>
              <a:t>APPLY</a:t>
            </a:r>
            <a:endParaRPr lang="en-US" sz="2000" b="1" dirty="0"/>
          </a:p>
        </p:txBody>
      </p:sp>
      <p:sp>
        <p:nvSpPr>
          <p:cNvPr id="32" name="TextBox 31"/>
          <p:cNvSpPr txBox="1"/>
          <p:nvPr/>
        </p:nvSpPr>
        <p:spPr>
          <a:xfrm>
            <a:off x="7047283" y="3280357"/>
            <a:ext cx="2402537" cy="400110"/>
          </a:xfrm>
          <a:prstGeom prst="rect">
            <a:avLst/>
          </a:prstGeom>
          <a:noFill/>
        </p:spPr>
        <p:txBody>
          <a:bodyPr wrap="square" rtlCol="0">
            <a:spAutoFit/>
          </a:bodyPr>
          <a:lstStyle/>
          <a:p>
            <a:pPr algn="ctr"/>
            <a:r>
              <a:rPr lang="en-US" sz="2000" b="1" dirty="0" smtClean="0"/>
              <a:t>ANALYSE</a:t>
            </a:r>
            <a:endParaRPr lang="en-US" sz="2000" b="1" dirty="0"/>
          </a:p>
        </p:txBody>
      </p:sp>
      <p:sp>
        <p:nvSpPr>
          <p:cNvPr id="33" name="TextBox 32"/>
          <p:cNvSpPr txBox="1"/>
          <p:nvPr/>
        </p:nvSpPr>
        <p:spPr>
          <a:xfrm>
            <a:off x="7365284" y="2774539"/>
            <a:ext cx="1778716" cy="400110"/>
          </a:xfrm>
          <a:prstGeom prst="rect">
            <a:avLst/>
          </a:prstGeom>
          <a:noFill/>
        </p:spPr>
        <p:txBody>
          <a:bodyPr wrap="square" rtlCol="0">
            <a:spAutoFit/>
          </a:bodyPr>
          <a:lstStyle/>
          <a:p>
            <a:pPr algn="ctr"/>
            <a:r>
              <a:rPr lang="en-US" sz="2000" b="1" dirty="0" smtClean="0"/>
              <a:t>EVALUATE</a:t>
            </a:r>
            <a:endParaRPr lang="en-US" sz="2000" b="1" dirty="0"/>
          </a:p>
        </p:txBody>
      </p:sp>
      <p:sp>
        <p:nvSpPr>
          <p:cNvPr id="34" name="TextBox 33"/>
          <p:cNvSpPr txBox="1"/>
          <p:nvPr/>
        </p:nvSpPr>
        <p:spPr>
          <a:xfrm>
            <a:off x="7676877" y="2246107"/>
            <a:ext cx="1233046" cy="400110"/>
          </a:xfrm>
          <a:prstGeom prst="rect">
            <a:avLst/>
          </a:prstGeom>
          <a:noFill/>
        </p:spPr>
        <p:txBody>
          <a:bodyPr wrap="square" rtlCol="0">
            <a:spAutoFit/>
          </a:bodyPr>
          <a:lstStyle/>
          <a:p>
            <a:pPr algn="ctr"/>
            <a:r>
              <a:rPr lang="en-US" sz="2000" b="1" dirty="0" smtClean="0"/>
              <a:t>CREATE</a:t>
            </a:r>
            <a:endParaRPr lang="en-US" sz="2000" b="1" dirty="0"/>
          </a:p>
        </p:txBody>
      </p:sp>
      <p:cxnSp>
        <p:nvCxnSpPr>
          <p:cNvPr id="39" name="Straight Connector 38"/>
          <p:cNvCxnSpPr>
            <a:endCxn id="28" idx="5"/>
          </p:cNvCxnSpPr>
          <p:nvPr/>
        </p:nvCxnSpPr>
        <p:spPr>
          <a:xfrm flipV="1">
            <a:off x="7047283" y="3234539"/>
            <a:ext cx="2402537" cy="571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65284" y="2714299"/>
            <a:ext cx="177871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605917" y="2492328"/>
            <a:ext cx="3613781" cy="830997"/>
          </a:xfrm>
          <a:prstGeom prst="rect">
            <a:avLst/>
          </a:prstGeom>
          <a:noFill/>
        </p:spPr>
        <p:txBody>
          <a:bodyPr wrap="square" rtlCol="0">
            <a:spAutoFit/>
          </a:bodyPr>
          <a:lstStyle/>
          <a:p>
            <a:r>
              <a:rPr lang="en-US" sz="2400" dirty="0" smtClean="0"/>
              <a:t>Higher order cognitive thinking skills</a:t>
            </a:r>
            <a:endParaRPr lang="en-US" sz="2400" dirty="0"/>
          </a:p>
        </p:txBody>
      </p:sp>
      <p:sp>
        <p:nvSpPr>
          <p:cNvPr id="49" name="TextBox 48"/>
          <p:cNvSpPr txBox="1"/>
          <p:nvPr/>
        </p:nvSpPr>
        <p:spPr>
          <a:xfrm>
            <a:off x="2627825" y="3889929"/>
            <a:ext cx="3222721" cy="830997"/>
          </a:xfrm>
          <a:prstGeom prst="rect">
            <a:avLst/>
          </a:prstGeom>
          <a:noFill/>
        </p:spPr>
        <p:txBody>
          <a:bodyPr wrap="square" rtlCol="0">
            <a:spAutoFit/>
          </a:bodyPr>
          <a:lstStyle/>
          <a:p>
            <a:r>
              <a:rPr lang="en-US" sz="2400" dirty="0" smtClean="0"/>
              <a:t>Lower order cognitive thinking skills</a:t>
            </a:r>
            <a:endParaRPr lang="en-US" sz="2400" dirty="0"/>
          </a:p>
        </p:txBody>
      </p:sp>
      <p:sp>
        <p:nvSpPr>
          <p:cNvPr id="50" name="TextBox 49"/>
          <p:cNvSpPr txBox="1"/>
          <p:nvPr/>
        </p:nvSpPr>
        <p:spPr>
          <a:xfrm>
            <a:off x="8983990" y="2275341"/>
            <a:ext cx="531746" cy="400110"/>
          </a:xfrm>
          <a:prstGeom prst="rect">
            <a:avLst/>
          </a:prstGeom>
          <a:noFill/>
        </p:spPr>
        <p:txBody>
          <a:bodyPr wrap="square" rtlCol="0">
            <a:spAutoFit/>
          </a:bodyPr>
          <a:lstStyle/>
          <a:p>
            <a:r>
              <a:rPr lang="en-US" sz="2000" b="1" dirty="0" smtClean="0"/>
              <a:t>0%</a:t>
            </a:r>
            <a:endParaRPr lang="en-US" sz="2000" b="1" dirty="0"/>
          </a:p>
        </p:txBody>
      </p:sp>
      <p:sp>
        <p:nvSpPr>
          <p:cNvPr id="51" name="TextBox 50"/>
          <p:cNvSpPr txBox="1"/>
          <p:nvPr/>
        </p:nvSpPr>
        <p:spPr>
          <a:xfrm>
            <a:off x="9249863" y="2707772"/>
            <a:ext cx="576072" cy="400110"/>
          </a:xfrm>
          <a:prstGeom prst="rect">
            <a:avLst/>
          </a:prstGeom>
          <a:noFill/>
        </p:spPr>
        <p:txBody>
          <a:bodyPr wrap="square" rtlCol="0">
            <a:spAutoFit/>
          </a:bodyPr>
          <a:lstStyle/>
          <a:p>
            <a:r>
              <a:rPr lang="en-US" sz="2000" b="1" dirty="0" smtClean="0"/>
              <a:t>7%</a:t>
            </a:r>
            <a:endParaRPr lang="en-US" sz="2000" b="1" dirty="0"/>
          </a:p>
        </p:txBody>
      </p:sp>
      <p:sp>
        <p:nvSpPr>
          <p:cNvPr id="52" name="TextBox 51"/>
          <p:cNvSpPr txBox="1"/>
          <p:nvPr/>
        </p:nvSpPr>
        <p:spPr>
          <a:xfrm>
            <a:off x="9537899" y="3214122"/>
            <a:ext cx="615891" cy="400110"/>
          </a:xfrm>
          <a:prstGeom prst="rect">
            <a:avLst/>
          </a:prstGeom>
          <a:noFill/>
        </p:spPr>
        <p:txBody>
          <a:bodyPr wrap="square" rtlCol="0">
            <a:spAutoFit/>
          </a:bodyPr>
          <a:lstStyle/>
          <a:p>
            <a:r>
              <a:rPr lang="en-US" sz="2000" b="1" dirty="0" smtClean="0"/>
              <a:t>8 %</a:t>
            </a:r>
            <a:endParaRPr lang="en-US" sz="2000" b="1" dirty="0"/>
          </a:p>
        </p:txBody>
      </p:sp>
      <p:sp>
        <p:nvSpPr>
          <p:cNvPr id="53" name="TextBox 52"/>
          <p:cNvSpPr txBox="1"/>
          <p:nvPr/>
        </p:nvSpPr>
        <p:spPr>
          <a:xfrm>
            <a:off x="9899975" y="3796445"/>
            <a:ext cx="745415" cy="400110"/>
          </a:xfrm>
          <a:prstGeom prst="rect">
            <a:avLst/>
          </a:prstGeom>
          <a:noFill/>
        </p:spPr>
        <p:txBody>
          <a:bodyPr wrap="square" rtlCol="0">
            <a:spAutoFit/>
          </a:bodyPr>
          <a:lstStyle/>
          <a:p>
            <a:r>
              <a:rPr lang="en-US" sz="2000" b="1" dirty="0" smtClean="0"/>
              <a:t>35%</a:t>
            </a:r>
            <a:endParaRPr lang="en-US" sz="2000" b="1" dirty="0"/>
          </a:p>
        </p:txBody>
      </p:sp>
      <p:sp>
        <p:nvSpPr>
          <p:cNvPr id="54" name="TextBox 53"/>
          <p:cNvSpPr txBox="1"/>
          <p:nvPr/>
        </p:nvSpPr>
        <p:spPr>
          <a:xfrm>
            <a:off x="10153790" y="4259261"/>
            <a:ext cx="752264" cy="400110"/>
          </a:xfrm>
          <a:prstGeom prst="rect">
            <a:avLst/>
          </a:prstGeom>
          <a:noFill/>
        </p:spPr>
        <p:txBody>
          <a:bodyPr wrap="square" rtlCol="0">
            <a:spAutoFit/>
          </a:bodyPr>
          <a:lstStyle/>
          <a:p>
            <a:r>
              <a:rPr lang="en-US" sz="2000" b="1" dirty="0" smtClean="0"/>
              <a:t>21%</a:t>
            </a:r>
            <a:endParaRPr lang="en-US" sz="2000" b="1" dirty="0"/>
          </a:p>
        </p:txBody>
      </p:sp>
      <p:sp>
        <p:nvSpPr>
          <p:cNvPr id="55" name="TextBox 54"/>
          <p:cNvSpPr txBox="1"/>
          <p:nvPr/>
        </p:nvSpPr>
        <p:spPr>
          <a:xfrm>
            <a:off x="10529922" y="4762744"/>
            <a:ext cx="633886" cy="400110"/>
          </a:xfrm>
          <a:prstGeom prst="rect">
            <a:avLst/>
          </a:prstGeom>
          <a:noFill/>
        </p:spPr>
        <p:txBody>
          <a:bodyPr wrap="square" rtlCol="0">
            <a:spAutoFit/>
          </a:bodyPr>
          <a:lstStyle/>
          <a:p>
            <a:r>
              <a:rPr lang="en-US" sz="2000" b="1" dirty="0" smtClean="0"/>
              <a:t>29%</a:t>
            </a:r>
            <a:endParaRPr lang="en-US" sz="2000" b="1" dirty="0"/>
          </a:p>
        </p:txBody>
      </p:sp>
      <p:sp>
        <p:nvSpPr>
          <p:cNvPr id="57" name="TextBox 56"/>
          <p:cNvSpPr txBox="1"/>
          <p:nvPr/>
        </p:nvSpPr>
        <p:spPr>
          <a:xfrm>
            <a:off x="4517077" y="4308885"/>
            <a:ext cx="941659" cy="523220"/>
          </a:xfrm>
          <a:prstGeom prst="rect">
            <a:avLst/>
          </a:prstGeom>
          <a:noFill/>
        </p:spPr>
        <p:txBody>
          <a:bodyPr wrap="square" rtlCol="0">
            <a:spAutoFit/>
          </a:bodyPr>
          <a:lstStyle/>
          <a:p>
            <a:r>
              <a:rPr lang="en-US" sz="2800" b="1" dirty="0" smtClean="0">
                <a:solidFill>
                  <a:srgbClr val="FBAB34"/>
                </a:solidFill>
              </a:rPr>
              <a:t>85%</a:t>
            </a:r>
            <a:endParaRPr lang="en-US" sz="2800" b="1" dirty="0">
              <a:solidFill>
                <a:srgbClr val="FBAB34"/>
              </a:solidFill>
            </a:endParaRPr>
          </a:p>
        </p:txBody>
      </p:sp>
      <p:sp>
        <p:nvSpPr>
          <p:cNvPr id="58" name="TextBox 57"/>
          <p:cNvSpPr txBox="1"/>
          <p:nvPr/>
        </p:nvSpPr>
        <p:spPr>
          <a:xfrm>
            <a:off x="2555978" y="1182219"/>
            <a:ext cx="3678337" cy="523220"/>
          </a:xfrm>
          <a:prstGeom prst="rect">
            <a:avLst/>
          </a:prstGeom>
          <a:noFill/>
        </p:spPr>
        <p:txBody>
          <a:bodyPr wrap="square" rtlCol="0">
            <a:spAutoFit/>
          </a:bodyPr>
          <a:lstStyle/>
          <a:p>
            <a:r>
              <a:rPr lang="en-US" sz="2800" b="1" dirty="0" smtClean="0">
                <a:solidFill>
                  <a:srgbClr val="008996"/>
                </a:solidFill>
              </a:rPr>
              <a:t>Bloom´s Taxonomy</a:t>
            </a:r>
            <a:endParaRPr lang="en-US" sz="2800" b="1" dirty="0">
              <a:solidFill>
                <a:srgbClr val="008996"/>
              </a:solidFill>
            </a:endParaRPr>
          </a:p>
        </p:txBody>
      </p:sp>
      <p:sp>
        <p:nvSpPr>
          <p:cNvPr id="93" name="Rectangle 92"/>
          <p:cNvSpPr/>
          <p:nvPr/>
        </p:nvSpPr>
        <p:spPr>
          <a:xfrm>
            <a:off x="200168" y="5473398"/>
            <a:ext cx="9906631" cy="1015663"/>
          </a:xfrm>
          <a:prstGeom prst="rect">
            <a:avLst/>
          </a:prstGeom>
          <a:solidFill>
            <a:schemeClr val="tx1">
              <a:lumMod val="20000"/>
              <a:lumOff val="80000"/>
            </a:schemeClr>
          </a:solidFill>
        </p:spPr>
        <p:txBody>
          <a:bodyPr wrap="square">
            <a:spAutoFit/>
          </a:bodyPr>
          <a:lstStyle/>
          <a:p>
            <a:r>
              <a:rPr lang="en-US" sz="2000" b="1" dirty="0" smtClean="0"/>
              <a:t>Higher education institutions focus on </a:t>
            </a:r>
            <a:r>
              <a:rPr lang="en-US" sz="2000" b="1" dirty="0" err="1" smtClean="0"/>
              <a:t>memorising</a:t>
            </a:r>
            <a:r>
              <a:rPr lang="en-US" sz="2000" b="1" dirty="0" smtClean="0"/>
              <a:t> and applying facts instead of  developing </a:t>
            </a:r>
          </a:p>
          <a:p>
            <a:r>
              <a:rPr lang="en-US" sz="2000" b="1" dirty="0" smtClean="0"/>
              <a:t>transferable skills. </a:t>
            </a:r>
            <a:r>
              <a:rPr lang="en-GB" sz="2000" b="1" dirty="0" smtClean="0"/>
              <a:t>The </a:t>
            </a:r>
            <a:r>
              <a:rPr lang="en-GB" sz="2000" b="1" dirty="0"/>
              <a:t>question is how demanding and educative is the learning process </a:t>
            </a:r>
            <a:endParaRPr lang="en-GB" sz="2000" b="1" dirty="0" smtClean="0"/>
          </a:p>
          <a:p>
            <a:r>
              <a:rPr lang="en-GB" sz="2000" b="1" dirty="0" smtClean="0"/>
              <a:t>for </a:t>
            </a:r>
            <a:r>
              <a:rPr lang="en-GB" sz="2000" b="1" dirty="0"/>
              <a:t>students, if </a:t>
            </a:r>
            <a:r>
              <a:rPr lang="en-GB" sz="2000" b="1" dirty="0" smtClean="0"/>
              <a:t>learning </a:t>
            </a:r>
            <a:r>
              <a:rPr lang="en-GB" sz="2000" b="1" dirty="0"/>
              <a:t>outcomes are only designed at lower levels of cognitive demand?</a:t>
            </a:r>
            <a:r>
              <a:rPr lang="en-US" sz="2000" b="1" dirty="0" smtClean="0"/>
              <a:t> </a:t>
            </a:r>
            <a:endParaRPr lang="en-US" sz="2000" b="1" dirty="0"/>
          </a:p>
        </p:txBody>
      </p:sp>
      <p:sp>
        <p:nvSpPr>
          <p:cNvPr id="19" name="TextBox 18"/>
          <p:cNvSpPr txBox="1"/>
          <p:nvPr/>
        </p:nvSpPr>
        <p:spPr>
          <a:xfrm>
            <a:off x="5458736" y="1444218"/>
            <a:ext cx="2042532" cy="615553"/>
          </a:xfrm>
          <a:prstGeom prst="rect">
            <a:avLst/>
          </a:prstGeom>
          <a:noFill/>
        </p:spPr>
        <p:txBody>
          <a:bodyPr wrap="square" rtlCol="0">
            <a:spAutoFit/>
          </a:bodyPr>
          <a:lstStyle/>
          <a:p>
            <a:r>
              <a:rPr lang="en-US" sz="1600" b="1" dirty="0">
                <a:solidFill>
                  <a:srgbClr val="008996"/>
                </a:solidFill>
              </a:rPr>
              <a:t>(</a:t>
            </a:r>
            <a:r>
              <a:rPr lang="en-US" sz="1600" b="1" dirty="0" err="1">
                <a:solidFill>
                  <a:srgbClr val="008996"/>
                </a:solidFill>
              </a:rPr>
              <a:t>Krathwohl</a:t>
            </a:r>
            <a:r>
              <a:rPr lang="en-US" sz="1600" b="1" dirty="0">
                <a:solidFill>
                  <a:srgbClr val="008996"/>
                </a:solidFill>
              </a:rPr>
              <a:t>, 2002)</a:t>
            </a:r>
          </a:p>
          <a:p>
            <a:endParaRPr lang="en-US" dirty="0"/>
          </a:p>
        </p:txBody>
      </p:sp>
    </p:spTree>
    <p:extLst>
      <p:ext uri="{BB962C8B-B14F-4D97-AF65-F5344CB8AC3E}">
        <p14:creationId xmlns:p14="http://schemas.microsoft.com/office/powerpoint/2010/main" val="4181712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down)">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wipe(down)">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wipe(down)">
                                      <p:cBhvr>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wipe(down)">
                                      <p:cBhvr>
                                        <p:cTn id="72" dur="500"/>
                                        <p:tgtEl>
                                          <p:spTgt spid="5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down)">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down)">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wipe(down)">
                                      <p:cBhvr>
                                        <p:cTn id="9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1" grpId="0"/>
      <p:bldP spid="32" grpId="0"/>
      <p:bldP spid="33" grpId="0"/>
      <p:bldP spid="34" grpId="0"/>
      <p:bldP spid="48" grpId="0"/>
      <p:bldP spid="49" grpId="0"/>
      <p:bldP spid="50" grpId="0"/>
      <p:bldP spid="51" grpId="0"/>
      <p:bldP spid="52" grpId="0"/>
      <p:bldP spid="53" grpId="0"/>
      <p:bldP spid="54" grpId="0"/>
      <p:bldP spid="55" grpId="0"/>
      <p:bldP spid="57" grpId="0"/>
      <p:bldP spid="58" grpId="0"/>
      <p:bldP spid="93"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40" y="263525"/>
            <a:ext cx="11541760" cy="1250315"/>
          </a:xfrm>
        </p:spPr>
        <p:txBody>
          <a:bodyPr>
            <a:normAutofit fontScale="90000"/>
          </a:bodyPr>
          <a:lstStyle/>
          <a:p>
            <a:r>
              <a:rPr lang="en-US" dirty="0" smtClean="0"/>
              <a:t>Students perceptions </a:t>
            </a:r>
            <a:r>
              <a:rPr lang="en-US" dirty="0" smtClean="0">
                <a:solidFill>
                  <a:schemeClr val="accent1"/>
                </a:solidFill>
              </a:rPr>
              <a:t>to their </a:t>
            </a:r>
            <a:r>
              <a:rPr lang="en-US" dirty="0">
                <a:solidFill>
                  <a:schemeClr val="accent1"/>
                </a:solidFill>
              </a:rPr>
              <a:t>achievement of learning outcomes</a:t>
            </a:r>
            <a:r>
              <a:rPr lang="en-US" dirty="0" smtClean="0">
                <a:solidFill>
                  <a:schemeClr val="accent1"/>
                </a:solidFill>
              </a:rPr>
              <a:t>, </a:t>
            </a:r>
            <a:r>
              <a:rPr lang="en-US" dirty="0">
                <a:solidFill>
                  <a:schemeClr val="accent1"/>
                </a:solidFill>
              </a:rPr>
              <a:t>engagement and motivation to study</a:t>
            </a:r>
            <a:endParaRPr lang="en-US" dirty="0"/>
          </a:p>
        </p:txBody>
      </p:sp>
      <p:sp>
        <p:nvSpPr>
          <p:cNvPr id="3" name="Content Placeholder 2"/>
          <p:cNvSpPr>
            <a:spLocks noGrp="1"/>
          </p:cNvSpPr>
          <p:nvPr>
            <p:ph idx="1"/>
          </p:nvPr>
        </p:nvSpPr>
        <p:spPr>
          <a:xfrm>
            <a:off x="294639" y="1783431"/>
            <a:ext cx="8473441" cy="2482214"/>
          </a:xfrm>
        </p:spPr>
        <p:txBody>
          <a:bodyPr>
            <a:normAutofit fontScale="92500" lnSpcReduction="10000"/>
          </a:bodyPr>
          <a:lstStyle/>
          <a:p>
            <a:pPr marL="0" indent="0">
              <a:buNone/>
            </a:pPr>
            <a:r>
              <a:rPr lang="en-US" dirty="0"/>
              <a:t>M</a:t>
            </a:r>
            <a:r>
              <a:rPr lang="en-US" dirty="0" smtClean="0"/>
              <a:t>ajority </a:t>
            </a:r>
            <a:r>
              <a:rPr lang="en-US" dirty="0"/>
              <a:t>of students’ perceptions revealed that they achieved the course unit learning outcomes </a:t>
            </a:r>
            <a:r>
              <a:rPr lang="en-US" dirty="0" smtClean="0"/>
              <a:t>and were motivated to study.</a:t>
            </a:r>
          </a:p>
          <a:p>
            <a:pPr marL="0" indent="0">
              <a:buNone/>
            </a:pPr>
            <a:r>
              <a:rPr lang="en-US" dirty="0" smtClean="0"/>
              <a:t>However</a:t>
            </a:r>
            <a:r>
              <a:rPr lang="en-US" dirty="0"/>
              <a:t>, </a:t>
            </a:r>
            <a:r>
              <a:rPr lang="en-US" dirty="0" smtClean="0"/>
              <a:t>approximately </a:t>
            </a:r>
            <a:r>
              <a:rPr lang="en-US" dirty="0"/>
              <a:t>30% of students were not engaged to make the best use of their learning possibilities, nor did they think about how they could have learned more effectively in the studied course unit. </a:t>
            </a:r>
            <a:endParaRPr lang="en-US" dirty="0" smtClean="0"/>
          </a:p>
          <a:p>
            <a:endParaRPr lang="en-US" dirty="0"/>
          </a:p>
        </p:txBody>
      </p:sp>
      <p:sp>
        <p:nvSpPr>
          <p:cNvPr id="4" name="TextBox 3"/>
          <p:cNvSpPr txBox="1"/>
          <p:nvPr/>
        </p:nvSpPr>
        <p:spPr>
          <a:xfrm>
            <a:off x="274320" y="4754879"/>
            <a:ext cx="7934960" cy="1384995"/>
          </a:xfrm>
          <a:prstGeom prst="rect">
            <a:avLst/>
          </a:prstGeom>
          <a:solidFill>
            <a:schemeClr val="tx1">
              <a:lumMod val="20000"/>
              <a:lumOff val="80000"/>
            </a:schemeClr>
          </a:solidFill>
        </p:spPr>
        <p:txBody>
          <a:bodyPr wrap="square" rtlCol="0">
            <a:spAutoFit/>
          </a:bodyPr>
          <a:lstStyle/>
          <a:p>
            <a:r>
              <a:rPr lang="en-US" sz="2800" dirty="0"/>
              <a:t>If students are not engaged to their learning, then the question is, how much trust do they actually have for the outcome-based system</a:t>
            </a:r>
            <a:r>
              <a:rPr lang="en-US" sz="2800" dirty="0" smtClean="0"/>
              <a:t>?</a:t>
            </a:r>
            <a:endParaRPr lang="en-US" sz="2800" dirty="0"/>
          </a:p>
        </p:txBody>
      </p:sp>
      <p:pic>
        <p:nvPicPr>
          <p:cNvPr id="8194" name="Picture 2" descr="C:\Users\kaija\Pictures\downloa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1" y="2144340"/>
            <a:ext cx="3423919" cy="3069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7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611" y="365125"/>
            <a:ext cx="12734611" cy="1325563"/>
          </a:xfrm>
        </p:spPr>
        <p:txBody>
          <a:bodyPr>
            <a:normAutofit fontScale="90000"/>
          </a:bodyPr>
          <a:lstStyle/>
          <a:p>
            <a:r>
              <a:rPr lang="en-US" sz="4000" dirty="0" smtClean="0">
                <a:solidFill>
                  <a:schemeClr val="accent1"/>
                </a:solidFill>
              </a:rPr>
              <a:t/>
            </a:r>
            <a:br>
              <a:rPr lang="en-US" sz="4000" dirty="0" smtClean="0">
                <a:solidFill>
                  <a:schemeClr val="accent1"/>
                </a:solidFill>
              </a:rPr>
            </a:br>
            <a:r>
              <a:rPr lang="en-US" sz="4000" dirty="0" smtClean="0">
                <a:solidFill>
                  <a:schemeClr val="accent1"/>
                </a:solidFill>
              </a:rPr>
              <a:t>How the design of learning outcomes relates to student achievement of learning outcomes, their engagement and </a:t>
            </a:r>
            <a:r>
              <a:rPr lang="en-US" sz="4000" dirty="0">
                <a:solidFill>
                  <a:schemeClr val="accent1"/>
                </a:solidFill>
              </a:rPr>
              <a:t>motivation to study?</a:t>
            </a:r>
            <a:r>
              <a:rPr lang="en-US" b="1" dirty="0">
                <a:solidFill>
                  <a:schemeClr val="accent1"/>
                </a:solidFill>
              </a:rPr>
              <a:t/>
            </a:r>
            <a:br>
              <a:rPr lang="en-US" b="1" dirty="0">
                <a:solidFill>
                  <a:schemeClr val="accent1"/>
                </a:solidFill>
              </a:rPr>
            </a:br>
            <a:endParaRPr lang="en-US" dirty="0"/>
          </a:p>
        </p:txBody>
      </p:sp>
      <p:pic>
        <p:nvPicPr>
          <p:cNvPr id="10243" name="Picture 3" descr="C:\Users\kaija\Pictures\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437" y="1843075"/>
            <a:ext cx="3490308" cy="3306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126" y="2049863"/>
            <a:ext cx="8169311" cy="2893100"/>
          </a:xfrm>
          <a:prstGeom prst="rect">
            <a:avLst/>
          </a:prstGeom>
          <a:noFill/>
        </p:spPr>
        <p:txBody>
          <a:bodyPr wrap="square" rtlCol="0">
            <a:spAutoFit/>
          </a:bodyPr>
          <a:lstStyle/>
          <a:p>
            <a:r>
              <a:rPr lang="en-US" sz="2600" dirty="0" smtClean="0"/>
              <a:t>The </a:t>
            </a:r>
            <a:r>
              <a:rPr lang="en-US" sz="2600" dirty="0"/>
              <a:t>design of the learning outcomes relates to how students perceive their achievement of learning outcomes, motivation and engagement. </a:t>
            </a:r>
            <a:endParaRPr lang="en-US" sz="2600" dirty="0" smtClean="0"/>
          </a:p>
          <a:p>
            <a:endParaRPr lang="en-US" sz="2600" dirty="0"/>
          </a:p>
          <a:p>
            <a:r>
              <a:rPr lang="en-US" sz="2600" dirty="0" smtClean="0"/>
              <a:t>Students </a:t>
            </a:r>
            <a:r>
              <a:rPr lang="en-US" sz="2600" dirty="0"/>
              <a:t>were more likely to be engaged to their studies and motivated to achieve the learning outcomes, which were designed at the higher order of cognitive demand.</a:t>
            </a:r>
          </a:p>
        </p:txBody>
      </p:sp>
      <p:sp>
        <p:nvSpPr>
          <p:cNvPr id="6" name="TextBox 5"/>
          <p:cNvSpPr txBox="1"/>
          <p:nvPr/>
        </p:nvSpPr>
        <p:spPr>
          <a:xfrm>
            <a:off x="120580" y="5047613"/>
            <a:ext cx="8340132" cy="1446550"/>
          </a:xfrm>
          <a:prstGeom prst="rect">
            <a:avLst/>
          </a:prstGeom>
          <a:solidFill>
            <a:schemeClr val="tx1">
              <a:lumMod val="20000"/>
              <a:lumOff val="80000"/>
            </a:schemeClr>
          </a:solidFill>
        </p:spPr>
        <p:txBody>
          <a:bodyPr wrap="square" rtlCol="0">
            <a:spAutoFit/>
          </a:bodyPr>
          <a:lstStyle/>
          <a:p>
            <a:pPr lvl="0"/>
            <a:r>
              <a:rPr lang="en-GB" sz="2200" dirty="0"/>
              <a:t>Designing learning outcomes from a </a:t>
            </a:r>
            <a:r>
              <a:rPr lang="en-GB" sz="2200" dirty="0" smtClean="0"/>
              <a:t>student </a:t>
            </a:r>
            <a:r>
              <a:rPr lang="en-GB" sz="2200" dirty="0"/>
              <a:t>perspective does not instantly lead students to engage in their learning. </a:t>
            </a:r>
            <a:endParaRPr lang="en-GB" sz="2200" dirty="0" smtClean="0"/>
          </a:p>
          <a:p>
            <a:pPr lvl="0"/>
            <a:r>
              <a:rPr lang="en-GB" sz="2200" dirty="0" smtClean="0"/>
              <a:t>Most </a:t>
            </a:r>
            <a:r>
              <a:rPr lang="en-GB" sz="2200" dirty="0"/>
              <a:t>of learning outcomes should be designed at higher levels of cognitive demand to avoid student disengagement with their studies</a:t>
            </a:r>
            <a:r>
              <a:rPr lang="en-GB" sz="2200" dirty="0" smtClean="0"/>
              <a:t>.</a:t>
            </a:r>
            <a:endParaRPr lang="en-US" sz="2200" dirty="0"/>
          </a:p>
        </p:txBody>
      </p:sp>
    </p:spTree>
    <p:extLst>
      <p:ext uri="{BB962C8B-B14F-4D97-AF65-F5344CB8AC3E}">
        <p14:creationId xmlns:p14="http://schemas.microsoft.com/office/powerpoint/2010/main" val="247246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31" y="134014"/>
            <a:ext cx="10515600" cy="1325563"/>
          </a:xfrm>
        </p:spPr>
        <p:txBody>
          <a:bodyPr/>
          <a:lstStyle/>
          <a:p>
            <a:r>
              <a:rPr lang="en-US" dirty="0" smtClean="0"/>
              <a:t>Conclusions</a:t>
            </a:r>
            <a:endParaRPr lang="en-US" dirty="0"/>
          </a:p>
        </p:txBody>
      </p:sp>
      <p:sp>
        <p:nvSpPr>
          <p:cNvPr id="3" name="Content Placeholder 2"/>
          <p:cNvSpPr>
            <a:spLocks noGrp="1"/>
          </p:cNvSpPr>
          <p:nvPr>
            <p:ph idx="1"/>
          </p:nvPr>
        </p:nvSpPr>
        <p:spPr>
          <a:xfrm>
            <a:off x="532563" y="1346477"/>
            <a:ext cx="7928149" cy="5416063"/>
          </a:xfrm>
        </p:spPr>
        <p:txBody>
          <a:bodyPr>
            <a:normAutofit fontScale="85000" lnSpcReduction="20000"/>
          </a:bodyPr>
          <a:lstStyle/>
          <a:p>
            <a:pPr marL="0" indent="0">
              <a:buNone/>
            </a:pPr>
            <a:r>
              <a:rPr lang="en-US" dirty="0" smtClean="0"/>
              <a:t>The </a:t>
            </a:r>
            <a:r>
              <a:rPr lang="en-US" dirty="0"/>
              <a:t>role of higher education institutions is to provide something </a:t>
            </a:r>
            <a:r>
              <a:rPr lang="en-US" b="1" dirty="0" smtClean="0"/>
              <a:t>new</a:t>
            </a:r>
            <a:r>
              <a:rPr lang="en-US" dirty="0" smtClean="0"/>
              <a:t>, to </a:t>
            </a:r>
            <a:r>
              <a:rPr lang="en-US" dirty="0"/>
              <a:t>prepare students for facing and </a:t>
            </a:r>
            <a:r>
              <a:rPr lang="en-US" dirty="0" smtClean="0"/>
              <a:t>developing </a:t>
            </a:r>
            <a:r>
              <a:rPr lang="en-US" dirty="0"/>
              <a:t>the future society. </a:t>
            </a:r>
            <a:endParaRPr lang="en-US" dirty="0" smtClean="0"/>
          </a:p>
          <a:p>
            <a:pPr marL="0" indent="0">
              <a:buNone/>
            </a:pPr>
            <a:r>
              <a:rPr lang="en-US" dirty="0" smtClean="0"/>
              <a:t>To do that, Estonian </a:t>
            </a:r>
            <a:r>
              <a:rPr lang="en-US" dirty="0"/>
              <a:t>higher education needs to upgrade their standards in teaching and </a:t>
            </a:r>
            <a:r>
              <a:rPr lang="en-US" dirty="0" smtClean="0"/>
              <a:t>learning. Transform to student-centered learning. </a:t>
            </a:r>
            <a:endParaRPr lang="en-US" dirty="0"/>
          </a:p>
          <a:p>
            <a:pPr marL="0" indent="0">
              <a:buNone/>
            </a:pPr>
            <a:r>
              <a:rPr lang="en-US" dirty="0" smtClean="0"/>
              <a:t>Students should be guided </a:t>
            </a:r>
            <a:r>
              <a:rPr lang="en-US" dirty="0"/>
              <a:t>how to develop and use higher order thinking skills for operating with facts. </a:t>
            </a:r>
            <a:endParaRPr lang="en-US" dirty="0" smtClean="0"/>
          </a:p>
          <a:p>
            <a:pPr marL="0" indent="0">
              <a:buNone/>
            </a:pPr>
            <a:r>
              <a:rPr lang="en-US" dirty="0" smtClean="0"/>
              <a:t>Implementation of learning outcomes should be systematic, transparent and reflect the actual activities undertaken in learning situations. </a:t>
            </a:r>
          </a:p>
          <a:p>
            <a:pPr marL="0" indent="0">
              <a:buNone/>
            </a:pPr>
            <a:r>
              <a:rPr lang="en-US" dirty="0">
                <a:solidFill>
                  <a:schemeClr val="tx1"/>
                </a:solidFill>
              </a:rPr>
              <a:t>T</a:t>
            </a:r>
            <a:r>
              <a:rPr lang="en-US" dirty="0" smtClean="0">
                <a:solidFill>
                  <a:schemeClr val="tx1"/>
                </a:solidFill>
              </a:rPr>
              <a:t>he </a:t>
            </a:r>
            <a:r>
              <a:rPr lang="en-US" dirty="0">
                <a:solidFill>
                  <a:schemeClr val="tx1"/>
                </a:solidFill>
              </a:rPr>
              <a:t>question of </a:t>
            </a:r>
            <a:r>
              <a:rPr lang="en-US" b="1" dirty="0">
                <a:solidFill>
                  <a:schemeClr val="tx1"/>
                </a:solidFill>
              </a:rPr>
              <a:t>“What was I supposed to gain from </a:t>
            </a:r>
            <a:r>
              <a:rPr lang="en-US" b="1" dirty="0" smtClean="0">
                <a:solidFill>
                  <a:schemeClr val="tx1"/>
                </a:solidFill>
              </a:rPr>
              <a:t>this course”</a:t>
            </a:r>
            <a:r>
              <a:rPr lang="en-US" dirty="0" smtClean="0">
                <a:solidFill>
                  <a:schemeClr val="tx1"/>
                </a:solidFill>
              </a:rPr>
              <a:t> </a:t>
            </a:r>
            <a:r>
              <a:rPr lang="en-US" dirty="0">
                <a:solidFill>
                  <a:schemeClr val="tx1"/>
                </a:solidFill>
              </a:rPr>
              <a:t>is a relevant input from </a:t>
            </a:r>
            <a:r>
              <a:rPr lang="en-US" dirty="0" smtClean="0">
                <a:solidFill>
                  <a:schemeClr val="tx1"/>
                </a:solidFill>
              </a:rPr>
              <a:t>students. It shows </a:t>
            </a:r>
            <a:r>
              <a:rPr lang="en-US" dirty="0">
                <a:solidFill>
                  <a:schemeClr val="tx1"/>
                </a:solidFill>
              </a:rPr>
              <a:t>that the design of learning outcomes matters in building the trust for higher education among students. Hence, the key in building the trust for higher education lays on the involvement and participation </a:t>
            </a:r>
            <a:r>
              <a:rPr lang="en-US" dirty="0" smtClean="0">
                <a:solidFill>
                  <a:schemeClr val="tx1"/>
                </a:solidFill>
              </a:rPr>
              <a:t>of all </a:t>
            </a:r>
            <a:r>
              <a:rPr lang="en-US" dirty="0">
                <a:solidFill>
                  <a:schemeClr val="tx1"/>
                </a:solidFill>
              </a:rPr>
              <a:t>the </a:t>
            </a:r>
            <a:r>
              <a:rPr lang="en-US" dirty="0" smtClean="0">
                <a:solidFill>
                  <a:schemeClr val="tx1"/>
                </a:solidFill>
              </a:rPr>
              <a:t>stakeholders, especially from students.</a:t>
            </a:r>
            <a:endParaRPr lang="en-US" b="1" dirty="0" smtClean="0"/>
          </a:p>
        </p:txBody>
      </p:sp>
      <p:pic>
        <p:nvPicPr>
          <p:cNvPr id="1026" name="Picture 2" descr="C:\Users\kaija\Pictures\images (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0471" y="1479619"/>
            <a:ext cx="3567164" cy="330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94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3266160" cy="7250735"/>
          </a:xfrm>
        </p:spPr>
      </p:pic>
    </p:spTree>
    <p:extLst>
      <p:ext uri="{BB962C8B-B14F-4D97-AF65-F5344CB8AC3E}">
        <p14:creationId xmlns:p14="http://schemas.microsoft.com/office/powerpoint/2010/main" val="3891305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KKA">
      <a:dk1>
        <a:srgbClr val="3A3838"/>
      </a:dk1>
      <a:lt1>
        <a:sysClr val="window" lastClr="FFFFFF"/>
      </a:lt1>
      <a:dk2>
        <a:srgbClr val="757070"/>
      </a:dk2>
      <a:lt2>
        <a:srgbClr val="F2F2F2"/>
      </a:lt2>
      <a:accent1>
        <a:srgbClr val="008896"/>
      </a:accent1>
      <a:accent2>
        <a:srgbClr val="FBAB36"/>
      </a:accent2>
      <a:accent3>
        <a:srgbClr val="FFE700"/>
      </a:accent3>
      <a:accent4>
        <a:srgbClr val="025C6F"/>
      </a:accent4>
      <a:accent5>
        <a:srgbClr val="F2741E"/>
      </a:accent5>
      <a:accent6>
        <a:srgbClr val="757070"/>
      </a:accent6>
      <a:hlink>
        <a:srgbClr val="025C6F"/>
      </a:hlink>
      <a:folHlink>
        <a:srgbClr val="FBAB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EKKA">
      <a:dk1>
        <a:srgbClr val="3A3838"/>
      </a:dk1>
      <a:lt1>
        <a:sysClr val="window" lastClr="FFFFFF"/>
      </a:lt1>
      <a:dk2>
        <a:srgbClr val="757070"/>
      </a:dk2>
      <a:lt2>
        <a:srgbClr val="F2F2F2"/>
      </a:lt2>
      <a:accent1>
        <a:srgbClr val="008896"/>
      </a:accent1>
      <a:accent2>
        <a:srgbClr val="FBAB36"/>
      </a:accent2>
      <a:accent3>
        <a:srgbClr val="FFE700"/>
      </a:accent3>
      <a:accent4>
        <a:srgbClr val="025C6F"/>
      </a:accent4>
      <a:accent5>
        <a:srgbClr val="F2741E"/>
      </a:accent5>
      <a:accent6>
        <a:srgbClr val="757070"/>
      </a:accent6>
      <a:hlink>
        <a:srgbClr val="025C6F"/>
      </a:hlink>
      <a:folHlink>
        <a:srgbClr val="FBAB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EKKA">
      <a:dk1>
        <a:srgbClr val="262626"/>
      </a:dk1>
      <a:lt1>
        <a:sysClr val="window" lastClr="FFFFFF"/>
      </a:lt1>
      <a:dk2>
        <a:srgbClr val="7F7F7F"/>
      </a:dk2>
      <a:lt2>
        <a:srgbClr val="F2F2F2"/>
      </a:lt2>
      <a:accent1>
        <a:srgbClr val="025C6F"/>
      </a:accent1>
      <a:accent2>
        <a:srgbClr val="008996"/>
      </a:accent2>
      <a:accent3>
        <a:srgbClr val="FBAB36"/>
      </a:accent3>
      <a:accent4>
        <a:srgbClr val="FFE700"/>
      </a:accent4>
      <a:accent5>
        <a:srgbClr val="F47C22"/>
      </a:accent5>
      <a:accent6>
        <a:srgbClr val="D8DCDB"/>
      </a:accent6>
      <a:hlink>
        <a:srgbClr val="FBAB36"/>
      </a:hlink>
      <a:folHlink>
        <a:srgbClr val="FBAB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EKKA">
      <a:dk1>
        <a:srgbClr val="3A3838"/>
      </a:dk1>
      <a:lt1>
        <a:sysClr val="window" lastClr="FFFFFF"/>
      </a:lt1>
      <a:dk2>
        <a:srgbClr val="757070"/>
      </a:dk2>
      <a:lt2>
        <a:srgbClr val="F2F2F2"/>
      </a:lt2>
      <a:accent1>
        <a:srgbClr val="008896"/>
      </a:accent1>
      <a:accent2>
        <a:srgbClr val="FBAB36"/>
      </a:accent2>
      <a:accent3>
        <a:srgbClr val="FFE700"/>
      </a:accent3>
      <a:accent4>
        <a:srgbClr val="025C6F"/>
      </a:accent4>
      <a:accent5>
        <a:srgbClr val="F2741E"/>
      </a:accent5>
      <a:accent6>
        <a:srgbClr val="757070"/>
      </a:accent6>
      <a:hlink>
        <a:srgbClr val="025C6F"/>
      </a:hlink>
      <a:folHlink>
        <a:srgbClr val="FBAB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EKKA">
      <a:dk1>
        <a:srgbClr val="3A3838"/>
      </a:dk1>
      <a:lt1>
        <a:sysClr val="window" lastClr="FFFFFF"/>
      </a:lt1>
      <a:dk2>
        <a:srgbClr val="757070"/>
      </a:dk2>
      <a:lt2>
        <a:srgbClr val="F2F2F2"/>
      </a:lt2>
      <a:accent1>
        <a:srgbClr val="008896"/>
      </a:accent1>
      <a:accent2>
        <a:srgbClr val="FBAB36"/>
      </a:accent2>
      <a:accent3>
        <a:srgbClr val="FFE700"/>
      </a:accent3>
      <a:accent4>
        <a:srgbClr val="025C6F"/>
      </a:accent4>
      <a:accent5>
        <a:srgbClr val="F2741E"/>
      </a:accent5>
      <a:accent6>
        <a:srgbClr val="757070"/>
      </a:accent6>
      <a:hlink>
        <a:srgbClr val="025C6F"/>
      </a:hlink>
      <a:folHlink>
        <a:srgbClr val="FBAB3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11466</TotalTime>
  <Words>997</Words>
  <Application>Microsoft Office PowerPoint</Application>
  <PresentationFormat>Widescreen</PresentationFormat>
  <Paragraphs>92</Paragraphs>
  <Slides>12</Slides>
  <Notes>9</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12</vt:i4>
      </vt:variant>
    </vt:vector>
  </HeadingPairs>
  <TitlesOfParts>
    <vt:vector size="23" baseType="lpstr">
      <vt:lpstr>맑은 고딕</vt:lpstr>
      <vt:lpstr>Arial</vt:lpstr>
      <vt:lpstr>Calibri</vt:lpstr>
      <vt:lpstr>Calibri Light</vt:lpstr>
      <vt:lpstr>Office Theme</vt:lpstr>
      <vt:lpstr>1_Custom Design</vt:lpstr>
      <vt:lpstr>Custom Design</vt:lpstr>
      <vt:lpstr>2_Custom Design</vt:lpstr>
      <vt:lpstr>3_Custom Design</vt:lpstr>
      <vt:lpstr>4_Custom Design</vt:lpstr>
      <vt:lpstr>5_Custom Design</vt:lpstr>
      <vt:lpstr> Learning outcomes: building the trust for higher education among students</vt:lpstr>
      <vt:lpstr>PowerPoint Presentation</vt:lpstr>
      <vt:lpstr>Learning outcomes</vt:lpstr>
      <vt:lpstr>Overview of the study</vt:lpstr>
      <vt:lpstr>PowerPoint Presentation</vt:lpstr>
      <vt:lpstr>Students perceptions to their achievement of learning outcomes, engagement and motivation to study</vt:lpstr>
      <vt:lpstr> How the design of learning outcomes relates to student achievement of learning outcomes, their engagement and motivation to study? </vt:lpstr>
      <vt:lpstr>Conclusions</vt:lpstr>
      <vt:lpstr>PowerPoint Presentation</vt:lpstr>
      <vt:lpstr>PowerPoint Presentation</vt:lpstr>
      <vt:lpstr>PowerPoint Presentation</vt:lpstr>
      <vt:lpstr> Learning outcomes: building the trust for higher education among students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Eti</dc:creator>
  <cp:lastModifiedBy>DELL</cp:lastModifiedBy>
  <cp:revision>317</cp:revision>
  <dcterms:created xsi:type="dcterms:W3CDTF">2018-05-22T06:16:51Z</dcterms:created>
  <dcterms:modified xsi:type="dcterms:W3CDTF">2019-05-23T10:13:08Z</dcterms:modified>
</cp:coreProperties>
</file>