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notesMasterIdLst>
    <p:notesMasterId r:id="rId22"/>
  </p:notesMasterIdLst>
  <p:handoutMasterIdLst>
    <p:handoutMasterId r:id="rId23"/>
  </p:handoutMasterIdLst>
  <p:sldIdLst>
    <p:sldId id="256" r:id="rId2"/>
    <p:sldId id="257" r:id="rId3"/>
    <p:sldId id="259" r:id="rId4"/>
    <p:sldId id="268" r:id="rId5"/>
    <p:sldId id="269" r:id="rId6"/>
    <p:sldId id="270" r:id="rId7"/>
    <p:sldId id="271" r:id="rId8"/>
    <p:sldId id="265" r:id="rId9"/>
    <p:sldId id="266" r:id="rId10"/>
    <p:sldId id="267" r:id="rId11"/>
    <p:sldId id="272" r:id="rId12"/>
    <p:sldId id="273" r:id="rId13"/>
    <p:sldId id="274" r:id="rId14"/>
    <p:sldId id="275" r:id="rId15"/>
    <p:sldId id="276" r:id="rId16"/>
    <p:sldId id="277" r:id="rId17"/>
    <p:sldId id="278" r:id="rId18"/>
    <p:sldId id="279" r:id="rId19"/>
    <p:sldId id="280" r:id="rId20"/>
    <p:sldId id="258" r:id="rId21"/>
  </p:sldIdLst>
  <p:sldSz cx="9144000" cy="6858000" type="screen4x3"/>
  <p:notesSz cx="6797675" cy="9926638"/>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F79646"/>
    <a:srgbClr val="CCECFF"/>
    <a:srgbClr val="FF85FF"/>
    <a:srgbClr val="86E6A1"/>
    <a:srgbClr val="19C3FF"/>
    <a:srgbClr val="FECEF8"/>
    <a:srgbClr val="C73BFF"/>
    <a:srgbClr val="CC66FF"/>
    <a:srgbClr val="D47D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510" y="54"/>
      </p:cViewPr>
      <p:guideLst>
        <p:guide orient="horz" pos="2160"/>
        <p:guide pos="2880"/>
      </p:guideLst>
    </p:cSldViewPr>
  </p:slideViewPr>
  <p:notesTextViewPr>
    <p:cViewPr>
      <p:scale>
        <a:sx n="1" d="1"/>
        <a:sy n="1" d="1"/>
      </p:scale>
      <p:origin x="0" y="0"/>
    </p:cViewPr>
  </p:notesTextViewPr>
  <p:notesViewPr>
    <p:cSldViewPr>
      <p:cViewPr varScale="1">
        <p:scale>
          <a:sx n="81" d="100"/>
          <a:sy n="81" d="100"/>
        </p:scale>
        <p:origin x="-2340" y="-102"/>
      </p:cViewPr>
      <p:guideLst>
        <p:guide orient="horz" pos="3127"/>
        <p:guide pos="214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Book2"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30"/>
      <c:rotY val="0"/>
      <c:rAngAx val="0"/>
    </c:view3D>
    <c:floor>
      <c:thickness val="0"/>
    </c:floor>
    <c:sideWall>
      <c:thickness val="0"/>
    </c:sideWall>
    <c:backWall>
      <c:thickness val="0"/>
    </c:backWall>
    <c:plotArea>
      <c:layout>
        <c:manualLayout>
          <c:layoutTarget val="inner"/>
          <c:xMode val="edge"/>
          <c:yMode val="edge"/>
          <c:x val="4.954954954954955E-2"/>
          <c:y val="5.5940214046399546E-2"/>
          <c:w val="0.94594594594594594"/>
          <c:h val="0.9338888379451642"/>
        </c:manualLayout>
      </c:layout>
      <c:pie3DChart>
        <c:varyColors val="1"/>
        <c:ser>
          <c:idx val="0"/>
          <c:order val="0"/>
          <c:dPt>
            <c:idx val="0"/>
            <c:bubble3D val="0"/>
            <c:spPr>
              <a:solidFill>
                <a:srgbClr val="66CCFF"/>
              </a:solidFill>
            </c:spPr>
          </c:dPt>
          <c:dPt>
            <c:idx val="1"/>
            <c:bubble3D val="0"/>
            <c:spPr>
              <a:solidFill>
                <a:srgbClr val="FFCCFF"/>
              </a:solidFill>
            </c:spPr>
          </c:dPt>
          <c:val>
            <c:numRef>
              <c:f>Sheet1!$A$1:$A$2</c:f>
              <c:numCache>
                <c:formatCode>General</c:formatCode>
                <c:ptCount val="2"/>
                <c:pt idx="0">
                  <c:v>60</c:v>
                </c:pt>
                <c:pt idx="1">
                  <c:v>40</c:v>
                </c:pt>
              </c:numCache>
            </c:numRef>
          </c:val>
        </c:ser>
        <c:dLbls>
          <c:showLegendKey val="0"/>
          <c:showVal val="0"/>
          <c:showCatName val="0"/>
          <c:showSerName val="0"/>
          <c:showPercent val="0"/>
          <c:showBubbleSize val="0"/>
          <c:showLeaderLines val="1"/>
        </c:dLbls>
      </c:pie3DChart>
    </c:plotArea>
    <c:plotVisOnly val="1"/>
    <c:dispBlanksAs val="gap"/>
    <c:showDLblsOverMax val="0"/>
  </c:chart>
  <c:spPr>
    <a:ln>
      <a:noFill/>
    </a:ln>
  </c:sp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56BD2F2-A1A3-462A-ACAA-AF72722071B7}" type="doc">
      <dgm:prSet loTypeId="urn:microsoft.com/office/officeart/2008/layout/VerticalCurvedList" loCatId="list" qsTypeId="urn:microsoft.com/office/officeart/2005/8/quickstyle/simple1" qsCatId="simple" csTypeId="urn:microsoft.com/office/officeart/2005/8/colors/colorful5" csCatId="colorful" phldr="1"/>
      <dgm:spPr/>
      <dgm:t>
        <a:bodyPr/>
        <a:lstStyle/>
        <a:p>
          <a:endParaRPr lang="en-GB"/>
        </a:p>
      </dgm:t>
    </dgm:pt>
    <dgm:pt modelId="{C309690C-4099-4955-9DC4-42DCE935B93B}">
      <dgm:prSet phldrT="[Text]" custT="1"/>
      <dgm:spPr>
        <a:solidFill>
          <a:schemeClr val="accent5"/>
        </a:solidFill>
      </dgm:spPr>
      <dgm:t>
        <a:bodyPr/>
        <a:lstStyle/>
        <a:p>
          <a:r>
            <a:rPr lang="en-GB" sz="30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Definition of OLP</a:t>
          </a:r>
          <a:endParaRPr lang="en-GB" sz="3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014595EE-9120-4B58-AD77-A6794802DC9E}" type="parTrans" cxnId="{1B1561A0-D490-47AC-8480-35ACF08A3665}">
      <dgm:prSet/>
      <dgm:spPr/>
      <dgm:t>
        <a:bodyPr/>
        <a:lstStyle/>
        <a:p>
          <a:endParaRPr lang="en-GB" sz="3000" b="1">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28530CE2-3577-4936-91D8-3CCEA68D0957}" type="sibTrans" cxnId="{1B1561A0-D490-47AC-8480-35ACF08A3665}">
      <dgm:prSet/>
      <dgm:spPr/>
      <dgm:t>
        <a:bodyPr/>
        <a:lstStyle/>
        <a:p>
          <a:endParaRPr lang="en-GB" sz="3000" b="1">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87A0D5AF-30C3-485B-B103-C51A94EC45FE}">
      <dgm:prSet phldrT="[Text]" custT="1"/>
      <dgm:spPr>
        <a:solidFill>
          <a:srgbClr val="47D872"/>
        </a:solidFill>
      </dgm:spPr>
      <dgm:t>
        <a:bodyPr/>
        <a:lstStyle/>
        <a:p>
          <a:r>
            <a:rPr lang="en-GB" sz="30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Approach of OLP Accreditation</a:t>
          </a:r>
          <a:endParaRPr lang="en-GB" sz="3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29FBDAE5-373E-4FD1-84E2-276FFB37623F}" type="parTrans" cxnId="{1FD8997C-43F1-45A2-9759-F612CF592AED}">
      <dgm:prSet/>
      <dgm:spPr/>
      <dgm:t>
        <a:bodyPr/>
        <a:lstStyle/>
        <a:p>
          <a:endParaRPr lang="en-GB" sz="3000" b="1">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3B81A3DF-5700-4349-A7A8-5A466E677FEB}" type="sibTrans" cxnId="{1FD8997C-43F1-45A2-9759-F612CF592AED}">
      <dgm:prSet/>
      <dgm:spPr/>
      <dgm:t>
        <a:bodyPr/>
        <a:lstStyle/>
        <a:p>
          <a:endParaRPr lang="en-GB" sz="3000" b="1">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1E2E71E2-00B1-4973-88A3-1FEB1BF1F722}">
      <dgm:prSet phldrT="[Text]" custT="1"/>
      <dgm:spPr>
        <a:solidFill>
          <a:srgbClr val="F79646"/>
        </a:solidFill>
      </dgm:spPr>
      <dgm:t>
        <a:bodyPr/>
        <a:lstStyle/>
        <a:p>
          <a:r>
            <a:rPr lang="en-GB" sz="30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Important Considerations</a:t>
          </a:r>
          <a:endParaRPr lang="en-GB" sz="3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F6673FD9-CBD6-4EFA-A789-E0B6D072C65A}" type="parTrans" cxnId="{5A2E31E5-D579-434B-8454-4A6723CB60E1}">
      <dgm:prSet/>
      <dgm:spPr/>
      <dgm:t>
        <a:bodyPr/>
        <a:lstStyle/>
        <a:p>
          <a:endParaRPr lang="en-GB" sz="3000" b="1">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18456FF4-6DF4-4B62-9B5E-E99D1A08ECB3}" type="sibTrans" cxnId="{5A2E31E5-D579-434B-8454-4A6723CB60E1}">
      <dgm:prSet/>
      <dgm:spPr/>
      <dgm:t>
        <a:bodyPr/>
        <a:lstStyle/>
        <a:p>
          <a:endParaRPr lang="en-GB" sz="3000" b="1">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10CD15AA-E388-49B0-9847-6C8E6DF5063B}">
      <dgm:prSet phldrT="[Text]" custT="1"/>
      <dgm:spPr>
        <a:solidFill>
          <a:srgbClr val="CC66FF"/>
        </a:solidFill>
      </dgm:spPr>
      <dgm:t>
        <a:bodyPr/>
        <a:lstStyle/>
        <a:p>
          <a:r>
            <a:rPr lang="en-GB" sz="30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Way Forward</a:t>
          </a:r>
          <a:endParaRPr lang="en-GB" sz="3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CCB9B886-493D-4340-9782-2C7AABFB7EF0}" type="parTrans" cxnId="{89E55CFF-01C9-413E-BC0F-2C99EF2C4A69}">
      <dgm:prSet/>
      <dgm:spPr/>
      <dgm:t>
        <a:bodyPr/>
        <a:lstStyle/>
        <a:p>
          <a:endParaRPr lang="en-GB" sz="3000" b="1">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FDE026D5-FB49-4386-86B9-1E81076F8D66}" type="sibTrans" cxnId="{89E55CFF-01C9-413E-BC0F-2C99EF2C4A69}">
      <dgm:prSet/>
      <dgm:spPr/>
      <dgm:t>
        <a:bodyPr/>
        <a:lstStyle/>
        <a:p>
          <a:endParaRPr lang="en-GB" sz="3000" b="1">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9F2B8897-B6B5-43A4-AD0B-C720E703FDF0}" type="pres">
      <dgm:prSet presAssocID="{556BD2F2-A1A3-462A-ACAA-AF72722071B7}" presName="Name0" presStyleCnt="0">
        <dgm:presLayoutVars>
          <dgm:chMax val="7"/>
          <dgm:chPref val="7"/>
          <dgm:dir/>
        </dgm:presLayoutVars>
      </dgm:prSet>
      <dgm:spPr/>
      <dgm:t>
        <a:bodyPr/>
        <a:lstStyle/>
        <a:p>
          <a:endParaRPr lang="en-GB"/>
        </a:p>
      </dgm:t>
    </dgm:pt>
    <dgm:pt modelId="{A2F2A8C8-5B2C-4BF7-9701-5C1AD01F7DE6}" type="pres">
      <dgm:prSet presAssocID="{556BD2F2-A1A3-462A-ACAA-AF72722071B7}" presName="Name1" presStyleCnt="0"/>
      <dgm:spPr/>
    </dgm:pt>
    <dgm:pt modelId="{2C7D60D3-1AA0-412B-A97D-8AE66D1A1F20}" type="pres">
      <dgm:prSet presAssocID="{556BD2F2-A1A3-462A-ACAA-AF72722071B7}" presName="cycle" presStyleCnt="0"/>
      <dgm:spPr/>
    </dgm:pt>
    <dgm:pt modelId="{5C205BC7-96B5-487C-A637-CEBF5D5621F7}" type="pres">
      <dgm:prSet presAssocID="{556BD2F2-A1A3-462A-ACAA-AF72722071B7}" presName="srcNode" presStyleLbl="node1" presStyleIdx="0" presStyleCnt="4"/>
      <dgm:spPr/>
    </dgm:pt>
    <dgm:pt modelId="{21A02087-AF08-4AA0-9C9F-E251956FDA96}" type="pres">
      <dgm:prSet presAssocID="{556BD2F2-A1A3-462A-ACAA-AF72722071B7}" presName="conn" presStyleLbl="parChTrans1D2" presStyleIdx="0" presStyleCnt="1"/>
      <dgm:spPr/>
      <dgm:t>
        <a:bodyPr/>
        <a:lstStyle/>
        <a:p>
          <a:endParaRPr lang="en-GB"/>
        </a:p>
      </dgm:t>
    </dgm:pt>
    <dgm:pt modelId="{1F2292B1-6258-48F4-B93D-BE770281C24E}" type="pres">
      <dgm:prSet presAssocID="{556BD2F2-A1A3-462A-ACAA-AF72722071B7}" presName="extraNode" presStyleLbl="node1" presStyleIdx="0" presStyleCnt="4"/>
      <dgm:spPr/>
    </dgm:pt>
    <dgm:pt modelId="{4EA4D88B-5AC2-49BA-85A9-7542031D7051}" type="pres">
      <dgm:prSet presAssocID="{556BD2F2-A1A3-462A-ACAA-AF72722071B7}" presName="dstNode" presStyleLbl="node1" presStyleIdx="0" presStyleCnt="4"/>
      <dgm:spPr/>
    </dgm:pt>
    <dgm:pt modelId="{521B03BC-1F93-4A2E-B80F-A4ADF6BF9F03}" type="pres">
      <dgm:prSet presAssocID="{C309690C-4099-4955-9DC4-42DCE935B93B}" presName="text_1" presStyleLbl="node1" presStyleIdx="0" presStyleCnt="4">
        <dgm:presLayoutVars>
          <dgm:bulletEnabled val="1"/>
        </dgm:presLayoutVars>
      </dgm:prSet>
      <dgm:spPr/>
      <dgm:t>
        <a:bodyPr/>
        <a:lstStyle/>
        <a:p>
          <a:endParaRPr lang="en-GB"/>
        </a:p>
      </dgm:t>
    </dgm:pt>
    <dgm:pt modelId="{16C692A2-2111-4028-99E5-3B72C0934473}" type="pres">
      <dgm:prSet presAssocID="{C309690C-4099-4955-9DC4-42DCE935B93B}" presName="accent_1" presStyleCnt="0"/>
      <dgm:spPr/>
    </dgm:pt>
    <dgm:pt modelId="{308033CE-1F51-47C6-ACFF-5A38636F2E45}" type="pres">
      <dgm:prSet presAssocID="{C309690C-4099-4955-9DC4-42DCE935B93B}" presName="accentRepeatNode" presStyleLbl="solidFgAcc1" presStyleIdx="0" presStyleCnt="4"/>
      <dgm:spPr/>
    </dgm:pt>
    <dgm:pt modelId="{22A7E8BD-3C9F-4D83-A877-554782CF2B47}" type="pres">
      <dgm:prSet presAssocID="{87A0D5AF-30C3-485B-B103-C51A94EC45FE}" presName="text_2" presStyleLbl="node1" presStyleIdx="1" presStyleCnt="4">
        <dgm:presLayoutVars>
          <dgm:bulletEnabled val="1"/>
        </dgm:presLayoutVars>
      </dgm:prSet>
      <dgm:spPr/>
      <dgm:t>
        <a:bodyPr/>
        <a:lstStyle/>
        <a:p>
          <a:endParaRPr lang="en-GB"/>
        </a:p>
      </dgm:t>
    </dgm:pt>
    <dgm:pt modelId="{D657986E-6BEB-440D-8AC7-9150A9F12B9E}" type="pres">
      <dgm:prSet presAssocID="{87A0D5AF-30C3-485B-B103-C51A94EC45FE}" presName="accent_2" presStyleCnt="0"/>
      <dgm:spPr/>
    </dgm:pt>
    <dgm:pt modelId="{E3E83A58-DDF0-42A5-97BF-6C035DA7F5BA}" type="pres">
      <dgm:prSet presAssocID="{87A0D5AF-30C3-485B-B103-C51A94EC45FE}" presName="accentRepeatNode" presStyleLbl="solidFgAcc1" presStyleIdx="1" presStyleCnt="4"/>
      <dgm:spPr/>
    </dgm:pt>
    <dgm:pt modelId="{DAA3F15B-816A-4738-80B9-395AFF0E8750}" type="pres">
      <dgm:prSet presAssocID="{1E2E71E2-00B1-4973-88A3-1FEB1BF1F722}" presName="text_3" presStyleLbl="node1" presStyleIdx="2" presStyleCnt="4">
        <dgm:presLayoutVars>
          <dgm:bulletEnabled val="1"/>
        </dgm:presLayoutVars>
      </dgm:prSet>
      <dgm:spPr/>
      <dgm:t>
        <a:bodyPr/>
        <a:lstStyle/>
        <a:p>
          <a:endParaRPr lang="en-GB"/>
        </a:p>
      </dgm:t>
    </dgm:pt>
    <dgm:pt modelId="{5F51791A-93C9-443C-B17C-54CF99F368B2}" type="pres">
      <dgm:prSet presAssocID="{1E2E71E2-00B1-4973-88A3-1FEB1BF1F722}" presName="accent_3" presStyleCnt="0"/>
      <dgm:spPr/>
    </dgm:pt>
    <dgm:pt modelId="{93ECA360-E5D3-4CDA-AC51-3365C914971B}" type="pres">
      <dgm:prSet presAssocID="{1E2E71E2-00B1-4973-88A3-1FEB1BF1F722}" presName="accentRepeatNode" presStyleLbl="solidFgAcc1" presStyleIdx="2" presStyleCnt="4"/>
      <dgm:spPr>
        <a:ln>
          <a:solidFill>
            <a:srgbClr val="F79646"/>
          </a:solidFill>
        </a:ln>
      </dgm:spPr>
    </dgm:pt>
    <dgm:pt modelId="{E669E154-14F9-436F-BB01-74C2400A4031}" type="pres">
      <dgm:prSet presAssocID="{10CD15AA-E388-49B0-9847-6C8E6DF5063B}" presName="text_4" presStyleLbl="node1" presStyleIdx="3" presStyleCnt="4">
        <dgm:presLayoutVars>
          <dgm:bulletEnabled val="1"/>
        </dgm:presLayoutVars>
      </dgm:prSet>
      <dgm:spPr/>
      <dgm:t>
        <a:bodyPr/>
        <a:lstStyle/>
        <a:p>
          <a:endParaRPr lang="en-GB"/>
        </a:p>
      </dgm:t>
    </dgm:pt>
    <dgm:pt modelId="{81F61742-7B80-4A7E-950B-E82911D186FE}" type="pres">
      <dgm:prSet presAssocID="{10CD15AA-E388-49B0-9847-6C8E6DF5063B}" presName="accent_4" presStyleCnt="0"/>
      <dgm:spPr/>
    </dgm:pt>
    <dgm:pt modelId="{D3AD4FCA-0026-4F97-8EDD-E3BFD349E88B}" type="pres">
      <dgm:prSet presAssocID="{10CD15AA-E388-49B0-9847-6C8E6DF5063B}" presName="accentRepeatNode" presStyleLbl="solidFgAcc1" presStyleIdx="3" presStyleCnt="4"/>
      <dgm:spPr>
        <a:ln>
          <a:solidFill>
            <a:srgbClr val="C73BFF"/>
          </a:solidFill>
        </a:ln>
      </dgm:spPr>
    </dgm:pt>
  </dgm:ptLst>
  <dgm:cxnLst>
    <dgm:cxn modelId="{1FD8997C-43F1-45A2-9759-F612CF592AED}" srcId="{556BD2F2-A1A3-462A-ACAA-AF72722071B7}" destId="{87A0D5AF-30C3-485B-B103-C51A94EC45FE}" srcOrd="1" destOrd="0" parTransId="{29FBDAE5-373E-4FD1-84E2-276FFB37623F}" sibTransId="{3B81A3DF-5700-4349-A7A8-5A466E677FEB}"/>
    <dgm:cxn modelId="{1B1561A0-D490-47AC-8480-35ACF08A3665}" srcId="{556BD2F2-A1A3-462A-ACAA-AF72722071B7}" destId="{C309690C-4099-4955-9DC4-42DCE935B93B}" srcOrd="0" destOrd="0" parTransId="{014595EE-9120-4B58-AD77-A6794802DC9E}" sibTransId="{28530CE2-3577-4936-91D8-3CCEA68D0957}"/>
    <dgm:cxn modelId="{625C48E6-E60B-45E9-8C1D-B543A2866084}" type="presOf" srcId="{556BD2F2-A1A3-462A-ACAA-AF72722071B7}" destId="{9F2B8897-B6B5-43A4-AD0B-C720E703FDF0}" srcOrd="0" destOrd="0" presId="urn:microsoft.com/office/officeart/2008/layout/VerticalCurvedList"/>
    <dgm:cxn modelId="{A81DA51B-B8F5-42D4-8A38-18E561657CF6}" type="presOf" srcId="{87A0D5AF-30C3-485B-B103-C51A94EC45FE}" destId="{22A7E8BD-3C9F-4D83-A877-554782CF2B47}" srcOrd="0" destOrd="0" presId="urn:microsoft.com/office/officeart/2008/layout/VerticalCurvedList"/>
    <dgm:cxn modelId="{89E55CFF-01C9-413E-BC0F-2C99EF2C4A69}" srcId="{556BD2F2-A1A3-462A-ACAA-AF72722071B7}" destId="{10CD15AA-E388-49B0-9847-6C8E6DF5063B}" srcOrd="3" destOrd="0" parTransId="{CCB9B886-493D-4340-9782-2C7AABFB7EF0}" sibTransId="{FDE026D5-FB49-4386-86B9-1E81076F8D66}"/>
    <dgm:cxn modelId="{490F02CF-5349-4EBD-9341-3506107CE596}" type="presOf" srcId="{1E2E71E2-00B1-4973-88A3-1FEB1BF1F722}" destId="{DAA3F15B-816A-4738-80B9-395AFF0E8750}" srcOrd="0" destOrd="0" presId="urn:microsoft.com/office/officeart/2008/layout/VerticalCurvedList"/>
    <dgm:cxn modelId="{5A2E31E5-D579-434B-8454-4A6723CB60E1}" srcId="{556BD2F2-A1A3-462A-ACAA-AF72722071B7}" destId="{1E2E71E2-00B1-4973-88A3-1FEB1BF1F722}" srcOrd="2" destOrd="0" parTransId="{F6673FD9-CBD6-4EFA-A789-E0B6D072C65A}" sibTransId="{18456FF4-6DF4-4B62-9B5E-E99D1A08ECB3}"/>
    <dgm:cxn modelId="{D4D6F294-BC5D-4409-B8C3-937C2EEE190B}" type="presOf" srcId="{C309690C-4099-4955-9DC4-42DCE935B93B}" destId="{521B03BC-1F93-4A2E-B80F-A4ADF6BF9F03}" srcOrd="0" destOrd="0" presId="urn:microsoft.com/office/officeart/2008/layout/VerticalCurvedList"/>
    <dgm:cxn modelId="{304EA1B1-F3C5-494B-B3ED-1D07F27A5603}" type="presOf" srcId="{10CD15AA-E388-49B0-9847-6C8E6DF5063B}" destId="{E669E154-14F9-436F-BB01-74C2400A4031}" srcOrd="0" destOrd="0" presId="urn:microsoft.com/office/officeart/2008/layout/VerticalCurvedList"/>
    <dgm:cxn modelId="{6C0CAEAE-6BE6-450C-A3FF-45E968055362}" type="presOf" srcId="{28530CE2-3577-4936-91D8-3CCEA68D0957}" destId="{21A02087-AF08-4AA0-9C9F-E251956FDA96}" srcOrd="0" destOrd="0" presId="urn:microsoft.com/office/officeart/2008/layout/VerticalCurvedList"/>
    <dgm:cxn modelId="{7FF7BC66-540E-43F2-BE66-75BF7FDCD0A5}" type="presParOf" srcId="{9F2B8897-B6B5-43A4-AD0B-C720E703FDF0}" destId="{A2F2A8C8-5B2C-4BF7-9701-5C1AD01F7DE6}" srcOrd="0" destOrd="0" presId="urn:microsoft.com/office/officeart/2008/layout/VerticalCurvedList"/>
    <dgm:cxn modelId="{94EA9B6A-FEAC-4F77-8B4C-25189E501E05}" type="presParOf" srcId="{A2F2A8C8-5B2C-4BF7-9701-5C1AD01F7DE6}" destId="{2C7D60D3-1AA0-412B-A97D-8AE66D1A1F20}" srcOrd="0" destOrd="0" presId="urn:microsoft.com/office/officeart/2008/layout/VerticalCurvedList"/>
    <dgm:cxn modelId="{5EE2A11F-7AD5-4A28-A31B-06638D583F55}" type="presParOf" srcId="{2C7D60D3-1AA0-412B-A97D-8AE66D1A1F20}" destId="{5C205BC7-96B5-487C-A637-CEBF5D5621F7}" srcOrd="0" destOrd="0" presId="urn:microsoft.com/office/officeart/2008/layout/VerticalCurvedList"/>
    <dgm:cxn modelId="{6D06217B-A399-4EC9-A3C5-C5571095B536}" type="presParOf" srcId="{2C7D60D3-1AA0-412B-A97D-8AE66D1A1F20}" destId="{21A02087-AF08-4AA0-9C9F-E251956FDA96}" srcOrd="1" destOrd="0" presId="urn:microsoft.com/office/officeart/2008/layout/VerticalCurvedList"/>
    <dgm:cxn modelId="{CBABA00B-7397-4062-926F-069F29B33782}" type="presParOf" srcId="{2C7D60D3-1AA0-412B-A97D-8AE66D1A1F20}" destId="{1F2292B1-6258-48F4-B93D-BE770281C24E}" srcOrd="2" destOrd="0" presId="urn:microsoft.com/office/officeart/2008/layout/VerticalCurvedList"/>
    <dgm:cxn modelId="{5EE9BE55-ABC2-4F94-8F78-D3DC7311670B}" type="presParOf" srcId="{2C7D60D3-1AA0-412B-A97D-8AE66D1A1F20}" destId="{4EA4D88B-5AC2-49BA-85A9-7542031D7051}" srcOrd="3" destOrd="0" presId="urn:microsoft.com/office/officeart/2008/layout/VerticalCurvedList"/>
    <dgm:cxn modelId="{5E510BEA-E059-4C76-8BC7-52E4D3B9CAC2}" type="presParOf" srcId="{A2F2A8C8-5B2C-4BF7-9701-5C1AD01F7DE6}" destId="{521B03BC-1F93-4A2E-B80F-A4ADF6BF9F03}" srcOrd="1" destOrd="0" presId="urn:microsoft.com/office/officeart/2008/layout/VerticalCurvedList"/>
    <dgm:cxn modelId="{7BD34DAE-CE9F-40DE-A071-E873BD5837D4}" type="presParOf" srcId="{A2F2A8C8-5B2C-4BF7-9701-5C1AD01F7DE6}" destId="{16C692A2-2111-4028-99E5-3B72C0934473}" srcOrd="2" destOrd="0" presId="urn:microsoft.com/office/officeart/2008/layout/VerticalCurvedList"/>
    <dgm:cxn modelId="{8131BDB5-890D-45E1-B7C4-FC8268D93660}" type="presParOf" srcId="{16C692A2-2111-4028-99E5-3B72C0934473}" destId="{308033CE-1F51-47C6-ACFF-5A38636F2E45}" srcOrd="0" destOrd="0" presId="urn:microsoft.com/office/officeart/2008/layout/VerticalCurvedList"/>
    <dgm:cxn modelId="{78135372-31BF-4843-BB75-935822204D6C}" type="presParOf" srcId="{A2F2A8C8-5B2C-4BF7-9701-5C1AD01F7DE6}" destId="{22A7E8BD-3C9F-4D83-A877-554782CF2B47}" srcOrd="3" destOrd="0" presId="urn:microsoft.com/office/officeart/2008/layout/VerticalCurvedList"/>
    <dgm:cxn modelId="{FEDAF51C-4088-4A9F-B3E8-D381F9B3734C}" type="presParOf" srcId="{A2F2A8C8-5B2C-4BF7-9701-5C1AD01F7DE6}" destId="{D657986E-6BEB-440D-8AC7-9150A9F12B9E}" srcOrd="4" destOrd="0" presId="urn:microsoft.com/office/officeart/2008/layout/VerticalCurvedList"/>
    <dgm:cxn modelId="{E82E9826-B486-4D56-99C3-1091CD9A01E7}" type="presParOf" srcId="{D657986E-6BEB-440D-8AC7-9150A9F12B9E}" destId="{E3E83A58-DDF0-42A5-97BF-6C035DA7F5BA}" srcOrd="0" destOrd="0" presId="urn:microsoft.com/office/officeart/2008/layout/VerticalCurvedList"/>
    <dgm:cxn modelId="{A0F0327E-A48D-477C-B542-D42BFAF63BEB}" type="presParOf" srcId="{A2F2A8C8-5B2C-4BF7-9701-5C1AD01F7DE6}" destId="{DAA3F15B-816A-4738-80B9-395AFF0E8750}" srcOrd="5" destOrd="0" presId="urn:microsoft.com/office/officeart/2008/layout/VerticalCurvedList"/>
    <dgm:cxn modelId="{D781969D-CB94-4DE3-8217-026A02306BFC}" type="presParOf" srcId="{A2F2A8C8-5B2C-4BF7-9701-5C1AD01F7DE6}" destId="{5F51791A-93C9-443C-B17C-54CF99F368B2}" srcOrd="6" destOrd="0" presId="urn:microsoft.com/office/officeart/2008/layout/VerticalCurvedList"/>
    <dgm:cxn modelId="{2327B07D-BEBF-42B7-9288-E20B758D6715}" type="presParOf" srcId="{5F51791A-93C9-443C-B17C-54CF99F368B2}" destId="{93ECA360-E5D3-4CDA-AC51-3365C914971B}" srcOrd="0" destOrd="0" presId="urn:microsoft.com/office/officeart/2008/layout/VerticalCurvedList"/>
    <dgm:cxn modelId="{6D488D25-75C1-4DD9-ADDA-4ABFA263159E}" type="presParOf" srcId="{A2F2A8C8-5B2C-4BF7-9701-5C1AD01F7DE6}" destId="{E669E154-14F9-436F-BB01-74C2400A4031}" srcOrd="7" destOrd="0" presId="urn:microsoft.com/office/officeart/2008/layout/VerticalCurvedList"/>
    <dgm:cxn modelId="{CF4FE6D3-ADEE-4A1B-A23C-05F3BC2DB8ED}" type="presParOf" srcId="{A2F2A8C8-5B2C-4BF7-9701-5C1AD01F7DE6}" destId="{81F61742-7B80-4A7E-950B-E82911D186FE}" srcOrd="8" destOrd="0" presId="urn:microsoft.com/office/officeart/2008/layout/VerticalCurvedList"/>
    <dgm:cxn modelId="{5B5222BE-A440-4570-AF55-F98B45F97C40}" type="presParOf" srcId="{81F61742-7B80-4A7E-950B-E82911D186FE}" destId="{D3AD4FCA-0026-4F97-8EDD-E3BFD349E88B}"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09865B2-EF92-4786-97A2-180678099780}" type="doc">
      <dgm:prSet loTypeId="urn:microsoft.com/office/officeart/2005/8/layout/radial4" loCatId="relationship" qsTypeId="urn:microsoft.com/office/officeart/2005/8/quickstyle/3d2" qsCatId="3D" csTypeId="urn:microsoft.com/office/officeart/2005/8/colors/colorful1" csCatId="colorful" phldr="1"/>
      <dgm:spPr/>
      <dgm:t>
        <a:bodyPr/>
        <a:lstStyle/>
        <a:p>
          <a:endParaRPr lang="en-GB"/>
        </a:p>
      </dgm:t>
    </dgm:pt>
    <dgm:pt modelId="{D2DA6D3E-0191-4972-801D-4E21C5B569BF}">
      <dgm:prSet phldrT="[Text]"/>
      <dgm:spPr/>
      <dgm:t>
        <a:bodyPr/>
        <a:lstStyle/>
        <a:p>
          <a:r>
            <a:rPr lang="en-GB" dirty="0" smtClean="0">
              <a:latin typeface="Arial" panose="020B0604020202020204" pitchFamily="34" charset="0"/>
              <a:cs typeface="Arial" panose="020B0604020202020204" pitchFamily="34" charset="0"/>
            </a:rPr>
            <a:t>Eligibility</a:t>
          </a:r>
          <a:endParaRPr lang="en-GB" dirty="0">
            <a:latin typeface="Arial Black" panose="020B0A04020102020204" pitchFamily="34" charset="0"/>
            <a:cs typeface="Arial" panose="020B0604020202020204" pitchFamily="34" charset="0"/>
          </a:endParaRPr>
        </a:p>
      </dgm:t>
    </dgm:pt>
    <dgm:pt modelId="{BB004B3B-B0B0-42AC-85D6-3AA821AD3E75}" type="parTrans" cxnId="{34DF6DDF-1A52-43AD-B14C-106A7C9E7E26}">
      <dgm:prSet/>
      <dgm:spPr/>
      <dgm:t>
        <a:bodyPr/>
        <a:lstStyle/>
        <a:p>
          <a:endParaRPr lang="en-GB">
            <a:latin typeface="Arial" panose="020B0604020202020204" pitchFamily="34" charset="0"/>
            <a:cs typeface="Arial" panose="020B0604020202020204" pitchFamily="34" charset="0"/>
          </a:endParaRPr>
        </a:p>
      </dgm:t>
    </dgm:pt>
    <dgm:pt modelId="{85207398-37F9-4E61-B769-9E3E76D76AE1}" type="sibTrans" cxnId="{34DF6DDF-1A52-43AD-B14C-106A7C9E7E26}">
      <dgm:prSet/>
      <dgm:spPr/>
      <dgm:t>
        <a:bodyPr/>
        <a:lstStyle/>
        <a:p>
          <a:endParaRPr lang="en-GB">
            <a:latin typeface="Arial" panose="020B0604020202020204" pitchFamily="34" charset="0"/>
            <a:cs typeface="Arial" panose="020B0604020202020204" pitchFamily="34" charset="0"/>
          </a:endParaRPr>
        </a:p>
      </dgm:t>
    </dgm:pt>
    <dgm:pt modelId="{C23AC55F-1A11-46F5-8A34-CAF57DD8D4C8}">
      <dgm:prSet phldrT="[Text]"/>
      <dgm:spPr/>
      <dgm:t>
        <a:bodyPr/>
        <a:lstStyle/>
        <a:p>
          <a:r>
            <a:rPr lang="en-GB" dirty="0" smtClean="0">
              <a:latin typeface="Arial" panose="020B0604020202020204" pitchFamily="34" charset="0"/>
              <a:cs typeface="Arial" panose="020B0604020202020204" pitchFamily="34" charset="0"/>
            </a:rPr>
            <a:t>Common Standards</a:t>
          </a:r>
          <a:endParaRPr lang="en-GB" dirty="0">
            <a:latin typeface="Arial" panose="020B0604020202020204" pitchFamily="34" charset="0"/>
            <a:cs typeface="Arial" panose="020B0604020202020204" pitchFamily="34" charset="0"/>
          </a:endParaRPr>
        </a:p>
      </dgm:t>
    </dgm:pt>
    <dgm:pt modelId="{96EFAB78-C71A-47F3-A224-8594B2310585}" type="parTrans" cxnId="{7026A972-C1DF-488C-89A1-EAB71557D035}">
      <dgm:prSet/>
      <dgm:spPr/>
      <dgm:t>
        <a:bodyPr/>
        <a:lstStyle/>
        <a:p>
          <a:endParaRPr lang="en-GB">
            <a:latin typeface="Arial" panose="020B0604020202020204" pitchFamily="34" charset="0"/>
            <a:cs typeface="Arial" panose="020B0604020202020204" pitchFamily="34" charset="0"/>
          </a:endParaRPr>
        </a:p>
      </dgm:t>
    </dgm:pt>
    <dgm:pt modelId="{4AB799A8-160B-4F24-B33C-DC86B1249D38}" type="sibTrans" cxnId="{7026A972-C1DF-488C-89A1-EAB71557D035}">
      <dgm:prSet/>
      <dgm:spPr/>
      <dgm:t>
        <a:bodyPr/>
        <a:lstStyle/>
        <a:p>
          <a:endParaRPr lang="en-GB">
            <a:latin typeface="Arial" panose="020B0604020202020204" pitchFamily="34" charset="0"/>
            <a:cs typeface="Arial" panose="020B0604020202020204" pitchFamily="34" charset="0"/>
          </a:endParaRPr>
        </a:p>
      </dgm:t>
    </dgm:pt>
    <dgm:pt modelId="{B11E5603-DA74-4C79-91A5-6A38E650965F}">
      <dgm:prSet phldrT="[Text]"/>
      <dgm:spPr/>
      <dgm:t>
        <a:bodyPr/>
        <a:lstStyle/>
        <a:p>
          <a:r>
            <a:rPr lang="en-GB" dirty="0" smtClean="0">
              <a:latin typeface="Arial" panose="020B0604020202020204" pitchFamily="34" charset="0"/>
              <a:cs typeface="Arial" panose="020B0604020202020204" pitchFamily="34" charset="0"/>
            </a:rPr>
            <a:t>Outcome-based</a:t>
          </a:r>
          <a:endParaRPr lang="en-GB" dirty="0">
            <a:latin typeface="Arial" panose="020B0604020202020204" pitchFamily="34" charset="0"/>
            <a:cs typeface="Arial" panose="020B0604020202020204" pitchFamily="34" charset="0"/>
          </a:endParaRPr>
        </a:p>
      </dgm:t>
    </dgm:pt>
    <dgm:pt modelId="{13540254-CCA6-4170-8E0D-7C6D9F5B4543}" type="parTrans" cxnId="{86F2F1B4-8B51-4392-9FBA-6C5B400D73E0}">
      <dgm:prSet/>
      <dgm:spPr/>
      <dgm:t>
        <a:bodyPr/>
        <a:lstStyle/>
        <a:p>
          <a:endParaRPr lang="en-GB">
            <a:latin typeface="Arial" panose="020B0604020202020204" pitchFamily="34" charset="0"/>
            <a:cs typeface="Arial" panose="020B0604020202020204" pitchFamily="34" charset="0"/>
          </a:endParaRPr>
        </a:p>
      </dgm:t>
    </dgm:pt>
    <dgm:pt modelId="{3FCF388B-7C03-419D-A484-BF487D72C310}" type="sibTrans" cxnId="{86F2F1B4-8B51-4392-9FBA-6C5B400D73E0}">
      <dgm:prSet/>
      <dgm:spPr/>
      <dgm:t>
        <a:bodyPr/>
        <a:lstStyle/>
        <a:p>
          <a:endParaRPr lang="en-GB">
            <a:latin typeface="Arial" panose="020B0604020202020204" pitchFamily="34" charset="0"/>
            <a:cs typeface="Arial" panose="020B0604020202020204" pitchFamily="34" charset="0"/>
          </a:endParaRPr>
        </a:p>
      </dgm:t>
    </dgm:pt>
    <dgm:pt modelId="{09C187E3-E9EA-4BBC-B91E-E0514B1A8099}">
      <dgm:prSet phldrT="[Text]"/>
      <dgm:spPr/>
      <dgm:t>
        <a:bodyPr/>
        <a:lstStyle/>
        <a:p>
          <a:r>
            <a:rPr lang="en-GB" dirty="0" smtClean="0">
              <a:latin typeface="Arial" panose="020B0604020202020204" pitchFamily="34" charset="0"/>
              <a:cs typeface="Arial" panose="020B0604020202020204" pitchFamily="34" charset="0"/>
            </a:rPr>
            <a:t>Different Learning, Teaching &amp; Assessment</a:t>
          </a:r>
          <a:endParaRPr lang="en-GB" dirty="0">
            <a:latin typeface="Arial" panose="020B0604020202020204" pitchFamily="34" charset="0"/>
            <a:cs typeface="Arial" panose="020B0604020202020204" pitchFamily="34" charset="0"/>
          </a:endParaRPr>
        </a:p>
      </dgm:t>
    </dgm:pt>
    <dgm:pt modelId="{668CFCB0-7967-41EF-973E-EE22E2407CF9}" type="parTrans" cxnId="{8E3543BD-0020-40E8-AA22-CD70EC60622B}">
      <dgm:prSet/>
      <dgm:spPr/>
      <dgm:t>
        <a:bodyPr/>
        <a:lstStyle/>
        <a:p>
          <a:endParaRPr lang="en-GB">
            <a:latin typeface="Arial" panose="020B0604020202020204" pitchFamily="34" charset="0"/>
            <a:cs typeface="Arial" panose="020B0604020202020204" pitchFamily="34" charset="0"/>
          </a:endParaRPr>
        </a:p>
      </dgm:t>
    </dgm:pt>
    <dgm:pt modelId="{E204E5F9-2774-43DC-8157-C042352C9AA9}" type="sibTrans" cxnId="{8E3543BD-0020-40E8-AA22-CD70EC60622B}">
      <dgm:prSet/>
      <dgm:spPr/>
      <dgm:t>
        <a:bodyPr/>
        <a:lstStyle/>
        <a:p>
          <a:endParaRPr lang="en-GB">
            <a:latin typeface="Arial" panose="020B0604020202020204" pitchFamily="34" charset="0"/>
            <a:cs typeface="Arial" panose="020B0604020202020204" pitchFamily="34" charset="0"/>
          </a:endParaRPr>
        </a:p>
      </dgm:t>
    </dgm:pt>
    <dgm:pt modelId="{A4676097-038B-4CAE-A262-77C67D71FEC7}">
      <dgm:prSet phldrT="[Text]"/>
      <dgm:spPr/>
      <dgm:t>
        <a:bodyPr/>
        <a:lstStyle/>
        <a:p>
          <a:r>
            <a:rPr lang="en-GB" dirty="0" smtClean="0">
              <a:latin typeface="Arial" panose="020B0604020202020204" pitchFamily="34" charset="0"/>
              <a:cs typeface="Arial" panose="020B0604020202020204" pitchFamily="34" charset="0"/>
            </a:rPr>
            <a:t>Different Evidence</a:t>
          </a:r>
          <a:endParaRPr lang="en-GB" dirty="0">
            <a:latin typeface="Arial" panose="020B0604020202020204" pitchFamily="34" charset="0"/>
            <a:cs typeface="Arial" panose="020B0604020202020204" pitchFamily="34" charset="0"/>
          </a:endParaRPr>
        </a:p>
      </dgm:t>
    </dgm:pt>
    <dgm:pt modelId="{86202415-ACA1-4363-A131-A0D1BFFD2A93}" type="parTrans" cxnId="{C4D0BB8A-2074-4CB9-91A0-2E8FFEE8A453}">
      <dgm:prSet/>
      <dgm:spPr/>
      <dgm:t>
        <a:bodyPr/>
        <a:lstStyle/>
        <a:p>
          <a:endParaRPr lang="en-GB"/>
        </a:p>
      </dgm:t>
    </dgm:pt>
    <dgm:pt modelId="{2901BD95-DA13-41A5-8BA1-DE180B324271}" type="sibTrans" cxnId="{C4D0BB8A-2074-4CB9-91A0-2E8FFEE8A453}">
      <dgm:prSet/>
      <dgm:spPr/>
      <dgm:t>
        <a:bodyPr/>
        <a:lstStyle/>
        <a:p>
          <a:endParaRPr lang="en-GB"/>
        </a:p>
      </dgm:t>
    </dgm:pt>
    <dgm:pt modelId="{37CA07F3-8657-4CC9-AA93-501ABAE2877A}">
      <dgm:prSet phldrT="[Text]"/>
      <dgm:spPr/>
      <dgm:t>
        <a:bodyPr/>
        <a:lstStyle/>
        <a:p>
          <a:r>
            <a:rPr lang="en-GB" dirty="0" smtClean="0">
              <a:latin typeface="Arial Black" panose="020B0A04020102020204" pitchFamily="34" charset="0"/>
              <a:cs typeface="Arial" panose="020B0604020202020204" pitchFamily="34" charset="0"/>
            </a:rPr>
            <a:t>OLP</a:t>
          </a:r>
          <a:endParaRPr lang="en-GB" dirty="0">
            <a:latin typeface="Arial Black" panose="020B0A04020102020204" pitchFamily="34" charset="0"/>
            <a:cs typeface="Arial" panose="020B0604020202020204" pitchFamily="34" charset="0"/>
          </a:endParaRPr>
        </a:p>
      </dgm:t>
    </dgm:pt>
    <dgm:pt modelId="{899ACDE0-407D-4AE4-96AD-FBA3BBA1A127}" type="parTrans" cxnId="{3C98D094-B79D-4D45-833C-8F14633B998B}">
      <dgm:prSet/>
      <dgm:spPr/>
      <dgm:t>
        <a:bodyPr/>
        <a:lstStyle/>
        <a:p>
          <a:endParaRPr lang="en-GB"/>
        </a:p>
      </dgm:t>
    </dgm:pt>
    <dgm:pt modelId="{542FBAB3-2635-4036-BC60-3D265318514D}" type="sibTrans" cxnId="{3C98D094-B79D-4D45-833C-8F14633B998B}">
      <dgm:prSet/>
      <dgm:spPr/>
      <dgm:t>
        <a:bodyPr/>
        <a:lstStyle/>
        <a:p>
          <a:endParaRPr lang="en-GB"/>
        </a:p>
      </dgm:t>
    </dgm:pt>
    <dgm:pt modelId="{DF9A46CB-E20D-4D46-9A26-0D5A84134B91}" type="pres">
      <dgm:prSet presAssocID="{409865B2-EF92-4786-97A2-180678099780}" presName="cycle" presStyleCnt="0">
        <dgm:presLayoutVars>
          <dgm:chMax val="1"/>
          <dgm:dir/>
          <dgm:animLvl val="ctr"/>
          <dgm:resizeHandles val="exact"/>
        </dgm:presLayoutVars>
      </dgm:prSet>
      <dgm:spPr/>
      <dgm:t>
        <a:bodyPr/>
        <a:lstStyle/>
        <a:p>
          <a:endParaRPr lang="en-GB"/>
        </a:p>
      </dgm:t>
    </dgm:pt>
    <dgm:pt modelId="{70BC1A66-55D9-41FA-805A-07CED46C7AC1}" type="pres">
      <dgm:prSet presAssocID="{37CA07F3-8657-4CC9-AA93-501ABAE2877A}" presName="centerShape" presStyleLbl="node0" presStyleIdx="0" presStyleCnt="1"/>
      <dgm:spPr/>
      <dgm:t>
        <a:bodyPr/>
        <a:lstStyle/>
        <a:p>
          <a:endParaRPr lang="en-GB"/>
        </a:p>
      </dgm:t>
    </dgm:pt>
    <dgm:pt modelId="{56AE0DD6-812D-4B0D-A5D4-BC546AC3C554}" type="pres">
      <dgm:prSet presAssocID="{BB004B3B-B0B0-42AC-85D6-3AA821AD3E75}" presName="parTrans" presStyleLbl="bgSibTrans2D1" presStyleIdx="0" presStyleCnt="5"/>
      <dgm:spPr/>
      <dgm:t>
        <a:bodyPr/>
        <a:lstStyle/>
        <a:p>
          <a:endParaRPr lang="en-GB"/>
        </a:p>
      </dgm:t>
    </dgm:pt>
    <dgm:pt modelId="{9D16D67C-0366-4CBA-9A50-CA1F2ED5A08B}" type="pres">
      <dgm:prSet presAssocID="{D2DA6D3E-0191-4972-801D-4E21C5B569BF}" presName="node" presStyleLbl="node1" presStyleIdx="0" presStyleCnt="5">
        <dgm:presLayoutVars>
          <dgm:bulletEnabled val="1"/>
        </dgm:presLayoutVars>
      </dgm:prSet>
      <dgm:spPr/>
      <dgm:t>
        <a:bodyPr/>
        <a:lstStyle/>
        <a:p>
          <a:endParaRPr lang="en-GB"/>
        </a:p>
      </dgm:t>
    </dgm:pt>
    <dgm:pt modelId="{ABAFBD95-5728-44C2-8276-AB84A9134246}" type="pres">
      <dgm:prSet presAssocID="{96EFAB78-C71A-47F3-A224-8594B2310585}" presName="parTrans" presStyleLbl="bgSibTrans2D1" presStyleIdx="1" presStyleCnt="5"/>
      <dgm:spPr/>
      <dgm:t>
        <a:bodyPr/>
        <a:lstStyle/>
        <a:p>
          <a:endParaRPr lang="en-GB"/>
        </a:p>
      </dgm:t>
    </dgm:pt>
    <dgm:pt modelId="{EDA41D34-980F-43A5-A9C5-0F4AB1D06747}" type="pres">
      <dgm:prSet presAssocID="{C23AC55F-1A11-46F5-8A34-CAF57DD8D4C8}" presName="node" presStyleLbl="node1" presStyleIdx="1" presStyleCnt="5">
        <dgm:presLayoutVars>
          <dgm:bulletEnabled val="1"/>
        </dgm:presLayoutVars>
      </dgm:prSet>
      <dgm:spPr/>
      <dgm:t>
        <a:bodyPr/>
        <a:lstStyle/>
        <a:p>
          <a:endParaRPr lang="en-GB"/>
        </a:p>
      </dgm:t>
    </dgm:pt>
    <dgm:pt modelId="{8D04A5CF-987B-49DD-86D6-318A3F6D41CB}" type="pres">
      <dgm:prSet presAssocID="{13540254-CCA6-4170-8E0D-7C6D9F5B4543}" presName="parTrans" presStyleLbl="bgSibTrans2D1" presStyleIdx="2" presStyleCnt="5"/>
      <dgm:spPr/>
      <dgm:t>
        <a:bodyPr/>
        <a:lstStyle/>
        <a:p>
          <a:endParaRPr lang="en-GB"/>
        </a:p>
      </dgm:t>
    </dgm:pt>
    <dgm:pt modelId="{9206434C-9F33-45B4-BE50-95A8E4765605}" type="pres">
      <dgm:prSet presAssocID="{B11E5603-DA74-4C79-91A5-6A38E650965F}" presName="node" presStyleLbl="node1" presStyleIdx="2" presStyleCnt="5">
        <dgm:presLayoutVars>
          <dgm:bulletEnabled val="1"/>
        </dgm:presLayoutVars>
      </dgm:prSet>
      <dgm:spPr/>
      <dgm:t>
        <a:bodyPr/>
        <a:lstStyle/>
        <a:p>
          <a:endParaRPr lang="en-GB"/>
        </a:p>
      </dgm:t>
    </dgm:pt>
    <dgm:pt modelId="{1BC3EF04-19BC-4494-9BAB-DED50DAC6713}" type="pres">
      <dgm:prSet presAssocID="{668CFCB0-7967-41EF-973E-EE22E2407CF9}" presName="parTrans" presStyleLbl="bgSibTrans2D1" presStyleIdx="3" presStyleCnt="5"/>
      <dgm:spPr/>
      <dgm:t>
        <a:bodyPr/>
        <a:lstStyle/>
        <a:p>
          <a:endParaRPr lang="en-GB"/>
        </a:p>
      </dgm:t>
    </dgm:pt>
    <dgm:pt modelId="{297D9A63-8940-4795-B68F-E584A82C7EF0}" type="pres">
      <dgm:prSet presAssocID="{09C187E3-E9EA-4BBC-B91E-E0514B1A8099}" presName="node" presStyleLbl="node1" presStyleIdx="3" presStyleCnt="5">
        <dgm:presLayoutVars>
          <dgm:bulletEnabled val="1"/>
        </dgm:presLayoutVars>
      </dgm:prSet>
      <dgm:spPr/>
      <dgm:t>
        <a:bodyPr/>
        <a:lstStyle/>
        <a:p>
          <a:endParaRPr lang="en-GB"/>
        </a:p>
      </dgm:t>
    </dgm:pt>
    <dgm:pt modelId="{D93E55FE-B343-4AA1-8D13-91D658AE6785}" type="pres">
      <dgm:prSet presAssocID="{86202415-ACA1-4363-A131-A0D1BFFD2A93}" presName="parTrans" presStyleLbl="bgSibTrans2D1" presStyleIdx="4" presStyleCnt="5"/>
      <dgm:spPr/>
      <dgm:t>
        <a:bodyPr/>
        <a:lstStyle/>
        <a:p>
          <a:endParaRPr lang="en-GB"/>
        </a:p>
      </dgm:t>
    </dgm:pt>
    <dgm:pt modelId="{4D3A4ED3-A4E1-46FE-9B8D-93ACF3ADCB22}" type="pres">
      <dgm:prSet presAssocID="{A4676097-038B-4CAE-A262-77C67D71FEC7}" presName="node" presStyleLbl="node1" presStyleIdx="4" presStyleCnt="5">
        <dgm:presLayoutVars>
          <dgm:bulletEnabled val="1"/>
        </dgm:presLayoutVars>
      </dgm:prSet>
      <dgm:spPr/>
      <dgm:t>
        <a:bodyPr/>
        <a:lstStyle/>
        <a:p>
          <a:endParaRPr lang="en-GB"/>
        </a:p>
      </dgm:t>
    </dgm:pt>
  </dgm:ptLst>
  <dgm:cxnLst>
    <dgm:cxn modelId="{7026A972-C1DF-488C-89A1-EAB71557D035}" srcId="{37CA07F3-8657-4CC9-AA93-501ABAE2877A}" destId="{C23AC55F-1A11-46F5-8A34-CAF57DD8D4C8}" srcOrd="1" destOrd="0" parTransId="{96EFAB78-C71A-47F3-A224-8594B2310585}" sibTransId="{4AB799A8-160B-4F24-B33C-DC86B1249D38}"/>
    <dgm:cxn modelId="{7DD50B25-1553-45DB-9980-75288CE832D9}" type="presOf" srcId="{BB004B3B-B0B0-42AC-85D6-3AA821AD3E75}" destId="{56AE0DD6-812D-4B0D-A5D4-BC546AC3C554}" srcOrd="0" destOrd="0" presId="urn:microsoft.com/office/officeart/2005/8/layout/radial4"/>
    <dgm:cxn modelId="{8E3543BD-0020-40E8-AA22-CD70EC60622B}" srcId="{37CA07F3-8657-4CC9-AA93-501ABAE2877A}" destId="{09C187E3-E9EA-4BBC-B91E-E0514B1A8099}" srcOrd="3" destOrd="0" parTransId="{668CFCB0-7967-41EF-973E-EE22E2407CF9}" sibTransId="{E204E5F9-2774-43DC-8157-C042352C9AA9}"/>
    <dgm:cxn modelId="{B7D92AF7-68A9-48BF-8334-E302D44D9B41}" type="presOf" srcId="{A4676097-038B-4CAE-A262-77C67D71FEC7}" destId="{4D3A4ED3-A4E1-46FE-9B8D-93ACF3ADCB22}" srcOrd="0" destOrd="0" presId="urn:microsoft.com/office/officeart/2005/8/layout/radial4"/>
    <dgm:cxn modelId="{11EB5A6D-3FE7-4672-A254-3D2FCD922833}" type="presOf" srcId="{96EFAB78-C71A-47F3-A224-8594B2310585}" destId="{ABAFBD95-5728-44C2-8276-AB84A9134246}" srcOrd="0" destOrd="0" presId="urn:microsoft.com/office/officeart/2005/8/layout/radial4"/>
    <dgm:cxn modelId="{86F2F1B4-8B51-4392-9FBA-6C5B400D73E0}" srcId="{37CA07F3-8657-4CC9-AA93-501ABAE2877A}" destId="{B11E5603-DA74-4C79-91A5-6A38E650965F}" srcOrd="2" destOrd="0" parTransId="{13540254-CCA6-4170-8E0D-7C6D9F5B4543}" sibTransId="{3FCF388B-7C03-419D-A484-BF487D72C310}"/>
    <dgm:cxn modelId="{83905307-1772-44C9-87EF-4AF2C5B2DA37}" type="presOf" srcId="{B11E5603-DA74-4C79-91A5-6A38E650965F}" destId="{9206434C-9F33-45B4-BE50-95A8E4765605}" srcOrd="0" destOrd="0" presId="urn:microsoft.com/office/officeart/2005/8/layout/radial4"/>
    <dgm:cxn modelId="{34DF6DDF-1A52-43AD-B14C-106A7C9E7E26}" srcId="{37CA07F3-8657-4CC9-AA93-501ABAE2877A}" destId="{D2DA6D3E-0191-4972-801D-4E21C5B569BF}" srcOrd="0" destOrd="0" parTransId="{BB004B3B-B0B0-42AC-85D6-3AA821AD3E75}" sibTransId="{85207398-37F9-4E61-B769-9E3E76D76AE1}"/>
    <dgm:cxn modelId="{AE2321FA-8C9E-4994-A6B9-7B0DD0535EB6}" type="presOf" srcId="{C23AC55F-1A11-46F5-8A34-CAF57DD8D4C8}" destId="{EDA41D34-980F-43A5-A9C5-0F4AB1D06747}" srcOrd="0" destOrd="0" presId="urn:microsoft.com/office/officeart/2005/8/layout/radial4"/>
    <dgm:cxn modelId="{C516C634-F2FD-451A-A93B-5367855C0444}" type="presOf" srcId="{409865B2-EF92-4786-97A2-180678099780}" destId="{DF9A46CB-E20D-4D46-9A26-0D5A84134B91}" srcOrd="0" destOrd="0" presId="urn:microsoft.com/office/officeart/2005/8/layout/radial4"/>
    <dgm:cxn modelId="{AA958EA8-41D4-493A-80D1-E8F266B47326}" type="presOf" srcId="{37CA07F3-8657-4CC9-AA93-501ABAE2877A}" destId="{70BC1A66-55D9-41FA-805A-07CED46C7AC1}" srcOrd="0" destOrd="0" presId="urn:microsoft.com/office/officeart/2005/8/layout/radial4"/>
    <dgm:cxn modelId="{3C98D094-B79D-4D45-833C-8F14633B998B}" srcId="{409865B2-EF92-4786-97A2-180678099780}" destId="{37CA07F3-8657-4CC9-AA93-501ABAE2877A}" srcOrd="0" destOrd="0" parTransId="{899ACDE0-407D-4AE4-96AD-FBA3BBA1A127}" sibTransId="{542FBAB3-2635-4036-BC60-3D265318514D}"/>
    <dgm:cxn modelId="{002C4927-A286-4524-B584-70DCA804351D}" type="presOf" srcId="{668CFCB0-7967-41EF-973E-EE22E2407CF9}" destId="{1BC3EF04-19BC-4494-9BAB-DED50DAC6713}" srcOrd="0" destOrd="0" presId="urn:microsoft.com/office/officeart/2005/8/layout/radial4"/>
    <dgm:cxn modelId="{26CEDF47-761D-4D74-8E56-29A37534CB0A}" type="presOf" srcId="{86202415-ACA1-4363-A131-A0D1BFFD2A93}" destId="{D93E55FE-B343-4AA1-8D13-91D658AE6785}" srcOrd="0" destOrd="0" presId="urn:microsoft.com/office/officeart/2005/8/layout/radial4"/>
    <dgm:cxn modelId="{FCB695D5-79A5-45CC-A84C-DB3AA3C9A80F}" type="presOf" srcId="{09C187E3-E9EA-4BBC-B91E-E0514B1A8099}" destId="{297D9A63-8940-4795-B68F-E584A82C7EF0}" srcOrd="0" destOrd="0" presId="urn:microsoft.com/office/officeart/2005/8/layout/radial4"/>
    <dgm:cxn modelId="{C4118789-89DC-4330-97AB-24303F0E14A6}" type="presOf" srcId="{13540254-CCA6-4170-8E0D-7C6D9F5B4543}" destId="{8D04A5CF-987B-49DD-86D6-318A3F6D41CB}" srcOrd="0" destOrd="0" presId="urn:microsoft.com/office/officeart/2005/8/layout/radial4"/>
    <dgm:cxn modelId="{C4D0BB8A-2074-4CB9-91A0-2E8FFEE8A453}" srcId="{37CA07F3-8657-4CC9-AA93-501ABAE2877A}" destId="{A4676097-038B-4CAE-A262-77C67D71FEC7}" srcOrd="4" destOrd="0" parTransId="{86202415-ACA1-4363-A131-A0D1BFFD2A93}" sibTransId="{2901BD95-DA13-41A5-8BA1-DE180B324271}"/>
    <dgm:cxn modelId="{D3C27B1B-AB39-4A0D-8F10-31339E9ACD8F}" type="presOf" srcId="{D2DA6D3E-0191-4972-801D-4E21C5B569BF}" destId="{9D16D67C-0366-4CBA-9A50-CA1F2ED5A08B}" srcOrd="0" destOrd="0" presId="urn:microsoft.com/office/officeart/2005/8/layout/radial4"/>
    <dgm:cxn modelId="{27ED5C7E-EB2E-4A78-BE88-69BFE1F78740}" type="presParOf" srcId="{DF9A46CB-E20D-4D46-9A26-0D5A84134B91}" destId="{70BC1A66-55D9-41FA-805A-07CED46C7AC1}" srcOrd="0" destOrd="0" presId="urn:microsoft.com/office/officeart/2005/8/layout/radial4"/>
    <dgm:cxn modelId="{BB7807E4-7067-403E-A5A1-04438064013D}" type="presParOf" srcId="{DF9A46CB-E20D-4D46-9A26-0D5A84134B91}" destId="{56AE0DD6-812D-4B0D-A5D4-BC546AC3C554}" srcOrd="1" destOrd="0" presId="urn:microsoft.com/office/officeart/2005/8/layout/radial4"/>
    <dgm:cxn modelId="{6A8299A2-9AC9-4813-A118-03F558EA29B8}" type="presParOf" srcId="{DF9A46CB-E20D-4D46-9A26-0D5A84134B91}" destId="{9D16D67C-0366-4CBA-9A50-CA1F2ED5A08B}" srcOrd="2" destOrd="0" presId="urn:microsoft.com/office/officeart/2005/8/layout/radial4"/>
    <dgm:cxn modelId="{A8404AD6-FA13-4083-89CA-1B716BB3983D}" type="presParOf" srcId="{DF9A46CB-E20D-4D46-9A26-0D5A84134B91}" destId="{ABAFBD95-5728-44C2-8276-AB84A9134246}" srcOrd="3" destOrd="0" presId="urn:microsoft.com/office/officeart/2005/8/layout/radial4"/>
    <dgm:cxn modelId="{0659D254-FA79-46BD-878F-B6494099C6A7}" type="presParOf" srcId="{DF9A46CB-E20D-4D46-9A26-0D5A84134B91}" destId="{EDA41D34-980F-43A5-A9C5-0F4AB1D06747}" srcOrd="4" destOrd="0" presId="urn:microsoft.com/office/officeart/2005/8/layout/radial4"/>
    <dgm:cxn modelId="{F49558F4-C7D6-40FF-93EE-9FE4B338E321}" type="presParOf" srcId="{DF9A46CB-E20D-4D46-9A26-0D5A84134B91}" destId="{8D04A5CF-987B-49DD-86D6-318A3F6D41CB}" srcOrd="5" destOrd="0" presId="urn:microsoft.com/office/officeart/2005/8/layout/radial4"/>
    <dgm:cxn modelId="{A0A4D6F5-2FFB-4402-828C-03AAFF401FD6}" type="presParOf" srcId="{DF9A46CB-E20D-4D46-9A26-0D5A84134B91}" destId="{9206434C-9F33-45B4-BE50-95A8E4765605}" srcOrd="6" destOrd="0" presId="urn:microsoft.com/office/officeart/2005/8/layout/radial4"/>
    <dgm:cxn modelId="{DAE9C3FF-C64D-49CD-A40F-935DCA5B718B}" type="presParOf" srcId="{DF9A46CB-E20D-4D46-9A26-0D5A84134B91}" destId="{1BC3EF04-19BC-4494-9BAB-DED50DAC6713}" srcOrd="7" destOrd="0" presId="urn:microsoft.com/office/officeart/2005/8/layout/radial4"/>
    <dgm:cxn modelId="{BDFD9678-FDCE-4F5F-90DF-F2C28712D1AD}" type="presParOf" srcId="{DF9A46CB-E20D-4D46-9A26-0D5A84134B91}" destId="{297D9A63-8940-4795-B68F-E584A82C7EF0}" srcOrd="8" destOrd="0" presId="urn:microsoft.com/office/officeart/2005/8/layout/radial4"/>
    <dgm:cxn modelId="{F3B33CFB-CC07-4E65-B8F5-62C83DD5E0A4}" type="presParOf" srcId="{DF9A46CB-E20D-4D46-9A26-0D5A84134B91}" destId="{D93E55FE-B343-4AA1-8D13-91D658AE6785}" srcOrd="9" destOrd="0" presId="urn:microsoft.com/office/officeart/2005/8/layout/radial4"/>
    <dgm:cxn modelId="{9367B08D-B5AC-46A2-B301-D3BFDE8B29DE}" type="presParOf" srcId="{DF9A46CB-E20D-4D46-9A26-0D5A84134B91}" destId="{4D3A4ED3-A4E1-46FE-9B8D-93ACF3ADCB22}" srcOrd="10"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67AD653-4F10-4119-A9A6-8B5CF70351B2}" type="doc">
      <dgm:prSet loTypeId="urn:microsoft.com/office/officeart/2005/8/layout/target2" loCatId="relationship" qsTypeId="urn:microsoft.com/office/officeart/2005/8/quickstyle/3d3" qsCatId="3D" csTypeId="urn:microsoft.com/office/officeart/2005/8/colors/colorful5" csCatId="colorful" phldr="1"/>
      <dgm:spPr/>
      <dgm:t>
        <a:bodyPr/>
        <a:lstStyle/>
        <a:p>
          <a:endParaRPr lang="en-GB"/>
        </a:p>
      </dgm:t>
    </dgm:pt>
    <dgm:pt modelId="{FA46B5A3-C610-49A2-ACF4-56337AB9470B}">
      <dgm:prSet phldrT="[Text]"/>
      <dgm:spPr/>
      <dgm:t>
        <a:bodyPr/>
        <a:lstStyle/>
        <a:p>
          <a:r>
            <a:rPr lang="en-GB" dirty="0" smtClean="0"/>
            <a:t>Organisational Outcomes</a:t>
          </a:r>
          <a:endParaRPr lang="en-GB" dirty="0"/>
        </a:p>
      </dgm:t>
    </dgm:pt>
    <dgm:pt modelId="{9EAF9F2B-85BE-4D8B-84F0-A80BC50162A2}" type="parTrans" cxnId="{262DBB94-A423-4492-9D24-8A73AE850E18}">
      <dgm:prSet/>
      <dgm:spPr/>
      <dgm:t>
        <a:bodyPr/>
        <a:lstStyle/>
        <a:p>
          <a:endParaRPr lang="en-GB"/>
        </a:p>
      </dgm:t>
    </dgm:pt>
    <dgm:pt modelId="{DD14C090-E60F-4D6C-9084-30B1AB415495}" type="sibTrans" cxnId="{262DBB94-A423-4492-9D24-8A73AE850E18}">
      <dgm:prSet/>
      <dgm:spPr/>
      <dgm:t>
        <a:bodyPr/>
        <a:lstStyle/>
        <a:p>
          <a:endParaRPr lang="en-GB"/>
        </a:p>
      </dgm:t>
    </dgm:pt>
    <dgm:pt modelId="{107598BD-03BD-4B03-9074-988A2B2BC38F}">
      <dgm:prSet phldrT="[Text]"/>
      <dgm:spPr/>
      <dgm:t>
        <a:bodyPr/>
        <a:lstStyle/>
        <a:p>
          <a:r>
            <a:rPr lang="en-GB" dirty="0" smtClean="0"/>
            <a:t>Mission &amp; Vision</a:t>
          </a:r>
          <a:endParaRPr lang="en-GB" dirty="0"/>
        </a:p>
      </dgm:t>
    </dgm:pt>
    <dgm:pt modelId="{E9CF6879-6546-4730-A11D-4A6180DD3345}" type="parTrans" cxnId="{1E0C6D59-BD19-4375-BBF3-E9BE6F4C9515}">
      <dgm:prSet/>
      <dgm:spPr/>
      <dgm:t>
        <a:bodyPr/>
        <a:lstStyle/>
        <a:p>
          <a:endParaRPr lang="en-GB"/>
        </a:p>
      </dgm:t>
    </dgm:pt>
    <dgm:pt modelId="{56FDD137-4E85-4D44-9A6D-C35678D75267}" type="sibTrans" cxnId="{1E0C6D59-BD19-4375-BBF3-E9BE6F4C9515}">
      <dgm:prSet/>
      <dgm:spPr/>
      <dgm:t>
        <a:bodyPr/>
        <a:lstStyle/>
        <a:p>
          <a:endParaRPr lang="en-GB"/>
        </a:p>
      </dgm:t>
    </dgm:pt>
    <dgm:pt modelId="{940CD0B6-AABE-450F-8E64-4C01AD5ED8DB}">
      <dgm:prSet phldrT="[Text]"/>
      <dgm:spPr/>
      <dgm:t>
        <a:bodyPr/>
        <a:lstStyle/>
        <a:p>
          <a:r>
            <a:rPr lang="en-GB" dirty="0" smtClean="0"/>
            <a:t>KPI</a:t>
          </a:r>
          <a:endParaRPr lang="en-GB" dirty="0"/>
        </a:p>
      </dgm:t>
    </dgm:pt>
    <dgm:pt modelId="{D456DBF6-D1D7-4254-9933-E34FF713B299}" type="parTrans" cxnId="{E2371759-4A53-48FF-9233-599D40B7DA8D}">
      <dgm:prSet/>
      <dgm:spPr/>
      <dgm:t>
        <a:bodyPr/>
        <a:lstStyle/>
        <a:p>
          <a:endParaRPr lang="en-GB"/>
        </a:p>
      </dgm:t>
    </dgm:pt>
    <dgm:pt modelId="{626CEFA0-FF2E-4394-9086-642B5846EDC9}" type="sibTrans" cxnId="{E2371759-4A53-48FF-9233-599D40B7DA8D}">
      <dgm:prSet/>
      <dgm:spPr/>
      <dgm:t>
        <a:bodyPr/>
        <a:lstStyle/>
        <a:p>
          <a:endParaRPr lang="en-GB"/>
        </a:p>
      </dgm:t>
    </dgm:pt>
    <dgm:pt modelId="{93073715-62B7-4768-942B-468386C04323}">
      <dgm:prSet phldrT="[Text]"/>
      <dgm:spPr/>
      <dgm:t>
        <a:bodyPr/>
        <a:lstStyle/>
        <a:p>
          <a:r>
            <a:rPr lang="en-GB" dirty="0" smtClean="0"/>
            <a:t>Programme Outcomes</a:t>
          </a:r>
          <a:endParaRPr lang="en-GB" dirty="0"/>
        </a:p>
      </dgm:t>
    </dgm:pt>
    <dgm:pt modelId="{899172B0-1DA5-42B9-BB50-9AB0AC9FFF40}" type="parTrans" cxnId="{A145D488-726C-4F4A-AB40-297035A67983}">
      <dgm:prSet/>
      <dgm:spPr/>
      <dgm:t>
        <a:bodyPr/>
        <a:lstStyle/>
        <a:p>
          <a:endParaRPr lang="en-GB"/>
        </a:p>
      </dgm:t>
    </dgm:pt>
    <dgm:pt modelId="{78A96C3B-01CB-4266-8DFF-BB80352EA359}" type="sibTrans" cxnId="{A145D488-726C-4F4A-AB40-297035A67983}">
      <dgm:prSet/>
      <dgm:spPr/>
      <dgm:t>
        <a:bodyPr/>
        <a:lstStyle/>
        <a:p>
          <a:endParaRPr lang="en-GB"/>
        </a:p>
      </dgm:t>
    </dgm:pt>
    <dgm:pt modelId="{5E0732E2-6592-4534-9B3C-375F499CDD50}">
      <dgm:prSet phldrT="[Text]"/>
      <dgm:spPr/>
      <dgm:t>
        <a:bodyPr/>
        <a:lstStyle/>
        <a:p>
          <a:r>
            <a:rPr lang="en-GB" dirty="0" smtClean="0"/>
            <a:t>Graduate Articulations</a:t>
          </a:r>
          <a:endParaRPr lang="en-GB" dirty="0"/>
        </a:p>
      </dgm:t>
    </dgm:pt>
    <dgm:pt modelId="{BF0D13CB-7B6A-4D2A-81B1-29A17684E03D}" type="parTrans" cxnId="{4536E724-43A9-41A0-83D1-851D374E96D5}">
      <dgm:prSet/>
      <dgm:spPr/>
      <dgm:t>
        <a:bodyPr/>
        <a:lstStyle/>
        <a:p>
          <a:endParaRPr lang="en-GB"/>
        </a:p>
      </dgm:t>
    </dgm:pt>
    <dgm:pt modelId="{F5B98C90-C554-47E7-BD11-E9A526021FF7}" type="sibTrans" cxnId="{4536E724-43A9-41A0-83D1-851D374E96D5}">
      <dgm:prSet/>
      <dgm:spPr/>
      <dgm:t>
        <a:bodyPr/>
        <a:lstStyle/>
        <a:p>
          <a:endParaRPr lang="en-GB"/>
        </a:p>
      </dgm:t>
    </dgm:pt>
    <dgm:pt modelId="{2ED54E1B-8189-4BA2-8921-30B457187454}">
      <dgm:prSet phldrT="[Text]"/>
      <dgm:spPr/>
      <dgm:t>
        <a:bodyPr/>
        <a:lstStyle/>
        <a:p>
          <a:r>
            <a:rPr lang="en-GB" dirty="0" smtClean="0"/>
            <a:t>Stakeholder Feedback</a:t>
          </a:r>
          <a:endParaRPr lang="en-GB" dirty="0"/>
        </a:p>
      </dgm:t>
    </dgm:pt>
    <dgm:pt modelId="{A3B2BD64-9919-458E-A325-FF26D90192F0}" type="parTrans" cxnId="{190D71A4-E204-4F23-BC95-C5B3C5F99D83}">
      <dgm:prSet/>
      <dgm:spPr/>
      <dgm:t>
        <a:bodyPr/>
        <a:lstStyle/>
        <a:p>
          <a:endParaRPr lang="en-GB"/>
        </a:p>
      </dgm:t>
    </dgm:pt>
    <dgm:pt modelId="{FC707D43-5223-44FA-8838-2199E205836E}" type="sibTrans" cxnId="{190D71A4-E204-4F23-BC95-C5B3C5F99D83}">
      <dgm:prSet/>
      <dgm:spPr/>
      <dgm:t>
        <a:bodyPr/>
        <a:lstStyle/>
        <a:p>
          <a:endParaRPr lang="en-GB"/>
        </a:p>
      </dgm:t>
    </dgm:pt>
    <dgm:pt modelId="{EFCA187D-11CE-45F9-9E29-21C2C070934E}">
      <dgm:prSet phldrT="[Text]"/>
      <dgm:spPr/>
      <dgm:t>
        <a:bodyPr/>
        <a:lstStyle/>
        <a:p>
          <a:r>
            <a:rPr lang="en-GB" dirty="0" smtClean="0"/>
            <a:t>Learner Outcomes</a:t>
          </a:r>
          <a:endParaRPr lang="en-GB" dirty="0"/>
        </a:p>
      </dgm:t>
    </dgm:pt>
    <dgm:pt modelId="{4A0F3D7D-B152-431A-8701-11FBA6C6E884}" type="parTrans" cxnId="{081DC16E-9667-4151-BCC0-03E217468CDD}">
      <dgm:prSet/>
      <dgm:spPr/>
      <dgm:t>
        <a:bodyPr/>
        <a:lstStyle/>
        <a:p>
          <a:endParaRPr lang="en-GB"/>
        </a:p>
      </dgm:t>
    </dgm:pt>
    <dgm:pt modelId="{3E4C4046-EA1D-4200-8201-1114D15A9CBB}" type="sibTrans" cxnId="{081DC16E-9667-4151-BCC0-03E217468CDD}">
      <dgm:prSet/>
      <dgm:spPr/>
      <dgm:t>
        <a:bodyPr/>
        <a:lstStyle/>
        <a:p>
          <a:endParaRPr lang="en-GB"/>
        </a:p>
      </dgm:t>
    </dgm:pt>
    <dgm:pt modelId="{9928E2DF-088D-42AF-984F-79AE21481050}">
      <dgm:prSet phldrT="[Text]"/>
      <dgm:spPr/>
      <dgm:t>
        <a:bodyPr/>
        <a:lstStyle/>
        <a:p>
          <a:r>
            <a:rPr lang="en-GB" dirty="0" smtClean="0"/>
            <a:t>Assessment Results</a:t>
          </a:r>
          <a:endParaRPr lang="en-GB" dirty="0"/>
        </a:p>
      </dgm:t>
    </dgm:pt>
    <dgm:pt modelId="{87548F8F-B6C9-4BAF-B7BF-DBD19F2C7EF3}" type="parTrans" cxnId="{76F5EF9C-5BEB-41B4-B361-8101A6195CE1}">
      <dgm:prSet/>
      <dgm:spPr/>
      <dgm:t>
        <a:bodyPr/>
        <a:lstStyle/>
        <a:p>
          <a:endParaRPr lang="en-GB"/>
        </a:p>
      </dgm:t>
    </dgm:pt>
    <dgm:pt modelId="{0AFA14D4-C779-4B8A-BDCB-558A9D60A769}" type="sibTrans" cxnId="{76F5EF9C-5BEB-41B4-B361-8101A6195CE1}">
      <dgm:prSet/>
      <dgm:spPr/>
      <dgm:t>
        <a:bodyPr/>
        <a:lstStyle/>
        <a:p>
          <a:endParaRPr lang="en-GB"/>
        </a:p>
      </dgm:t>
    </dgm:pt>
    <dgm:pt modelId="{EAEE329D-09E2-4FA2-8C02-4AE1260D85AD}">
      <dgm:prSet phldrT="[Text]"/>
      <dgm:spPr/>
      <dgm:t>
        <a:bodyPr/>
        <a:lstStyle/>
        <a:p>
          <a:r>
            <a:rPr lang="en-GB" dirty="0" smtClean="0"/>
            <a:t>Programme Completion</a:t>
          </a:r>
          <a:endParaRPr lang="en-GB" dirty="0"/>
        </a:p>
      </dgm:t>
    </dgm:pt>
    <dgm:pt modelId="{7C449772-89DC-4E8D-A03A-1B32E428E12A}" type="parTrans" cxnId="{1F2DD71E-9B5E-4804-A68C-DF4D3F622A3F}">
      <dgm:prSet/>
      <dgm:spPr/>
      <dgm:t>
        <a:bodyPr/>
        <a:lstStyle/>
        <a:p>
          <a:endParaRPr lang="en-GB"/>
        </a:p>
      </dgm:t>
    </dgm:pt>
    <dgm:pt modelId="{59E0B561-3DBA-43C9-AD66-795C2F9A1EAE}" type="sibTrans" cxnId="{1F2DD71E-9B5E-4804-A68C-DF4D3F622A3F}">
      <dgm:prSet/>
      <dgm:spPr/>
      <dgm:t>
        <a:bodyPr/>
        <a:lstStyle/>
        <a:p>
          <a:endParaRPr lang="en-GB"/>
        </a:p>
      </dgm:t>
    </dgm:pt>
    <dgm:pt modelId="{05370633-4C63-4462-9DF9-3FE072166769}" type="pres">
      <dgm:prSet presAssocID="{167AD653-4F10-4119-A9A6-8B5CF70351B2}" presName="Name0" presStyleCnt="0">
        <dgm:presLayoutVars>
          <dgm:chMax val="3"/>
          <dgm:chPref val="1"/>
          <dgm:dir/>
          <dgm:animLvl val="lvl"/>
          <dgm:resizeHandles/>
        </dgm:presLayoutVars>
      </dgm:prSet>
      <dgm:spPr/>
      <dgm:t>
        <a:bodyPr/>
        <a:lstStyle/>
        <a:p>
          <a:endParaRPr lang="en-GB"/>
        </a:p>
      </dgm:t>
    </dgm:pt>
    <dgm:pt modelId="{FA1A42C0-22CA-4864-AD77-FDE3671D1ACD}" type="pres">
      <dgm:prSet presAssocID="{167AD653-4F10-4119-A9A6-8B5CF70351B2}" presName="outerBox" presStyleCnt="0"/>
      <dgm:spPr/>
    </dgm:pt>
    <dgm:pt modelId="{4BF9CC4A-FBB6-4F0E-8748-1CE876650C8C}" type="pres">
      <dgm:prSet presAssocID="{167AD653-4F10-4119-A9A6-8B5CF70351B2}" presName="outerBoxParent" presStyleLbl="node1" presStyleIdx="0" presStyleCnt="3"/>
      <dgm:spPr/>
      <dgm:t>
        <a:bodyPr/>
        <a:lstStyle/>
        <a:p>
          <a:endParaRPr lang="en-GB"/>
        </a:p>
      </dgm:t>
    </dgm:pt>
    <dgm:pt modelId="{ADD892DA-3C7C-4BA2-9ADA-3A114D862FF4}" type="pres">
      <dgm:prSet presAssocID="{167AD653-4F10-4119-A9A6-8B5CF70351B2}" presName="outerBoxChildren" presStyleCnt="0"/>
      <dgm:spPr/>
    </dgm:pt>
    <dgm:pt modelId="{BC4111BC-B3A9-4664-A676-F0018B7DF53D}" type="pres">
      <dgm:prSet presAssocID="{107598BD-03BD-4B03-9074-988A2B2BC38F}" presName="oChild" presStyleLbl="fgAcc1" presStyleIdx="0" presStyleCnt="6">
        <dgm:presLayoutVars>
          <dgm:bulletEnabled val="1"/>
        </dgm:presLayoutVars>
      </dgm:prSet>
      <dgm:spPr/>
      <dgm:t>
        <a:bodyPr/>
        <a:lstStyle/>
        <a:p>
          <a:endParaRPr lang="en-GB"/>
        </a:p>
      </dgm:t>
    </dgm:pt>
    <dgm:pt modelId="{0C31C475-E64A-4EEB-95D4-EBBA4908EA37}" type="pres">
      <dgm:prSet presAssocID="{56FDD137-4E85-4D44-9A6D-C35678D75267}" presName="outerSibTrans" presStyleCnt="0"/>
      <dgm:spPr/>
    </dgm:pt>
    <dgm:pt modelId="{792254BB-67F0-4B89-9AAB-BDB62844CB56}" type="pres">
      <dgm:prSet presAssocID="{940CD0B6-AABE-450F-8E64-4C01AD5ED8DB}" presName="oChild" presStyleLbl="fgAcc1" presStyleIdx="1" presStyleCnt="6">
        <dgm:presLayoutVars>
          <dgm:bulletEnabled val="1"/>
        </dgm:presLayoutVars>
      </dgm:prSet>
      <dgm:spPr/>
      <dgm:t>
        <a:bodyPr/>
        <a:lstStyle/>
        <a:p>
          <a:endParaRPr lang="en-GB"/>
        </a:p>
      </dgm:t>
    </dgm:pt>
    <dgm:pt modelId="{CAC37B35-DD7B-40F6-83AE-0445BA7459F5}" type="pres">
      <dgm:prSet presAssocID="{167AD653-4F10-4119-A9A6-8B5CF70351B2}" presName="middleBox" presStyleCnt="0"/>
      <dgm:spPr/>
    </dgm:pt>
    <dgm:pt modelId="{9FC5A521-E966-447F-B3EC-EB92C67594A5}" type="pres">
      <dgm:prSet presAssocID="{167AD653-4F10-4119-A9A6-8B5CF70351B2}" presName="middleBoxParent" presStyleLbl="node1" presStyleIdx="1" presStyleCnt="3"/>
      <dgm:spPr/>
      <dgm:t>
        <a:bodyPr/>
        <a:lstStyle/>
        <a:p>
          <a:endParaRPr lang="en-GB"/>
        </a:p>
      </dgm:t>
    </dgm:pt>
    <dgm:pt modelId="{30E8C7E4-6CB9-422B-9E9D-D6CF0685D8D2}" type="pres">
      <dgm:prSet presAssocID="{167AD653-4F10-4119-A9A6-8B5CF70351B2}" presName="middleBoxChildren" presStyleCnt="0"/>
      <dgm:spPr/>
    </dgm:pt>
    <dgm:pt modelId="{644C8236-2C36-420F-A1FB-6DAF74CF3519}" type="pres">
      <dgm:prSet presAssocID="{5E0732E2-6592-4534-9B3C-375F499CDD50}" presName="mChild" presStyleLbl="fgAcc1" presStyleIdx="2" presStyleCnt="6">
        <dgm:presLayoutVars>
          <dgm:bulletEnabled val="1"/>
        </dgm:presLayoutVars>
      </dgm:prSet>
      <dgm:spPr/>
      <dgm:t>
        <a:bodyPr/>
        <a:lstStyle/>
        <a:p>
          <a:endParaRPr lang="en-GB"/>
        </a:p>
      </dgm:t>
    </dgm:pt>
    <dgm:pt modelId="{7FE7A2B1-F359-4F35-8DB9-8AFBF896D6F4}" type="pres">
      <dgm:prSet presAssocID="{F5B98C90-C554-47E7-BD11-E9A526021FF7}" presName="middleSibTrans" presStyleCnt="0"/>
      <dgm:spPr/>
    </dgm:pt>
    <dgm:pt modelId="{36EC9709-6BCA-4B1A-B728-4BF2E44514EB}" type="pres">
      <dgm:prSet presAssocID="{2ED54E1B-8189-4BA2-8921-30B457187454}" presName="mChild" presStyleLbl="fgAcc1" presStyleIdx="3" presStyleCnt="6">
        <dgm:presLayoutVars>
          <dgm:bulletEnabled val="1"/>
        </dgm:presLayoutVars>
      </dgm:prSet>
      <dgm:spPr/>
      <dgm:t>
        <a:bodyPr/>
        <a:lstStyle/>
        <a:p>
          <a:endParaRPr lang="en-GB"/>
        </a:p>
      </dgm:t>
    </dgm:pt>
    <dgm:pt modelId="{20A11144-4E8E-48B9-8B17-245D1736E81D}" type="pres">
      <dgm:prSet presAssocID="{167AD653-4F10-4119-A9A6-8B5CF70351B2}" presName="centerBox" presStyleCnt="0"/>
      <dgm:spPr/>
    </dgm:pt>
    <dgm:pt modelId="{D96F2A73-F8A0-4192-A93A-43AE11F59E93}" type="pres">
      <dgm:prSet presAssocID="{167AD653-4F10-4119-A9A6-8B5CF70351B2}" presName="centerBoxParent" presStyleLbl="node1" presStyleIdx="2" presStyleCnt="3"/>
      <dgm:spPr/>
      <dgm:t>
        <a:bodyPr/>
        <a:lstStyle/>
        <a:p>
          <a:endParaRPr lang="en-GB"/>
        </a:p>
      </dgm:t>
    </dgm:pt>
    <dgm:pt modelId="{0D18B8CF-D2E6-4945-AFB3-0780F882EE1F}" type="pres">
      <dgm:prSet presAssocID="{167AD653-4F10-4119-A9A6-8B5CF70351B2}" presName="centerBoxChildren" presStyleCnt="0"/>
      <dgm:spPr/>
    </dgm:pt>
    <dgm:pt modelId="{0919D2BE-B472-4006-8ACB-1A7D2ABC4E67}" type="pres">
      <dgm:prSet presAssocID="{EAEE329D-09E2-4FA2-8C02-4AE1260D85AD}" presName="cChild" presStyleLbl="fgAcc1" presStyleIdx="4" presStyleCnt="6">
        <dgm:presLayoutVars>
          <dgm:bulletEnabled val="1"/>
        </dgm:presLayoutVars>
      </dgm:prSet>
      <dgm:spPr/>
      <dgm:t>
        <a:bodyPr/>
        <a:lstStyle/>
        <a:p>
          <a:endParaRPr lang="en-GB"/>
        </a:p>
      </dgm:t>
    </dgm:pt>
    <dgm:pt modelId="{C658B78D-2BA1-4FF0-9F3A-1DCDFD2CA97F}" type="pres">
      <dgm:prSet presAssocID="{59E0B561-3DBA-43C9-AD66-795C2F9A1EAE}" presName="centerSibTrans" presStyleCnt="0"/>
      <dgm:spPr/>
    </dgm:pt>
    <dgm:pt modelId="{1AA9C7B6-2008-44A0-A27E-025FC3287410}" type="pres">
      <dgm:prSet presAssocID="{9928E2DF-088D-42AF-984F-79AE21481050}" presName="cChild" presStyleLbl="fgAcc1" presStyleIdx="5" presStyleCnt="6">
        <dgm:presLayoutVars>
          <dgm:bulletEnabled val="1"/>
        </dgm:presLayoutVars>
      </dgm:prSet>
      <dgm:spPr/>
      <dgm:t>
        <a:bodyPr/>
        <a:lstStyle/>
        <a:p>
          <a:endParaRPr lang="en-GB"/>
        </a:p>
      </dgm:t>
    </dgm:pt>
  </dgm:ptLst>
  <dgm:cxnLst>
    <dgm:cxn modelId="{1E21A535-9A8A-4D4F-9199-83A1C767A675}" type="presOf" srcId="{EFCA187D-11CE-45F9-9E29-21C2C070934E}" destId="{D96F2A73-F8A0-4192-A93A-43AE11F59E93}" srcOrd="0" destOrd="0" presId="urn:microsoft.com/office/officeart/2005/8/layout/target2"/>
    <dgm:cxn modelId="{E2371759-4A53-48FF-9233-599D40B7DA8D}" srcId="{FA46B5A3-C610-49A2-ACF4-56337AB9470B}" destId="{940CD0B6-AABE-450F-8E64-4C01AD5ED8DB}" srcOrd="1" destOrd="0" parTransId="{D456DBF6-D1D7-4254-9933-E34FF713B299}" sibTransId="{626CEFA0-FF2E-4394-9086-642B5846EDC9}"/>
    <dgm:cxn modelId="{1F2DD71E-9B5E-4804-A68C-DF4D3F622A3F}" srcId="{EFCA187D-11CE-45F9-9E29-21C2C070934E}" destId="{EAEE329D-09E2-4FA2-8C02-4AE1260D85AD}" srcOrd="0" destOrd="0" parTransId="{7C449772-89DC-4E8D-A03A-1B32E428E12A}" sibTransId="{59E0B561-3DBA-43C9-AD66-795C2F9A1EAE}"/>
    <dgm:cxn modelId="{190D71A4-E204-4F23-BC95-C5B3C5F99D83}" srcId="{93073715-62B7-4768-942B-468386C04323}" destId="{2ED54E1B-8189-4BA2-8921-30B457187454}" srcOrd="1" destOrd="0" parTransId="{A3B2BD64-9919-458E-A325-FF26D90192F0}" sibTransId="{FC707D43-5223-44FA-8838-2199E205836E}"/>
    <dgm:cxn modelId="{32BDF207-42D8-49CC-AC8D-FAC02FAE882A}" type="presOf" srcId="{EAEE329D-09E2-4FA2-8C02-4AE1260D85AD}" destId="{0919D2BE-B472-4006-8ACB-1A7D2ABC4E67}" srcOrd="0" destOrd="0" presId="urn:microsoft.com/office/officeart/2005/8/layout/target2"/>
    <dgm:cxn modelId="{3519C37B-DCBF-4C62-AEFB-0C2A6D504743}" type="presOf" srcId="{167AD653-4F10-4119-A9A6-8B5CF70351B2}" destId="{05370633-4C63-4462-9DF9-3FE072166769}" srcOrd="0" destOrd="0" presId="urn:microsoft.com/office/officeart/2005/8/layout/target2"/>
    <dgm:cxn modelId="{4536E724-43A9-41A0-83D1-851D374E96D5}" srcId="{93073715-62B7-4768-942B-468386C04323}" destId="{5E0732E2-6592-4534-9B3C-375F499CDD50}" srcOrd="0" destOrd="0" parTransId="{BF0D13CB-7B6A-4D2A-81B1-29A17684E03D}" sibTransId="{F5B98C90-C554-47E7-BD11-E9A526021FF7}"/>
    <dgm:cxn modelId="{76F5EF9C-5BEB-41B4-B361-8101A6195CE1}" srcId="{EFCA187D-11CE-45F9-9E29-21C2C070934E}" destId="{9928E2DF-088D-42AF-984F-79AE21481050}" srcOrd="1" destOrd="0" parTransId="{87548F8F-B6C9-4BAF-B7BF-DBD19F2C7EF3}" sibTransId="{0AFA14D4-C779-4B8A-BDCB-558A9D60A769}"/>
    <dgm:cxn modelId="{77B3F48B-FD3C-44EA-8F4A-662376AE1F77}" type="presOf" srcId="{FA46B5A3-C610-49A2-ACF4-56337AB9470B}" destId="{4BF9CC4A-FBB6-4F0E-8748-1CE876650C8C}" srcOrd="0" destOrd="0" presId="urn:microsoft.com/office/officeart/2005/8/layout/target2"/>
    <dgm:cxn modelId="{D57AA28B-3050-48ED-9788-A1D6F9CFA428}" type="presOf" srcId="{2ED54E1B-8189-4BA2-8921-30B457187454}" destId="{36EC9709-6BCA-4B1A-B728-4BF2E44514EB}" srcOrd="0" destOrd="0" presId="urn:microsoft.com/office/officeart/2005/8/layout/target2"/>
    <dgm:cxn modelId="{9B63D4AA-27CB-4771-BC0E-52B1B8F1FD13}" type="presOf" srcId="{93073715-62B7-4768-942B-468386C04323}" destId="{9FC5A521-E966-447F-B3EC-EB92C67594A5}" srcOrd="0" destOrd="0" presId="urn:microsoft.com/office/officeart/2005/8/layout/target2"/>
    <dgm:cxn modelId="{45D838FA-56AD-43EF-8ACD-72892EBB76EC}" type="presOf" srcId="{940CD0B6-AABE-450F-8E64-4C01AD5ED8DB}" destId="{792254BB-67F0-4B89-9AAB-BDB62844CB56}" srcOrd="0" destOrd="0" presId="urn:microsoft.com/office/officeart/2005/8/layout/target2"/>
    <dgm:cxn modelId="{1E0C6D59-BD19-4375-BBF3-E9BE6F4C9515}" srcId="{FA46B5A3-C610-49A2-ACF4-56337AB9470B}" destId="{107598BD-03BD-4B03-9074-988A2B2BC38F}" srcOrd="0" destOrd="0" parTransId="{E9CF6879-6546-4730-A11D-4A6180DD3345}" sibTransId="{56FDD137-4E85-4D44-9A6D-C35678D75267}"/>
    <dgm:cxn modelId="{45223F5D-2048-4181-8BA0-82E684A9B74E}" type="presOf" srcId="{9928E2DF-088D-42AF-984F-79AE21481050}" destId="{1AA9C7B6-2008-44A0-A27E-025FC3287410}" srcOrd="0" destOrd="0" presId="urn:microsoft.com/office/officeart/2005/8/layout/target2"/>
    <dgm:cxn modelId="{89E01006-1BEE-476C-B182-E211379663EA}" type="presOf" srcId="{107598BD-03BD-4B03-9074-988A2B2BC38F}" destId="{BC4111BC-B3A9-4664-A676-F0018B7DF53D}" srcOrd="0" destOrd="0" presId="urn:microsoft.com/office/officeart/2005/8/layout/target2"/>
    <dgm:cxn modelId="{A145D488-726C-4F4A-AB40-297035A67983}" srcId="{167AD653-4F10-4119-A9A6-8B5CF70351B2}" destId="{93073715-62B7-4768-942B-468386C04323}" srcOrd="1" destOrd="0" parTransId="{899172B0-1DA5-42B9-BB50-9AB0AC9FFF40}" sibTransId="{78A96C3B-01CB-4266-8DFF-BB80352EA359}"/>
    <dgm:cxn modelId="{081DC16E-9667-4151-BCC0-03E217468CDD}" srcId="{167AD653-4F10-4119-A9A6-8B5CF70351B2}" destId="{EFCA187D-11CE-45F9-9E29-21C2C070934E}" srcOrd="2" destOrd="0" parTransId="{4A0F3D7D-B152-431A-8701-11FBA6C6E884}" sibTransId="{3E4C4046-EA1D-4200-8201-1114D15A9CBB}"/>
    <dgm:cxn modelId="{262DBB94-A423-4492-9D24-8A73AE850E18}" srcId="{167AD653-4F10-4119-A9A6-8B5CF70351B2}" destId="{FA46B5A3-C610-49A2-ACF4-56337AB9470B}" srcOrd="0" destOrd="0" parTransId="{9EAF9F2B-85BE-4D8B-84F0-A80BC50162A2}" sibTransId="{DD14C090-E60F-4D6C-9084-30B1AB415495}"/>
    <dgm:cxn modelId="{758BF88C-DA1D-4FB5-9E60-307C3A7AECF3}" type="presOf" srcId="{5E0732E2-6592-4534-9B3C-375F499CDD50}" destId="{644C8236-2C36-420F-A1FB-6DAF74CF3519}" srcOrd="0" destOrd="0" presId="urn:microsoft.com/office/officeart/2005/8/layout/target2"/>
    <dgm:cxn modelId="{B05F1B4D-E4FB-4144-8991-0B87E4741520}" type="presParOf" srcId="{05370633-4C63-4462-9DF9-3FE072166769}" destId="{FA1A42C0-22CA-4864-AD77-FDE3671D1ACD}" srcOrd="0" destOrd="0" presId="urn:microsoft.com/office/officeart/2005/8/layout/target2"/>
    <dgm:cxn modelId="{F2DDF368-E480-479A-A9DD-59FC2C04627C}" type="presParOf" srcId="{FA1A42C0-22CA-4864-AD77-FDE3671D1ACD}" destId="{4BF9CC4A-FBB6-4F0E-8748-1CE876650C8C}" srcOrd="0" destOrd="0" presId="urn:microsoft.com/office/officeart/2005/8/layout/target2"/>
    <dgm:cxn modelId="{378AEB81-390C-4F43-936E-F06E2FAAB1D0}" type="presParOf" srcId="{FA1A42C0-22CA-4864-AD77-FDE3671D1ACD}" destId="{ADD892DA-3C7C-4BA2-9ADA-3A114D862FF4}" srcOrd="1" destOrd="0" presId="urn:microsoft.com/office/officeart/2005/8/layout/target2"/>
    <dgm:cxn modelId="{6A120E83-C3A6-449B-A427-7089AD349DD9}" type="presParOf" srcId="{ADD892DA-3C7C-4BA2-9ADA-3A114D862FF4}" destId="{BC4111BC-B3A9-4664-A676-F0018B7DF53D}" srcOrd="0" destOrd="0" presId="urn:microsoft.com/office/officeart/2005/8/layout/target2"/>
    <dgm:cxn modelId="{41678267-10B8-4E4F-AEF6-6BEB35C00FAC}" type="presParOf" srcId="{ADD892DA-3C7C-4BA2-9ADA-3A114D862FF4}" destId="{0C31C475-E64A-4EEB-95D4-EBBA4908EA37}" srcOrd="1" destOrd="0" presId="urn:microsoft.com/office/officeart/2005/8/layout/target2"/>
    <dgm:cxn modelId="{117D8C7E-C344-4AD6-A6A4-955BA62B652C}" type="presParOf" srcId="{ADD892DA-3C7C-4BA2-9ADA-3A114D862FF4}" destId="{792254BB-67F0-4B89-9AAB-BDB62844CB56}" srcOrd="2" destOrd="0" presId="urn:microsoft.com/office/officeart/2005/8/layout/target2"/>
    <dgm:cxn modelId="{9556DDBD-5513-42FD-99D4-01E851E2BD08}" type="presParOf" srcId="{05370633-4C63-4462-9DF9-3FE072166769}" destId="{CAC37B35-DD7B-40F6-83AE-0445BA7459F5}" srcOrd="1" destOrd="0" presId="urn:microsoft.com/office/officeart/2005/8/layout/target2"/>
    <dgm:cxn modelId="{4E2BE99B-7A35-4871-A340-E4C86DCEC037}" type="presParOf" srcId="{CAC37B35-DD7B-40F6-83AE-0445BA7459F5}" destId="{9FC5A521-E966-447F-B3EC-EB92C67594A5}" srcOrd="0" destOrd="0" presId="urn:microsoft.com/office/officeart/2005/8/layout/target2"/>
    <dgm:cxn modelId="{CA60DD8E-3E36-4EAE-90FE-47618E5D0862}" type="presParOf" srcId="{CAC37B35-DD7B-40F6-83AE-0445BA7459F5}" destId="{30E8C7E4-6CB9-422B-9E9D-D6CF0685D8D2}" srcOrd="1" destOrd="0" presId="urn:microsoft.com/office/officeart/2005/8/layout/target2"/>
    <dgm:cxn modelId="{F06DDF7B-1C1E-4278-851D-9DE31C49C1DC}" type="presParOf" srcId="{30E8C7E4-6CB9-422B-9E9D-D6CF0685D8D2}" destId="{644C8236-2C36-420F-A1FB-6DAF74CF3519}" srcOrd="0" destOrd="0" presId="urn:microsoft.com/office/officeart/2005/8/layout/target2"/>
    <dgm:cxn modelId="{C48670D7-602A-4B08-8633-E0B6A7FE8748}" type="presParOf" srcId="{30E8C7E4-6CB9-422B-9E9D-D6CF0685D8D2}" destId="{7FE7A2B1-F359-4F35-8DB9-8AFBF896D6F4}" srcOrd="1" destOrd="0" presId="urn:microsoft.com/office/officeart/2005/8/layout/target2"/>
    <dgm:cxn modelId="{C62F0C56-FFE1-4666-B439-88CEF1CB252D}" type="presParOf" srcId="{30E8C7E4-6CB9-422B-9E9D-D6CF0685D8D2}" destId="{36EC9709-6BCA-4B1A-B728-4BF2E44514EB}" srcOrd="2" destOrd="0" presId="urn:microsoft.com/office/officeart/2005/8/layout/target2"/>
    <dgm:cxn modelId="{FBB43406-212A-42D6-92A9-BEC998DC9969}" type="presParOf" srcId="{05370633-4C63-4462-9DF9-3FE072166769}" destId="{20A11144-4E8E-48B9-8B17-245D1736E81D}" srcOrd="2" destOrd="0" presId="urn:microsoft.com/office/officeart/2005/8/layout/target2"/>
    <dgm:cxn modelId="{AF6157A8-5D8D-4B89-B7AA-2E754ED4E076}" type="presParOf" srcId="{20A11144-4E8E-48B9-8B17-245D1736E81D}" destId="{D96F2A73-F8A0-4192-A93A-43AE11F59E93}" srcOrd="0" destOrd="0" presId="urn:microsoft.com/office/officeart/2005/8/layout/target2"/>
    <dgm:cxn modelId="{9CAF9B26-D3FF-4C28-95BB-3B3160D11A49}" type="presParOf" srcId="{20A11144-4E8E-48B9-8B17-245D1736E81D}" destId="{0D18B8CF-D2E6-4945-AFB3-0780F882EE1F}" srcOrd="1" destOrd="0" presId="urn:microsoft.com/office/officeart/2005/8/layout/target2"/>
    <dgm:cxn modelId="{05F8C7D2-AB0A-4DA6-8B1C-CF0DC563F105}" type="presParOf" srcId="{0D18B8CF-D2E6-4945-AFB3-0780F882EE1F}" destId="{0919D2BE-B472-4006-8ACB-1A7D2ABC4E67}" srcOrd="0" destOrd="0" presId="urn:microsoft.com/office/officeart/2005/8/layout/target2"/>
    <dgm:cxn modelId="{0CA5F2F0-253E-45C6-890A-227034020D62}" type="presParOf" srcId="{0D18B8CF-D2E6-4945-AFB3-0780F882EE1F}" destId="{C658B78D-2BA1-4FF0-9F3A-1DCDFD2CA97F}" srcOrd="1" destOrd="0" presId="urn:microsoft.com/office/officeart/2005/8/layout/target2"/>
    <dgm:cxn modelId="{003D2A22-7713-40C8-9064-379E85D866A4}" type="presParOf" srcId="{0D18B8CF-D2E6-4945-AFB3-0780F882EE1F}" destId="{1AA9C7B6-2008-44A0-A27E-025FC3287410}" srcOrd="2" destOrd="0" presId="urn:microsoft.com/office/officeart/2005/8/layout/targe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02DD562-24BD-40CA-B733-F4D208702F72}" type="doc">
      <dgm:prSet loTypeId="urn:microsoft.com/office/officeart/2005/8/layout/vList5" loCatId="list" qsTypeId="urn:microsoft.com/office/officeart/2005/8/quickstyle/3d2" qsCatId="3D" csTypeId="urn:microsoft.com/office/officeart/2005/8/colors/colorful5" csCatId="colorful" phldr="1"/>
      <dgm:spPr/>
      <dgm:t>
        <a:bodyPr/>
        <a:lstStyle/>
        <a:p>
          <a:endParaRPr lang="en-GB"/>
        </a:p>
      </dgm:t>
    </dgm:pt>
    <dgm:pt modelId="{626C76F9-4E16-40F3-ACD1-08A96DEA540A}">
      <dgm:prSet phldrT="[Text]"/>
      <dgm:spPr/>
      <dgm:t>
        <a:bodyPr/>
        <a:lstStyle/>
        <a:p>
          <a:r>
            <a:rPr lang="en-GB" dirty="0" smtClean="0">
              <a:latin typeface="Arial Black" panose="020B0A04020102020204" pitchFamily="34" charset="0"/>
            </a:rPr>
            <a:t>Organisational Level</a:t>
          </a:r>
          <a:endParaRPr lang="en-GB" dirty="0">
            <a:latin typeface="Arial Black" panose="020B0A04020102020204" pitchFamily="34" charset="0"/>
          </a:endParaRPr>
        </a:p>
      </dgm:t>
    </dgm:pt>
    <dgm:pt modelId="{E9951D63-2B85-4764-A5B2-F358E758007A}" type="parTrans" cxnId="{40E32442-9F16-4361-B390-FE8B3A5BBFA1}">
      <dgm:prSet/>
      <dgm:spPr/>
      <dgm:t>
        <a:bodyPr/>
        <a:lstStyle/>
        <a:p>
          <a:endParaRPr lang="en-GB"/>
        </a:p>
      </dgm:t>
    </dgm:pt>
    <dgm:pt modelId="{FA33926B-4290-43BC-A2DE-4EB721D9EF74}" type="sibTrans" cxnId="{40E32442-9F16-4361-B390-FE8B3A5BBFA1}">
      <dgm:prSet/>
      <dgm:spPr/>
      <dgm:t>
        <a:bodyPr/>
        <a:lstStyle/>
        <a:p>
          <a:endParaRPr lang="en-GB"/>
        </a:p>
      </dgm:t>
    </dgm:pt>
    <dgm:pt modelId="{142A8C93-AA26-4C06-8EC1-883F267D9176}">
      <dgm:prSet phldrT="[Text]"/>
      <dgm:spPr/>
      <dgm:t>
        <a:bodyPr/>
        <a:lstStyle/>
        <a:p>
          <a:r>
            <a:rPr lang="en-GB" dirty="0" smtClean="0">
              <a:latin typeface="Arial Narrow" panose="020B0606020202030204" pitchFamily="34" charset="0"/>
            </a:rPr>
            <a:t>Clearly defined and appropriate education objectives.</a:t>
          </a:r>
          <a:endParaRPr lang="en-GB" dirty="0">
            <a:latin typeface="Arial Narrow" panose="020B0606020202030204" pitchFamily="34" charset="0"/>
          </a:endParaRPr>
        </a:p>
      </dgm:t>
    </dgm:pt>
    <dgm:pt modelId="{F4E16BFE-96E7-4CF3-BC84-AA5A53AD7101}" type="parTrans" cxnId="{DFE40F2D-DD2A-4782-9B5C-48264E52644C}">
      <dgm:prSet/>
      <dgm:spPr/>
      <dgm:t>
        <a:bodyPr/>
        <a:lstStyle/>
        <a:p>
          <a:endParaRPr lang="en-GB"/>
        </a:p>
      </dgm:t>
    </dgm:pt>
    <dgm:pt modelId="{171A78EA-A8F4-41E5-8363-9633E0646A88}" type="sibTrans" cxnId="{DFE40F2D-DD2A-4782-9B5C-48264E52644C}">
      <dgm:prSet/>
      <dgm:spPr/>
      <dgm:t>
        <a:bodyPr/>
        <a:lstStyle/>
        <a:p>
          <a:endParaRPr lang="en-GB"/>
        </a:p>
      </dgm:t>
    </dgm:pt>
    <dgm:pt modelId="{BDC9E98C-DE72-4904-A353-A90ABCD3CFA3}">
      <dgm:prSet phldrT="[Text]"/>
      <dgm:spPr/>
      <dgm:t>
        <a:bodyPr/>
        <a:lstStyle/>
        <a:p>
          <a:r>
            <a:rPr lang="en-GB" dirty="0" smtClean="0">
              <a:latin typeface="Arial Narrow" panose="020B0606020202030204" pitchFamily="34" charset="0"/>
            </a:rPr>
            <a:t>OLP development as one of the strategic goals supported by top-down policies and procedures.</a:t>
          </a:r>
          <a:endParaRPr lang="en-GB" dirty="0">
            <a:latin typeface="Arial Narrow" panose="020B0606020202030204" pitchFamily="34" charset="0"/>
          </a:endParaRPr>
        </a:p>
      </dgm:t>
    </dgm:pt>
    <dgm:pt modelId="{7BC24662-19B8-40EE-A118-9F1E066B4A54}" type="parTrans" cxnId="{82A2CE9F-186C-4D62-AE9F-71A76BFC0F26}">
      <dgm:prSet/>
      <dgm:spPr/>
      <dgm:t>
        <a:bodyPr/>
        <a:lstStyle/>
        <a:p>
          <a:endParaRPr lang="en-GB"/>
        </a:p>
      </dgm:t>
    </dgm:pt>
    <dgm:pt modelId="{8EAD52BC-4E7B-4D5F-B4AA-9BF5C1693117}" type="sibTrans" cxnId="{82A2CE9F-186C-4D62-AE9F-71A76BFC0F26}">
      <dgm:prSet/>
      <dgm:spPr/>
      <dgm:t>
        <a:bodyPr/>
        <a:lstStyle/>
        <a:p>
          <a:endParaRPr lang="en-GB"/>
        </a:p>
      </dgm:t>
    </dgm:pt>
    <dgm:pt modelId="{7E6CCF70-22D7-42A4-8B9B-7B854A2E0A98}">
      <dgm:prSet phldrT="[Text]"/>
      <dgm:spPr/>
      <dgm:t>
        <a:bodyPr/>
        <a:lstStyle/>
        <a:p>
          <a:r>
            <a:rPr lang="en-GB" dirty="0" smtClean="0">
              <a:latin typeface="Arial Black" panose="020B0A04020102020204" pitchFamily="34" charset="0"/>
            </a:rPr>
            <a:t>Programme Level</a:t>
          </a:r>
          <a:endParaRPr lang="en-GB" dirty="0">
            <a:latin typeface="Arial Black" panose="020B0A04020102020204" pitchFamily="34" charset="0"/>
          </a:endParaRPr>
        </a:p>
      </dgm:t>
    </dgm:pt>
    <dgm:pt modelId="{D2134607-9500-4678-88CD-046F20B6091E}" type="parTrans" cxnId="{E98B1CB7-5529-4136-A1CE-5B726D83761A}">
      <dgm:prSet/>
      <dgm:spPr/>
      <dgm:t>
        <a:bodyPr/>
        <a:lstStyle/>
        <a:p>
          <a:endParaRPr lang="en-GB"/>
        </a:p>
      </dgm:t>
    </dgm:pt>
    <dgm:pt modelId="{A1EF0630-0D5C-4909-B51C-036DEAA69B79}" type="sibTrans" cxnId="{E98B1CB7-5529-4136-A1CE-5B726D83761A}">
      <dgm:prSet/>
      <dgm:spPr/>
      <dgm:t>
        <a:bodyPr/>
        <a:lstStyle/>
        <a:p>
          <a:endParaRPr lang="en-GB"/>
        </a:p>
      </dgm:t>
    </dgm:pt>
    <dgm:pt modelId="{AC2F004B-14A3-43D3-BE9E-3DF1F0506435}">
      <dgm:prSet phldrT="[Text]"/>
      <dgm:spPr/>
      <dgm:t>
        <a:bodyPr/>
        <a:lstStyle/>
        <a:p>
          <a:r>
            <a:rPr lang="en-GB" dirty="0" smtClean="0">
              <a:latin typeface="Arial Narrow" panose="020B0606020202030204" pitchFamily="34" charset="0"/>
            </a:rPr>
            <a:t>Learning, teaching and assessment activities effective in delivering content and assessing attainment of intended learning outcomes.</a:t>
          </a:r>
          <a:endParaRPr lang="en-GB" dirty="0">
            <a:latin typeface="Arial Narrow" panose="020B0606020202030204" pitchFamily="34" charset="0"/>
          </a:endParaRPr>
        </a:p>
      </dgm:t>
    </dgm:pt>
    <dgm:pt modelId="{1D0C26F4-1D96-4879-BCB5-A1FD179B45E9}" type="parTrans" cxnId="{90B8A0F4-7502-4365-9E75-B4AEB795D30F}">
      <dgm:prSet/>
      <dgm:spPr/>
      <dgm:t>
        <a:bodyPr/>
        <a:lstStyle/>
        <a:p>
          <a:endParaRPr lang="en-GB"/>
        </a:p>
      </dgm:t>
    </dgm:pt>
    <dgm:pt modelId="{2075DDD4-6B2B-4E71-8A3B-4F4070C6E21F}" type="sibTrans" cxnId="{90B8A0F4-7502-4365-9E75-B4AEB795D30F}">
      <dgm:prSet/>
      <dgm:spPr/>
      <dgm:t>
        <a:bodyPr/>
        <a:lstStyle/>
        <a:p>
          <a:endParaRPr lang="en-GB"/>
        </a:p>
      </dgm:t>
    </dgm:pt>
    <dgm:pt modelId="{F4D002D0-50EE-4919-816E-38D5C51F6B81}">
      <dgm:prSet phldrT="[Text]"/>
      <dgm:spPr/>
      <dgm:t>
        <a:bodyPr/>
        <a:lstStyle/>
        <a:p>
          <a:r>
            <a:rPr lang="en-GB" dirty="0" smtClean="0">
              <a:latin typeface="Arial Narrow" panose="020B0606020202030204" pitchFamily="34" charset="0"/>
            </a:rPr>
            <a:t>Qualified teaching staff well equipped with pedagogies for online teaching. </a:t>
          </a:r>
          <a:endParaRPr lang="en-GB" dirty="0">
            <a:latin typeface="Arial Narrow" panose="020B0606020202030204" pitchFamily="34" charset="0"/>
          </a:endParaRPr>
        </a:p>
      </dgm:t>
    </dgm:pt>
    <dgm:pt modelId="{064D8A27-9800-40AC-889E-2C079286AE0A}" type="parTrans" cxnId="{A66871DF-6759-4ACD-B474-0AE7814FA25E}">
      <dgm:prSet/>
      <dgm:spPr/>
      <dgm:t>
        <a:bodyPr/>
        <a:lstStyle/>
        <a:p>
          <a:endParaRPr lang="en-GB"/>
        </a:p>
      </dgm:t>
    </dgm:pt>
    <dgm:pt modelId="{57DF487A-6F6E-4BAB-B83D-2A6731ED3870}" type="sibTrans" cxnId="{A66871DF-6759-4ACD-B474-0AE7814FA25E}">
      <dgm:prSet/>
      <dgm:spPr/>
      <dgm:t>
        <a:bodyPr/>
        <a:lstStyle/>
        <a:p>
          <a:endParaRPr lang="en-GB"/>
        </a:p>
      </dgm:t>
    </dgm:pt>
    <dgm:pt modelId="{2ADFCC73-A245-47D7-8EFC-4665D6CCF39C}">
      <dgm:prSet phldrT="[Text]"/>
      <dgm:spPr/>
      <dgm:t>
        <a:bodyPr/>
        <a:lstStyle/>
        <a:p>
          <a:r>
            <a:rPr lang="en-GB" dirty="0" smtClean="0">
              <a:latin typeface="Arial Narrow" panose="020B0606020202030204" pitchFamily="34" charset="0"/>
            </a:rPr>
            <a:t>Clear targets and milestones.</a:t>
          </a:r>
          <a:endParaRPr lang="en-GB" dirty="0">
            <a:latin typeface="Arial Narrow" panose="020B0606020202030204" pitchFamily="34" charset="0"/>
          </a:endParaRPr>
        </a:p>
      </dgm:t>
    </dgm:pt>
    <dgm:pt modelId="{1ED0A43A-B2B7-496C-846E-2F279F561959}" type="parTrans" cxnId="{086261C0-85E1-4544-A88D-996DE645B7EF}">
      <dgm:prSet/>
      <dgm:spPr/>
      <dgm:t>
        <a:bodyPr/>
        <a:lstStyle/>
        <a:p>
          <a:endParaRPr lang="en-GB"/>
        </a:p>
      </dgm:t>
    </dgm:pt>
    <dgm:pt modelId="{8442C6DD-D6E6-4CC0-871D-02964869BF9D}" type="sibTrans" cxnId="{086261C0-85E1-4544-A88D-996DE645B7EF}">
      <dgm:prSet/>
      <dgm:spPr/>
      <dgm:t>
        <a:bodyPr/>
        <a:lstStyle/>
        <a:p>
          <a:endParaRPr lang="en-GB"/>
        </a:p>
      </dgm:t>
    </dgm:pt>
    <dgm:pt modelId="{030C6628-61EF-4504-ABAC-D08A5567B747}">
      <dgm:prSet phldrT="[Text]"/>
      <dgm:spPr/>
      <dgm:t>
        <a:bodyPr/>
        <a:lstStyle/>
        <a:p>
          <a:r>
            <a:rPr lang="en-GB" dirty="0" smtClean="0">
              <a:latin typeface="Arial Narrow" panose="020B0606020202030204" pitchFamily="34" charset="0"/>
            </a:rPr>
            <a:t>…</a:t>
          </a:r>
          <a:endParaRPr lang="en-GB" dirty="0">
            <a:latin typeface="Arial Narrow" panose="020B0606020202030204" pitchFamily="34" charset="0"/>
          </a:endParaRPr>
        </a:p>
      </dgm:t>
    </dgm:pt>
    <dgm:pt modelId="{5E845CF5-DE8B-45DD-9B9F-20A8F6A76694}" type="parTrans" cxnId="{1FE3E483-00FE-41B7-BB15-56F2442A8EE2}">
      <dgm:prSet/>
      <dgm:spPr/>
      <dgm:t>
        <a:bodyPr/>
        <a:lstStyle/>
        <a:p>
          <a:endParaRPr lang="en-GB"/>
        </a:p>
      </dgm:t>
    </dgm:pt>
    <dgm:pt modelId="{A8A7DF7A-8FFF-4478-AF61-441CFA034DEE}" type="sibTrans" cxnId="{1FE3E483-00FE-41B7-BB15-56F2442A8EE2}">
      <dgm:prSet/>
      <dgm:spPr/>
      <dgm:t>
        <a:bodyPr/>
        <a:lstStyle/>
        <a:p>
          <a:endParaRPr lang="en-GB"/>
        </a:p>
      </dgm:t>
    </dgm:pt>
    <dgm:pt modelId="{F0D10D97-2C1E-4FF9-B5C7-652CD1033608}">
      <dgm:prSet phldrT="[Text]"/>
      <dgm:spPr/>
      <dgm:t>
        <a:bodyPr/>
        <a:lstStyle/>
        <a:p>
          <a:r>
            <a:rPr lang="en-GB" dirty="0" smtClean="0">
              <a:latin typeface="Arial Narrow" panose="020B0606020202030204" pitchFamily="34" charset="0"/>
            </a:rPr>
            <a:t>Effective Learning Management System.</a:t>
          </a:r>
          <a:endParaRPr lang="en-GB" dirty="0">
            <a:latin typeface="Arial Narrow" panose="020B0606020202030204" pitchFamily="34" charset="0"/>
          </a:endParaRPr>
        </a:p>
      </dgm:t>
    </dgm:pt>
    <dgm:pt modelId="{1700870C-052E-44E6-B847-D9605C8BFD5E}" type="parTrans" cxnId="{9627D6F2-F057-442D-B716-87E9DE7020B2}">
      <dgm:prSet/>
      <dgm:spPr/>
      <dgm:t>
        <a:bodyPr/>
        <a:lstStyle/>
        <a:p>
          <a:endParaRPr lang="en-GB"/>
        </a:p>
      </dgm:t>
    </dgm:pt>
    <dgm:pt modelId="{0ED6345C-A314-4330-BD35-303B909E76C3}" type="sibTrans" cxnId="{9627D6F2-F057-442D-B716-87E9DE7020B2}">
      <dgm:prSet/>
      <dgm:spPr/>
      <dgm:t>
        <a:bodyPr/>
        <a:lstStyle/>
        <a:p>
          <a:endParaRPr lang="en-GB"/>
        </a:p>
      </dgm:t>
    </dgm:pt>
    <dgm:pt modelId="{486730A7-8EDE-46B5-9F92-E26DAD2354AA}">
      <dgm:prSet phldrT="[Text]"/>
      <dgm:spPr/>
      <dgm:t>
        <a:bodyPr/>
        <a:lstStyle/>
        <a:p>
          <a:r>
            <a:rPr lang="en-GB" dirty="0" smtClean="0">
              <a:latin typeface="Arial Narrow" panose="020B0606020202030204" pitchFamily="34" charset="0"/>
            </a:rPr>
            <a:t>…</a:t>
          </a:r>
          <a:endParaRPr lang="en-GB" dirty="0">
            <a:latin typeface="Arial Narrow" panose="020B0606020202030204" pitchFamily="34" charset="0"/>
          </a:endParaRPr>
        </a:p>
      </dgm:t>
    </dgm:pt>
    <dgm:pt modelId="{B2AE8489-62A9-4DDC-A973-8ACF42CCC7B9}" type="parTrans" cxnId="{CBEC5942-38AF-4A93-9D58-905533B3D8EF}">
      <dgm:prSet/>
      <dgm:spPr/>
      <dgm:t>
        <a:bodyPr/>
        <a:lstStyle/>
        <a:p>
          <a:endParaRPr lang="en-GB"/>
        </a:p>
      </dgm:t>
    </dgm:pt>
    <dgm:pt modelId="{698985E5-56E4-4AD5-9934-288A0E394BFE}" type="sibTrans" cxnId="{CBEC5942-38AF-4A93-9D58-905533B3D8EF}">
      <dgm:prSet/>
      <dgm:spPr/>
      <dgm:t>
        <a:bodyPr/>
        <a:lstStyle/>
        <a:p>
          <a:endParaRPr lang="en-GB"/>
        </a:p>
      </dgm:t>
    </dgm:pt>
    <dgm:pt modelId="{2E5C0B1C-9647-4EAD-B00F-52747FBDD8EE}" type="pres">
      <dgm:prSet presAssocID="{102DD562-24BD-40CA-B733-F4D208702F72}" presName="Name0" presStyleCnt="0">
        <dgm:presLayoutVars>
          <dgm:dir/>
          <dgm:animLvl val="lvl"/>
          <dgm:resizeHandles val="exact"/>
        </dgm:presLayoutVars>
      </dgm:prSet>
      <dgm:spPr/>
      <dgm:t>
        <a:bodyPr/>
        <a:lstStyle/>
        <a:p>
          <a:endParaRPr lang="en-GB"/>
        </a:p>
      </dgm:t>
    </dgm:pt>
    <dgm:pt modelId="{4FCF1EA8-3A4A-4603-87B8-AE06CF9BC54B}" type="pres">
      <dgm:prSet presAssocID="{626C76F9-4E16-40F3-ACD1-08A96DEA540A}" presName="linNode" presStyleCnt="0"/>
      <dgm:spPr/>
    </dgm:pt>
    <dgm:pt modelId="{609E2857-50C9-4CE8-9B16-6EF5CC5A087E}" type="pres">
      <dgm:prSet presAssocID="{626C76F9-4E16-40F3-ACD1-08A96DEA540A}" presName="parentText" presStyleLbl="node1" presStyleIdx="0" presStyleCnt="2">
        <dgm:presLayoutVars>
          <dgm:chMax val="1"/>
          <dgm:bulletEnabled val="1"/>
        </dgm:presLayoutVars>
      </dgm:prSet>
      <dgm:spPr/>
      <dgm:t>
        <a:bodyPr/>
        <a:lstStyle/>
        <a:p>
          <a:endParaRPr lang="en-GB"/>
        </a:p>
      </dgm:t>
    </dgm:pt>
    <dgm:pt modelId="{1A8CBDFE-D97D-4F1E-BFE3-5838C1E4B008}" type="pres">
      <dgm:prSet presAssocID="{626C76F9-4E16-40F3-ACD1-08A96DEA540A}" presName="descendantText" presStyleLbl="alignAccFollowNode1" presStyleIdx="0" presStyleCnt="2">
        <dgm:presLayoutVars>
          <dgm:bulletEnabled val="1"/>
        </dgm:presLayoutVars>
      </dgm:prSet>
      <dgm:spPr/>
      <dgm:t>
        <a:bodyPr/>
        <a:lstStyle/>
        <a:p>
          <a:endParaRPr lang="en-GB"/>
        </a:p>
      </dgm:t>
    </dgm:pt>
    <dgm:pt modelId="{B5C70015-911D-4B3D-899E-4386B08D789C}" type="pres">
      <dgm:prSet presAssocID="{FA33926B-4290-43BC-A2DE-4EB721D9EF74}" presName="sp" presStyleCnt="0"/>
      <dgm:spPr/>
    </dgm:pt>
    <dgm:pt modelId="{F4D318EC-4124-425B-B92C-78D9EC1F5056}" type="pres">
      <dgm:prSet presAssocID="{7E6CCF70-22D7-42A4-8B9B-7B854A2E0A98}" presName="linNode" presStyleCnt="0"/>
      <dgm:spPr/>
    </dgm:pt>
    <dgm:pt modelId="{DD478A9A-410D-4DEA-944F-B0681A08252F}" type="pres">
      <dgm:prSet presAssocID="{7E6CCF70-22D7-42A4-8B9B-7B854A2E0A98}" presName="parentText" presStyleLbl="node1" presStyleIdx="1" presStyleCnt="2">
        <dgm:presLayoutVars>
          <dgm:chMax val="1"/>
          <dgm:bulletEnabled val="1"/>
        </dgm:presLayoutVars>
      </dgm:prSet>
      <dgm:spPr/>
      <dgm:t>
        <a:bodyPr/>
        <a:lstStyle/>
        <a:p>
          <a:endParaRPr lang="en-GB"/>
        </a:p>
      </dgm:t>
    </dgm:pt>
    <dgm:pt modelId="{AE037675-1683-453D-BFB0-4991E1441AD8}" type="pres">
      <dgm:prSet presAssocID="{7E6CCF70-22D7-42A4-8B9B-7B854A2E0A98}" presName="descendantText" presStyleLbl="alignAccFollowNode1" presStyleIdx="1" presStyleCnt="2">
        <dgm:presLayoutVars>
          <dgm:bulletEnabled val="1"/>
        </dgm:presLayoutVars>
      </dgm:prSet>
      <dgm:spPr/>
      <dgm:t>
        <a:bodyPr/>
        <a:lstStyle/>
        <a:p>
          <a:endParaRPr lang="en-GB"/>
        </a:p>
      </dgm:t>
    </dgm:pt>
  </dgm:ptLst>
  <dgm:cxnLst>
    <dgm:cxn modelId="{82A2CE9F-186C-4D62-AE9F-71A76BFC0F26}" srcId="{626C76F9-4E16-40F3-ACD1-08A96DEA540A}" destId="{BDC9E98C-DE72-4904-A353-A90ABCD3CFA3}" srcOrd="1" destOrd="0" parTransId="{7BC24662-19B8-40EE-A118-9F1E066B4A54}" sibTransId="{8EAD52BC-4E7B-4D5F-B4AA-9BF5C1693117}"/>
    <dgm:cxn modelId="{72C22324-E6AA-4E1E-BD6F-FD5EDFBFEC53}" type="presOf" srcId="{F0D10D97-2C1E-4FF9-B5C7-652CD1033608}" destId="{AE037675-1683-453D-BFB0-4991E1441AD8}" srcOrd="0" destOrd="2" presId="urn:microsoft.com/office/officeart/2005/8/layout/vList5"/>
    <dgm:cxn modelId="{6A401273-D7FC-4043-A449-EEA870AFC054}" type="presOf" srcId="{BDC9E98C-DE72-4904-A353-A90ABCD3CFA3}" destId="{1A8CBDFE-D97D-4F1E-BFE3-5838C1E4B008}" srcOrd="0" destOrd="1" presId="urn:microsoft.com/office/officeart/2005/8/layout/vList5"/>
    <dgm:cxn modelId="{40E32442-9F16-4361-B390-FE8B3A5BBFA1}" srcId="{102DD562-24BD-40CA-B733-F4D208702F72}" destId="{626C76F9-4E16-40F3-ACD1-08A96DEA540A}" srcOrd="0" destOrd="0" parTransId="{E9951D63-2B85-4764-A5B2-F358E758007A}" sibTransId="{FA33926B-4290-43BC-A2DE-4EB721D9EF74}"/>
    <dgm:cxn modelId="{DFE40F2D-DD2A-4782-9B5C-48264E52644C}" srcId="{626C76F9-4E16-40F3-ACD1-08A96DEA540A}" destId="{142A8C93-AA26-4C06-8EC1-883F267D9176}" srcOrd="0" destOrd="0" parTransId="{F4E16BFE-96E7-4CF3-BC84-AA5A53AD7101}" sibTransId="{171A78EA-A8F4-41E5-8363-9633E0646A88}"/>
    <dgm:cxn modelId="{EDB9B28D-70F2-41C4-BD79-AB744A20BE79}" type="presOf" srcId="{7E6CCF70-22D7-42A4-8B9B-7B854A2E0A98}" destId="{DD478A9A-410D-4DEA-944F-B0681A08252F}" srcOrd="0" destOrd="0" presId="urn:microsoft.com/office/officeart/2005/8/layout/vList5"/>
    <dgm:cxn modelId="{4E5A46F6-AF8C-4CEA-9CD2-B2CF3B8F9542}" type="presOf" srcId="{102DD562-24BD-40CA-B733-F4D208702F72}" destId="{2E5C0B1C-9647-4EAD-B00F-52747FBDD8EE}" srcOrd="0" destOrd="0" presId="urn:microsoft.com/office/officeart/2005/8/layout/vList5"/>
    <dgm:cxn modelId="{7567189D-D3CA-429E-B045-B8814E295D91}" type="presOf" srcId="{2ADFCC73-A245-47D7-8EFC-4665D6CCF39C}" destId="{1A8CBDFE-D97D-4F1E-BFE3-5838C1E4B008}" srcOrd="0" destOrd="2" presId="urn:microsoft.com/office/officeart/2005/8/layout/vList5"/>
    <dgm:cxn modelId="{9627D6F2-F057-442D-B716-87E9DE7020B2}" srcId="{7E6CCF70-22D7-42A4-8B9B-7B854A2E0A98}" destId="{F0D10D97-2C1E-4FF9-B5C7-652CD1033608}" srcOrd="2" destOrd="0" parTransId="{1700870C-052E-44E6-B847-D9605C8BFD5E}" sibTransId="{0ED6345C-A314-4330-BD35-303B909E76C3}"/>
    <dgm:cxn modelId="{65B1936F-F2B5-4E1A-BABD-AA7BF1FFE2B7}" type="presOf" srcId="{030C6628-61EF-4504-ABAC-D08A5567B747}" destId="{1A8CBDFE-D97D-4F1E-BFE3-5838C1E4B008}" srcOrd="0" destOrd="3" presId="urn:microsoft.com/office/officeart/2005/8/layout/vList5"/>
    <dgm:cxn modelId="{E98B1CB7-5529-4136-A1CE-5B726D83761A}" srcId="{102DD562-24BD-40CA-B733-F4D208702F72}" destId="{7E6CCF70-22D7-42A4-8B9B-7B854A2E0A98}" srcOrd="1" destOrd="0" parTransId="{D2134607-9500-4678-88CD-046F20B6091E}" sibTransId="{A1EF0630-0D5C-4909-B51C-036DEAA69B79}"/>
    <dgm:cxn modelId="{5A91CEE8-7AA0-428F-85A6-D4330AC08AA8}" type="presOf" srcId="{AC2F004B-14A3-43D3-BE9E-3DF1F0506435}" destId="{AE037675-1683-453D-BFB0-4991E1441AD8}" srcOrd="0" destOrd="0" presId="urn:microsoft.com/office/officeart/2005/8/layout/vList5"/>
    <dgm:cxn modelId="{90B8A0F4-7502-4365-9E75-B4AEB795D30F}" srcId="{7E6CCF70-22D7-42A4-8B9B-7B854A2E0A98}" destId="{AC2F004B-14A3-43D3-BE9E-3DF1F0506435}" srcOrd="0" destOrd="0" parTransId="{1D0C26F4-1D96-4879-BCB5-A1FD179B45E9}" sibTransId="{2075DDD4-6B2B-4E71-8A3B-4F4070C6E21F}"/>
    <dgm:cxn modelId="{CBEC5942-38AF-4A93-9D58-905533B3D8EF}" srcId="{7E6CCF70-22D7-42A4-8B9B-7B854A2E0A98}" destId="{486730A7-8EDE-46B5-9F92-E26DAD2354AA}" srcOrd="3" destOrd="0" parTransId="{B2AE8489-62A9-4DDC-A973-8ACF42CCC7B9}" sibTransId="{698985E5-56E4-4AD5-9934-288A0E394BFE}"/>
    <dgm:cxn modelId="{086261C0-85E1-4544-A88D-996DE645B7EF}" srcId="{626C76F9-4E16-40F3-ACD1-08A96DEA540A}" destId="{2ADFCC73-A245-47D7-8EFC-4665D6CCF39C}" srcOrd="2" destOrd="0" parTransId="{1ED0A43A-B2B7-496C-846E-2F279F561959}" sibTransId="{8442C6DD-D6E6-4CC0-871D-02964869BF9D}"/>
    <dgm:cxn modelId="{2C2141F7-3FD7-45CB-80BA-FCA4B6AF0F33}" type="presOf" srcId="{142A8C93-AA26-4C06-8EC1-883F267D9176}" destId="{1A8CBDFE-D97D-4F1E-BFE3-5838C1E4B008}" srcOrd="0" destOrd="0" presId="urn:microsoft.com/office/officeart/2005/8/layout/vList5"/>
    <dgm:cxn modelId="{F70EC3E6-F919-476E-A2C1-7D2B6E7529B3}" type="presOf" srcId="{626C76F9-4E16-40F3-ACD1-08A96DEA540A}" destId="{609E2857-50C9-4CE8-9B16-6EF5CC5A087E}" srcOrd="0" destOrd="0" presId="urn:microsoft.com/office/officeart/2005/8/layout/vList5"/>
    <dgm:cxn modelId="{E34237B9-D4E9-4F70-AA95-4D437A0A84E8}" type="presOf" srcId="{F4D002D0-50EE-4919-816E-38D5C51F6B81}" destId="{AE037675-1683-453D-BFB0-4991E1441AD8}" srcOrd="0" destOrd="1" presId="urn:microsoft.com/office/officeart/2005/8/layout/vList5"/>
    <dgm:cxn modelId="{A66871DF-6759-4ACD-B474-0AE7814FA25E}" srcId="{7E6CCF70-22D7-42A4-8B9B-7B854A2E0A98}" destId="{F4D002D0-50EE-4919-816E-38D5C51F6B81}" srcOrd="1" destOrd="0" parTransId="{064D8A27-9800-40AC-889E-2C079286AE0A}" sibTransId="{57DF487A-6F6E-4BAB-B83D-2A6731ED3870}"/>
    <dgm:cxn modelId="{1FE3E483-00FE-41B7-BB15-56F2442A8EE2}" srcId="{626C76F9-4E16-40F3-ACD1-08A96DEA540A}" destId="{030C6628-61EF-4504-ABAC-D08A5567B747}" srcOrd="3" destOrd="0" parTransId="{5E845CF5-DE8B-45DD-9B9F-20A8F6A76694}" sibTransId="{A8A7DF7A-8FFF-4478-AF61-441CFA034DEE}"/>
    <dgm:cxn modelId="{AE4CC4B7-5966-4D9C-A1A8-2903396A20FC}" type="presOf" srcId="{486730A7-8EDE-46B5-9F92-E26DAD2354AA}" destId="{AE037675-1683-453D-BFB0-4991E1441AD8}" srcOrd="0" destOrd="3" presId="urn:microsoft.com/office/officeart/2005/8/layout/vList5"/>
    <dgm:cxn modelId="{6C7A5D6F-DB9B-4927-9247-5ECCD6A37A75}" type="presParOf" srcId="{2E5C0B1C-9647-4EAD-B00F-52747FBDD8EE}" destId="{4FCF1EA8-3A4A-4603-87B8-AE06CF9BC54B}" srcOrd="0" destOrd="0" presId="urn:microsoft.com/office/officeart/2005/8/layout/vList5"/>
    <dgm:cxn modelId="{9295FFF9-D68E-4D94-999D-BC31FC57B75A}" type="presParOf" srcId="{4FCF1EA8-3A4A-4603-87B8-AE06CF9BC54B}" destId="{609E2857-50C9-4CE8-9B16-6EF5CC5A087E}" srcOrd="0" destOrd="0" presId="urn:microsoft.com/office/officeart/2005/8/layout/vList5"/>
    <dgm:cxn modelId="{65FE69D5-2640-4A00-B67F-B3F326CA6FD2}" type="presParOf" srcId="{4FCF1EA8-3A4A-4603-87B8-AE06CF9BC54B}" destId="{1A8CBDFE-D97D-4F1E-BFE3-5838C1E4B008}" srcOrd="1" destOrd="0" presId="urn:microsoft.com/office/officeart/2005/8/layout/vList5"/>
    <dgm:cxn modelId="{7D46A30E-6057-4630-93C7-E6C5D71118B3}" type="presParOf" srcId="{2E5C0B1C-9647-4EAD-B00F-52747FBDD8EE}" destId="{B5C70015-911D-4B3D-899E-4386B08D789C}" srcOrd="1" destOrd="0" presId="urn:microsoft.com/office/officeart/2005/8/layout/vList5"/>
    <dgm:cxn modelId="{3FD46ADC-C879-4867-AA2B-04B18D4CE7F7}" type="presParOf" srcId="{2E5C0B1C-9647-4EAD-B00F-52747FBDD8EE}" destId="{F4D318EC-4124-425B-B92C-78D9EC1F5056}" srcOrd="2" destOrd="0" presId="urn:microsoft.com/office/officeart/2005/8/layout/vList5"/>
    <dgm:cxn modelId="{EF869DBF-3D1B-4D9E-923F-7F347602E802}" type="presParOf" srcId="{F4D318EC-4124-425B-B92C-78D9EC1F5056}" destId="{DD478A9A-410D-4DEA-944F-B0681A08252F}" srcOrd="0" destOrd="0" presId="urn:microsoft.com/office/officeart/2005/8/layout/vList5"/>
    <dgm:cxn modelId="{A710FCAA-9487-4CEF-BD1B-2BD7EF08B5EE}" type="presParOf" srcId="{F4D318EC-4124-425B-B92C-78D9EC1F5056}" destId="{AE037675-1683-453D-BFB0-4991E1441AD8}"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8511065-ED48-42AB-BB3C-E6DA387AF6E8}" type="doc">
      <dgm:prSet loTypeId="urn:microsoft.com/office/officeart/2005/8/layout/chevron1" loCatId="process" qsTypeId="urn:microsoft.com/office/officeart/2005/8/quickstyle/3d3" qsCatId="3D" csTypeId="urn:microsoft.com/office/officeart/2005/8/colors/colorful1" csCatId="colorful" phldr="1"/>
      <dgm:spPr/>
    </dgm:pt>
    <dgm:pt modelId="{740A39E4-E0F3-49E0-8AFF-D0AAC85E6A89}">
      <dgm:prSet phldrT="[Text]"/>
      <dgm:spPr/>
      <dgm:t>
        <a:bodyPr/>
        <a:lstStyle/>
        <a:p>
          <a:r>
            <a:rPr lang="en-GB" dirty="0" smtClean="0">
              <a:latin typeface="Arial" panose="020B0604020202020204" pitchFamily="34" charset="0"/>
              <a:cs typeface="Arial" panose="020B0604020202020204" pitchFamily="34" charset="0"/>
            </a:rPr>
            <a:t>OLP Service Launched</a:t>
          </a:r>
          <a:endParaRPr lang="en-GB" dirty="0">
            <a:latin typeface="Arial" panose="020B0604020202020204" pitchFamily="34" charset="0"/>
            <a:cs typeface="Arial" panose="020B0604020202020204" pitchFamily="34" charset="0"/>
          </a:endParaRPr>
        </a:p>
      </dgm:t>
    </dgm:pt>
    <dgm:pt modelId="{E3B8B50A-A487-4B21-A226-891A977D7CA9}" type="parTrans" cxnId="{4815BCEB-6456-4490-B46F-4081AC8E9F8B}">
      <dgm:prSet/>
      <dgm:spPr/>
      <dgm:t>
        <a:bodyPr/>
        <a:lstStyle/>
        <a:p>
          <a:endParaRPr lang="en-GB">
            <a:latin typeface="Arial" panose="020B0604020202020204" pitchFamily="34" charset="0"/>
            <a:cs typeface="Arial" panose="020B0604020202020204" pitchFamily="34" charset="0"/>
          </a:endParaRPr>
        </a:p>
      </dgm:t>
    </dgm:pt>
    <dgm:pt modelId="{54F899F9-5CB7-45E6-B591-402CE9762C10}" type="sibTrans" cxnId="{4815BCEB-6456-4490-B46F-4081AC8E9F8B}">
      <dgm:prSet/>
      <dgm:spPr/>
      <dgm:t>
        <a:bodyPr/>
        <a:lstStyle/>
        <a:p>
          <a:endParaRPr lang="en-GB">
            <a:latin typeface="Arial" panose="020B0604020202020204" pitchFamily="34" charset="0"/>
            <a:cs typeface="Arial" panose="020B0604020202020204" pitchFamily="34" charset="0"/>
          </a:endParaRPr>
        </a:p>
      </dgm:t>
    </dgm:pt>
    <dgm:pt modelId="{C50B3040-BCF2-43FD-89D5-1614AC9B5F12}">
      <dgm:prSet phldrT="[Text]"/>
      <dgm:spPr/>
      <dgm:t>
        <a:bodyPr/>
        <a:lstStyle/>
        <a:p>
          <a:r>
            <a:rPr lang="en-GB" dirty="0" smtClean="0">
              <a:latin typeface="Arial" panose="020B0604020202020204" pitchFamily="34" charset="0"/>
              <a:cs typeface="Arial" panose="020B0604020202020204" pitchFamily="34" charset="0"/>
            </a:rPr>
            <a:t>Market Demand Survey</a:t>
          </a:r>
          <a:endParaRPr lang="en-GB" dirty="0">
            <a:latin typeface="Arial" panose="020B0604020202020204" pitchFamily="34" charset="0"/>
            <a:cs typeface="Arial" panose="020B0604020202020204" pitchFamily="34" charset="0"/>
          </a:endParaRPr>
        </a:p>
      </dgm:t>
    </dgm:pt>
    <dgm:pt modelId="{C44D2B0E-9AAA-4A04-A083-4D0D26E1AA8D}" type="parTrans" cxnId="{ECC08D17-1AB9-4E35-9240-C47AC978E123}">
      <dgm:prSet/>
      <dgm:spPr/>
      <dgm:t>
        <a:bodyPr/>
        <a:lstStyle/>
        <a:p>
          <a:endParaRPr lang="en-GB">
            <a:latin typeface="Arial" panose="020B0604020202020204" pitchFamily="34" charset="0"/>
            <a:cs typeface="Arial" panose="020B0604020202020204" pitchFamily="34" charset="0"/>
          </a:endParaRPr>
        </a:p>
      </dgm:t>
    </dgm:pt>
    <dgm:pt modelId="{D24E6AA2-22CB-46E6-9FF0-C8E63BD6F381}" type="sibTrans" cxnId="{ECC08D17-1AB9-4E35-9240-C47AC978E123}">
      <dgm:prSet/>
      <dgm:spPr/>
      <dgm:t>
        <a:bodyPr/>
        <a:lstStyle/>
        <a:p>
          <a:endParaRPr lang="en-GB">
            <a:latin typeface="Arial" panose="020B0604020202020204" pitchFamily="34" charset="0"/>
            <a:cs typeface="Arial" panose="020B0604020202020204" pitchFamily="34" charset="0"/>
          </a:endParaRPr>
        </a:p>
      </dgm:t>
    </dgm:pt>
    <dgm:pt modelId="{4E2F4F02-7CAB-40C1-B6B4-F76FC7C19B3E}">
      <dgm:prSet phldrT="[Text]"/>
      <dgm:spPr/>
      <dgm:t>
        <a:bodyPr/>
        <a:lstStyle/>
        <a:p>
          <a:r>
            <a:rPr lang="en-GB" dirty="0" smtClean="0">
              <a:latin typeface="Arial" panose="020B0604020202020204" pitchFamily="34" charset="0"/>
              <a:cs typeface="Arial" panose="020B0604020202020204" pitchFamily="34" charset="0"/>
            </a:rPr>
            <a:t>Briefing and Workshop</a:t>
          </a:r>
          <a:endParaRPr lang="en-GB" dirty="0">
            <a:latin typeface="Arial" panose="020B0604020202020204" pitchFamily="34" charset="0"/>
            <a:cs typeface="Arial" panose="020B0604020202020204" pitchFamily="34" charset="0"/>
          </a:endParaRPr>
        </a:p>
      </dgm:t>
    </dgm:pt>
    <dgm:pt modelId="{EEC5AEFB-AA50-4BB5-B2CD-22FE58FF028C}" type="parTrans" cxnId="{D68BE32A-1870-4BE7-ABE9-7DB07B9EF0CE}">
      <dgm:prSet/>
      <dgm:spPr/>
      <dgm:t>
        <a:bodyPr/>
        <a:lstStyle/>
        <a:p>
          <a:endParaRPr lang="en-GB">
            <a:latin typeface="Arial" panose="020B0604020202020204" pitchFamily="34" charset="0"/>
            <a:cs typeface="Arial" panose="020B0604020202020204" pitchFamily="34" charset="0"/>
          </a:endParaRPr>
        </a:p>
      </dgm:t>
    </dgm:pt>
    <dgm:pt modelId="{2147626D-E432-45F1-8EE6-4D48ACA6C155}" type="sibTrans" cxnId="{D68BE32A-1870-4BE7-ABE9-7DB07B9EF0CE}">
      <dgm:prSet/>
      <dgm:spPr/>
      <dgm:t>
        <a:bodyPr/>
        <a:lstStyle/>
        <a:p>
          <a:endParaRPr lang="en-GB">
            <a:latin typeface="Arial" panose="020B0604020202020204" pitchFamily="34" charset="0"/>
            <a:cs typeface="Arial" panose="020B0604020202020204" pitchFamily="34" charset="0"/>
          </a:endParaRPr>
        </a:p>
      </dgm:t>
    </dgm:pt>
    <dgm:pt modelId="{383C9F22-933F-4646-AAAC-A27E6B428E4D}">
      <dgm:prSet phldrT="[Text]"/>
      <dgm:spPr/>
      <dgm:t>
        <a:bodyPr/>
        <a:lstStyle/>
        <a:p>
          <a:r>
            <a:rPr lang="en-GB" dirty="0" smtClean="0">
              <a:latin typeface="Arial" panose="020B0604020202020204" pitchFamily="34" charset="0"/>
              <a:cs typeface="Arial" panose="020B0604020202020204" pitchFamily="34" charset="0"/>
            </a:rPr>
            <a:t>Collective Exercises</a:t>
          </a:r>
          <a:endParaRPr lang="en-GB" dirty="0">
            <a:latin typeface="Arial" panose="020B0604020202020204" pitchFamily="34" charset="0"/>
            <a:cs typeface="Arial" panose="020B0604020202020204" pitchFamily="34" charset="0"/>
          </a:endParaRPr>
        </a:p>
      </dgm:t>
    </dgm:pt>
    <dgm:pt modelId="{ACC10CC4-2E8E-4BE7-9DB3-22CE4687D766}" type="parTrans" cxnId="{08FBEB72-5655-4A69-9770-29BEBD1E9DE9}">
      <dgm:prSet/>
      <dgm:spPr/>
      <dgm:t>
        <a:bodyPr/>
        <a:lstStyle/>
        <a:p>
          <a:endParaRPr lang="en-GB"/>
        </a:p>
      </dgm:t>
    </dgm:pt>
    <dgm:pt modelId="{8FCF3174-FD39-41B3-A602-941689F543D9}" type="sibTrans" cxnId="{08FBEB72-5655-4A69-9770-29BEBD1E9DE9}">
      <dgm:prSet/>
      <dgm:spPr/>
      <dgm:t>
        <a:bodyPr/>
        <a:lstStyle/>
        <a:p>
          <a:endParaRPr lang="en-GB"/>
        </a:p>
      </dgm:t>
    </dgm:pt>
    <dgm:pt modelId="{1D181B0C-9559-440C-B749-D23ED176FEB9}" type="pres">
      <dgm:prSet presAssocID="{C8511065-ED48-42AB-BB3C-E6DA387AF6E8}" presName="Name0" presStyleCnt="0">
        <dgm:presLayoutVars>
          <dgm:dir/>
          <dgm:animLvl val="lvl"/>
          <dgm:resizeHandles val="exact"/>
        </dgm:presLayoutVars>
      </dgm:prSet>
      <dgm:spPr/>
    </dgm:pt>
    <dgm:pt modelId="{59748E36-08CF-4E66-9C91-635637AFA249}" type="pres">
      <dgm:prSet presAssocID="{740A39E4-E0F3-49E0-8AFF-D0AAC85E6A89}" presName="parTxOnly" presStyleLbl="node1" presStyleIdx="0" presStyleCnt="4">
        <dgm:presLayoutVars>
          <dgm:chMax val="0"/>
          <dgm:chPref val="0"/>
          <dgm:bulletEnabled val="1"/>
        </dgm:presLayoutVars>
      </dgm:prSet>
      <dgm:spPr/>
      <dgm:t>
        <a:bodyPr/>
        <a:lstStyle/>
        <a:p>
          <a:endParaRPr lang="en-GB"/>
        </a:p>
      </dgm:t>
    </dgm:pt>
    <dgm:pt modelId="{BF8BE42C-128B-4FB0-AD40-1595DAB56A45}" type="pres">
      <dgm:prSet presAssocID="{54F899F9-5CB7-45E6-B591-402CE9762C10}" presName="parTxOnlySpace" presStyleCnt="0"/>
      <dgm:spPr/>
    </dgm:pt>
    <dgm:pt modelId="{68EB2D3C-642F-4349-B92D-56184C5FE972}" type="pres">
      <dgm:prSet presAssocID="{C50B3040-BCF2-43FD-89D5-1614AC9B5F12}" presName="parTxOnly" presStyleLbl="node1" presStyleIdx="1" presStyleCnt="4">
        <dgm:presLayoutVars>
          <dgm:chMax val="0"/>
          <dgm:chPref val="0"/>
          <dgm:bulletEnabled val="1"/>
        </dgm:presLayoutVars>
      </dgm:prSet>
      <dgm:spPr/>
      <dgm:t>
        <a:bodyPr/>
        <a:lstStyle/>
        <a:p>
          <a:endParaRPr lang="en-GB"/>
        </a:p>
      </dgm:t>
    </dgm:pt>
    <dgm:pt modelId="{F9337C5B-5701-4748-ABEF-50F84802E54E}" type="pres">
      <dgm:prSet presAssocID="{D24E6AA2-22CB-46E6-9FF0-C8E63BD6F381}" presName="parTxOnlySpace" presStyleCnt="0"/>
      <dgm:spPr/>
    </dgm:pt>
    <dgm:pt modelId="{2C27492D-9DB3-4140-92CF-5D241ACF742C}" type="pres">
      <dgm:prSet presAssocID="{4E2F4F02-7CAB-40C1-B6B4-F76FC7C19B3E}" presName="parTxOnly" presStyleLbl="node1" presStyleIdx="2" presStyleCnt="4">
        <dgm:presLayoutVars>
          <dgm:chMax val="0"/>
          <dgm:chPref val="0"/>
          <dgm:bulletEnabled val="1"/>
        </dgm:presLayoutVars>
      </dgm:prSet>
      <dgm:spPr/>
      <dgm:t>
        <a:bodyPr/>
        <a:lstStyle/>
        <a:p>
          <a:endParaRPr lang="en-GB"/>
        </a:p>
      </dgm:t>
    </dgm:pt>
    <dgm:pt modelId="{DBCBD998-7B5D-4BD9-8B85-B094DA3D27C2}" type="pres">
      <dgm:prSet presAssocID="{2147626D-E432-45F1-8EE6-4D48ACA6C155}" presName="parTxOnlySpace" presStyleCnt="0"/>
      <dgm:spPr/>
    </dgm:pt>
    <dgm:pt modelId="{69DAF254-07B5-4B9F-BECD-9D24800C1088}" type="pres">
      <dgm:prSet presAssocID="{383C9F22-933F-4646-AAAC-A27E6B428E4D}" presName="parTxOnly" presStyleLbl="node1" presStyleIdx="3" presStyleCnt="4">
        <dgm:presLayoutVars>
          <dgm:chMax val="0"/>
          <dgm:chPref val="0"/>
          <dgm:bulletEnabled val="1"/>
        </dgm:presLayoutVars>
      </dgm:prSet>
      <dgm:spPr/>
      <dgm:t>
        <a:bodyPr/>
        <a:lstStyle/>
        <a:p>
          <a:endParaRPr lang="en-GB"/>
        </a:p>
      </dgm:t>
    </dgm:pt>
  </dgm:ptLst>
  <dgm:cxnLst>
    <dgm:cxn modelId="{DDF31773-4321-4C0A-9043-A3518321EB43}" type="presOf" srcId="{740A39E4-E0F3-49E0-8AFF-D0AAC85E6A89}" destId="{59748E36-08CF-4E66-9C91-635637AFA249}" srcOrd="0" destOrd="0" presId="urn:microsoft.com/office/officeart/2005/8/layout/chevron1"/>
    <dgm:cxn modelId="{49B563C3-6C61-4A06-B079-4C0E1D6D4E7E}" type="presOf" srcId="{C50B3040-BCF2-43FD-89D5-1614AC9B5F12}" destId="{68EB2D3C-642F-4349-B92D-56184C5FE972}" srcOrd="0" destOrd="0" presId="urn:microsoft.com/office/officeart/2005/8/layout/chevron1"/>
    <dgm:cxn modelId="{8BC6F1A7-8258-4156-944B-CD75511185FC}" type="presOf" srcId="{C8511065-ED48-42AB-BB3C-E6DA387AF6E8}" destId="{1D181B0C-9559-440C-B749-D23ED176FEB9}" srcOrd="0" destOrd="0" presId="urn:microsoft.com/office/officeart/2005/8/layout/chevron1"/>
    <dgm:cxn modelId="{4815BCEB-6456-4490-B46F-4081AC8E9F8B}" srcId="{C8511065-ED48-42AB-BB3C-E6DA387AF6E8}" destId="{740A39E4-E0F3-49E0-8AFF-D0AAC85E6A89}" srcOrd="0" destOrd="0" parTransId="{E3B8B50A-A487-4B21-A226-891A977D7CA9}" sibTransId="{54F899F9-5CB7-45E6-B591-402CE9762C10}"/>
    <dgm:cxn modelId="{D68BE32A-1870-4BE7-ABE9-7DB07B9EF0CE}" srcId="{C8511065-ED48-42AB-BB3C-E6DA387AF6E8}" destId="{4E2F4F02-7CAB-40C1-B6B4-F76FC7C19B3E}" srcOrd="2" destOrd="0" parTransId="{EEC5AEFB-AA50-4BB5-B2CD-22FE58FF028C}" sibTransId="{2147626D-E432-45F1-8EE6-4D48ACA6C155}"/>
    <dgm:cxn modelId="{08FBEB72-5655-4A69-9770-29BEBD1E9DE9}" srcId="{C8511065-ED48-42AB-BB3C-E6DA387AF6E8}" destId="{383C9F22-933F-4646-AAAC-A27E6B428E4D}" srcOrd="3" destOrd="0" parTransId="{ACC10CC4-2E8E-4BE7-9DB3-22CE4687D766}" sibTransId="{8FCF3174-FD39-41B3-A602-941689F543D9}"/>
    <dgm:cxn modelId="{9941E41E-8834-49B5-AC1C-8871EEDAC895}" type="presOf" srcId="{383C9F22-933F-4646-AAAC-A27E6B428E4D}" destId="{69DAF254-07B5-4B9F-BECD-9D24800C1088}" srcOrd="0" destOrd="0" presId="urn:microsoft.com/office/officeart/2005/8/layout/chevron1"/>
    <dgm:cxn modelId="{B52B8DAC-72F7-4EDA-AF24-F6B11B284476}" type="presOf" srcId="{4E2F4F02-7CAB-40C1-B6B4-F76FC7C19B3E}" destId="{2C27492D-9DB3-4140-92CF-5D241ACF742C}" srcOrd="0" destOrd="0" presId="urn:microsoft.com/office/officeart/2005/8/layout/chevron1"/>
    <dgm:cxn modelId="{ECC08D17-1AB9-4E35-9240-C47AC978E123}" srcId="{C8511065-ED48-42AB-BB3C-E6DA387AF6E8}" destId="{C50B3040-BCF2-43FD-89D5-1614AC9B5F12}" srcOrd="1" destOrd="0" parTransId="{C44D2B0E-9AAA-4A04-A083-4D0D26E1AA8D}" sibTransId="{D24E6AA2-22CB-46E6-9FF0-C8E63BD6F381}"/>
    <dgm:cxn modelId="{C2E2A152-1AA6-432F-AD73-E99632899F24}" type="presParOf" srcId="{1D181B0C-9559-440C-B749-D23ED176FEB9}" destId="{59748E36-08CF-4E66-9C91-635637AFA249}" srcOrd="0" destOrd="0" presId="urn:microsoft.com/office/officeart/2005/8/layout/chevron1"/>
    <dgm:cxn modelId="{385C6653-30CA-460E-9EA8-7DF737BC9612}" type="presParOf" srcId="{1D181B0C-9559-440C-B749-D23ED176FEB9}" destId="{BF8BE42C-128B-4FB0-AD40-1595DAB56A45}" srcOrd="1" destOrd="0" presId="urn:microsoft.com/office/officeart/2005/8/layout/chevron1"/>
    <dgm:cxn modelId="{E46FC141-4813-4B65-B526-18A823C56009}" type="presParOf" srcId="{1D181B0C-9559-440C-B749-D23ED176FEB9}" destId="{68EB2D3C-642F-4349-B92D-56184C5FE972}" srcOrd="2" destOrd="0" presId="urn:microsoft.com/office/officeart/2005/8/layout/chevron1"/>
    <dgm:cxn modelId="{0919640D-C232-4815-8E3C-E97CC09A20A4}" type="presParOf" srcId="{1D181B0C-9559-440C-B749-D23ED176FEB9}" destId="{F9337C5B-5701-4748-ABEF-50F84802E54E}" srcOrd="3" destOrd="0" presId="urn:microsoft.com/office/officeart/2005/8/layout/chevron1"/>
    <dgm:cxn modelId="{BF8A4542-3B4A-4FF3-8581-BF3F270D2B16}" type="presParOf" srcId="{1D181B0C-9559-440C-B749-D23ED176FEB9}" destId="{2C27492D-9DB3-4140-92CF-5D241ACF742C}" srcOrd="4" destOrd="0" presId="urn:microsoft.com/office/officeart/2005/8/layout/chevron1"/>
    <dgm:cxn modelId="{C5BDE54D-2595-44A2-806C-EABA2EE1ECE8}" type="presParOf" srcId="{1D181B0C-9559-440C-B749-D23ED176FEB9}" destId="{DBCBD998-7B5D-4BD9-8B85-B094DA3D27C2}" srcOrd="5" destOrd="0" presId="urn:microsoft.com/office/officeart/2005/8/layout/chevron1"/>
    <dgm:cxn modelId="{6F99335E-BD99-4F7A-BAC9-5E1CBD0903D8}" type="presParOf" srcId="{1D181B0C-9559-440C-B749-D23ED176FEB9}" destId="{69DAF254-07B5-4B9F-BECD-9D24800C1088}" srcOrd="6"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627D434-ECA4-48E1-9310-2DBF9A23A722}" type="doc">
      <dgm:prSet loTypeId="urn:microsoft.com/office/officeart/2005/8/layout/radial6" loCatId="relationship" qsTypeId="urn:microsoft.com/office/officeart/2005/8/quickstyle/3d3" qsCatId="3D" csTypeId="urn:microsoft.com/office/officeart/2005/8/colors/colorful1" csCatId="colorful" phldr="1"/>
      <dgm:spPr/>
      <dgm:t>
        <a:bodyPr/>
        <a:lstStyle/>
        <a:p>
          <a:endParaRPr lang="en-GB"/>
        </a:p>
      </dgm:t>
    </dgm:pt>
    <dgm:pt modelId="{91E860B4-35D5-4930-971D-221F7C23FE52}">
      <dgm:prSet phldrT="[Text]" custT="1"/>
      <dgm:spPr/>
      <dgm:t>
        <a:bodyPr/>
        <a:lstStyle/>
        <a:p>
          <a:r>
            <a:rPr lang="en-GB" sz="1800" dirty="0" smtClean="0">
              <a:latin typeface="Arial Black" panose="020B0A04020102020204" pitchFamily="34" charset="0"/>
              <a:cs typeface="Arial" panose="020B0604020202020204" pitchFamily="34" charset="0"/>
            </a:rPr>
            <a:t>Collective Exercise</a:t>
          </a:r>
          <a:endParaRPr lang="en-GB" sz="1800" dirty="0">
            <a:latin typeface="Arial Black" panose="020B0A04020102020204" pitchFamily="34" charset="0"/>
            <a:cs typeface="Arial" panose="020B0604020202020204" pitchFamily="34" charset="0"/>
          </a:endParaRPr>
        </a:p>
      </dgm:t>
    </dgm:pt>
    <dgm:pt modelId="{2DA08CAF-AEEC-436B-9B7A-F2935F984DF8}" type="parTrans" cxnId="{D28ED5BC-DDDA-4108-BBCE-8251497C9962}">
      <dgm:prSet/>
      <dgm:spPr/>
      <dgm:t>
        <a:bodyPr/>
        <a:lstStyle/>
        <a:p>
          <a:endParaRPr lang="en-GB" sz="2000">
            <a:latin typeface="Arial" panose="020B0604020202020204" pitchFamily="34" charset="0"/>
            <a:cs typeface="Arial" panose="020B0604020202020204" pitchFamily="34" charset="0"/>
          </a:endParaRPr>
        </a:p>
      </dgm:t>
    </dgm:pt>
    <dgm:pt modelId="{C71023FC-67C1-4BFB-9380-8CFEF79D09CB}" type="sibTrans" cxnId="{D28ED5BC-DDDA-4108-BBCE-8251497C9962}">
      <dgm:prSet/>
      <dgm:spPr/>
      <dgm:t>
        <a:bodyPr/>
        <a:lstStyle/>
        <a:p>
          <a:endParaRPr lang="en-GB" sz="2000">
            <a:latin typeface="Arial" panose="020B0604020202020204" pitchFamily="34" charset="0"/>
            <a:cs typeface="Arial" panose="020B0604020202020204" pitchFamily="34" charset="0"/>
          </a:endParaRPr>
        </a:p>
      </dgm:t>
    </dgm:pt>
    <dgm:pt modelId="{D53D26ED-7491-4F37-AAEC-82D0FE89603C}">
      <dgm:prSet phldrT="[Text]" custT="1"/>
      <dgm:spPr/>
      <dgm:t>
        <a:bodyPr/>
        <a:lstStyle/>
        <a:p>
          <a:r>
            <a:rPr lang="en-GB" sz="1600" dirty="0" smtClean="0">
              <a:latin typeface="Arial" panose="020B0604020202020204" pitchFamily="34" charset="0"/>
              <a:cs typeface="Arial" panose="020B0604020202020204" pitchFamily="34" charset="0"/>
            </a:rPr>
            <a:t>Similar Nature</a:t>
          </a:r>
          <a:endParaRPr lang="en-GB" sz="1600" dirty="0">
            <a:latin typeface="Arial" panose="020B0604020202020204" pitchFamily="34" charset="0"/>
            <a:cs typeface="Arial" panose="020B0604020202020204" pitchFamily="34" charset="0"/>
          </a:endParaRPr>
        </a:p>
      </dgm:t>
    </dgm:pt>
    <dgm:pt modelId="{9ACD0DFB-20F7-44A8-ABBE-8BBF14A36DB2}" type="parTrans" cxnId="{E6B48F54-D854-4AE5-9CBC-D1227A026232}">
      <dgm:prSet/>
      <dgm:spPr/>
      <dgm:t>
        <a:bodyPr/>
        <a:lstStyle/>
        <a:p>
          <a:endParaRPr lang="en-GB" sz="2000">
            <a:latin typeface="Arial" panose="020B0604020202020204" pitchFamily="34" charset="0"/>
            <a:cs typeface="Arial" panose="020B0604020202020204" pitchFamily="34" charset="0"/>
          </a:endParaRPr>
        </a:p>
      </dgm:t>
    </dgm:pt>
    <dgm:pt modelId="{E0318D0D-2CBA-4ABA-BA50-1FB36B412057}" type="sibTrans" cxnId="{E6B48F54-D854-4AE5-9CBC-D1227A026232}">
      <dgm:prSet/>
      <dgm:spPr/>
      <dgm:t>
        <a:bodyPr/>
        <a:lstStyle/>
        <a:p>
          <a:endParaRPr lang="en-GB" sz="2000">
            <a:latin typeface="Arial" panose="020B0604020202020204" pitchFamily="34" charset="0"/>
            <a:cs typeface="Arial" panose="020B0604020202020204" pitchFamily="34" charset="0"/>
          </a:endParaRPr>
        </a:p>
      </dgm:t>
    </dgm:pt>
    <dgm:pt modelId="{D32C4599-C2E9-4ADB-87A7-43725EB19A86}">
      <dgm:prSet phldrT="[Text]" custT="1"/>
      <dgm:spPr/>
      <dgm:t>
        <a:bodyPr/>
        <a:lstStyle/>
        <a:p>
          <a:r>
            <a:rPr lang="en-GB" sz="1600" dirty="0" smtClean="0">
              <a:latin typeface="Arial" panose="020B0604020202020204" pitchFamily="34" charset="0"/>
              <a:cs typeface="Arial" panose="020B0604020202020204" pitchFamily="34" charset="0"/>
            </a:rPr>
            <a:t>Focused &amp; Efficient</a:t>
          </a:r>
          <a:endParaRPr lang="en-GB" sz="1600" dirty="0">
            <a:latin typeface="Arial" panose="020B0604020202020204" pitchFamily="34" charset="0"/>
            <a:cs typeface="Arial" panose="020B0604020202020204" pitchFamily="34" charset="0"/>
          </a:endParaRPr>
        </a:p>
      </dgm:t>
    </dgm:pt>
    <dgm:pt modelId="{AFF7D8A8-AA44-43EE-8564-6C53B64087D2}" type="parTrans" cxnId="{88940482-8A5C-4513-9915-323F6B71601E}">
      <dgm:prSet/>
      <dgm:spPr/>
      <dgm:t>
        <a:bodyPr/>
        <a:lstStyle/>
        <a:p>
          <a:endParaRPr lang="en-GB" sz="2000">
            <a:latin typeface="Arial" panose="020B0604020202020204" pitchFamily="34" charset="0"/>
            <a:cs typeface="Arial" panose="020B0604020202020204" pitchFamily="34" charset="0"/>
          </a:endParaRPr>
        </a:p>
      </dgm:t>
    </dgm:pt>
    <dgm:pt modelId="{95F72E26-6E9E-4942-AE8A-0D77E7AA437D}" type="sibTrans" cxnId="{88940482-8A5C-4513-9915-323F6B71601E}">
      <dgm:prSet/>
      <dgm:spPr/>
      <dgm:t>
        <a:bodyPr/>
        <a:lstStyle/>
        <a:p>
          <a:endParaRPr lang="en-GB" sz="2000">
            <a:latin typeface="Arial" panose="020B0604020202020204" pitchFamily="34" charset="0"/>
            <a:cs typeface="Arial" panose="020B0604020202020204" pitchFamily="34" charset="0"/>
          </a:endParaRPr>
        </a:p>
      </dgm:t>
    </dgm:pt>
    <dgm:pt modelId="{D24D65BB-97FF-4FF6-87B3-7DC358810E48}">
      <dgm:prSet phldrT="[Text]" custT="1"/>
      <dgm:spPr/>
      <dgm:t>
        <a:bodyPr/>
        <a:lstStyle/>
        <a:p>
          <a:r>
            <a:rPr lang="en-GB" sz="1600" dirty="0" smtClean="0">
              <a:latin typeface="Arial" panose="020B0604020202020204" pitchFamily="34" charset="0"/>
              <a:cs typeface="Arial" panose="020B0604020202020204" pitchFamily="34" charset="0"/>
            </a:rPr>
            <a:t>Timely Advice</a:t>
          </a:r>
          <a:endParaRPr lang="en-GB" sz="1600" dirty="0">
            <a:latin typeface="Arial" panose="020B0604020202020204" pitchFamily="34" charset="0"/>
            <a:cs typeface="Arial" panose="020B0604020202020204" pitchFamily="34" charset="0"/>
          </a:endParaRPr>
        </a:p>
      </dgm:t>
    </dgm:pt>
    <dgm:pt modelId="{1D13F09E-27F8-4A76-AF38-F54BD2FF14F6}" type="parTrans" cxnId="{94D375CD-C953-4FEC-B809-2768FFEAC923}">
      <dgm:prSet/>
      <dgm:spPr/>
      <dgm:t>
        <a:bodyPr/>
        <a:lstStyle/>
        <a:p>
          <a:endParaRPr lang="en-GB" sz="2000">
            <a:latin typeface="Arial" panose="020B0604020202020204" pitchFamily="34" charset="0"/>
            <a:cs typeface="Arial" panose="020B0604020202020204" pitchFamily="34" charset="0"/>
          </a:endParaRPr>
        </a:p>
      </dgm:t>
    </dgm:pt>
    <dgm:pt modelId="{8FA5BE72-75E3-43DA-8B17-66917E172AE4}" type="sibTrans" cxnId="{94D375CD-C953-4FEC-B809-2768FFEAC923}">
      <dgm:prSet/>
      <dgm:spPr/>
      <dgm:t>
        <a:bodyPr/>
        <a:lstStyle/>
        <a:p>
          <a:endParaRPr lang="en-GB" sz="2000">
            <a:latin typeface="Arial" panose="020B0604020202020204" pitchFamily="34" charset="0"/>
            <a:cs typeface="Arial" panose="020B0604020202020204" pitchFamily="34" charset="0"/>
          </a:endParaRPr>
        </a:p>
      </dgm:t>
    </dgm:pt>
    <dgm:pt modelId="{80451BA6-764E-4CE4-9499-B916DF6760BB}">
      <dgm:prSet phldrT="[Text]" custT="1"/>
      <dgm:spPr/>
      <dgm:t>
        <a:bodyPr/>
        <a:lstStyle/>
        <a:p>
          <a:r>
            <a:rPr lang="en-GB" sz="1600" dirty="0" smtClean="0">
              <a:latin typeface="Arial" panose="020B0604020202020204" pitchFamily="34" charset="0"/>
              <a:cs typeface="Arial" panose="020B0604020202020204" pitchFamily="34" charset="0"/>
            </a:rPr>
            <a:t>Clear Timelines</a:t>
          </a:r>
          <a:endParaRPr lang="en-GB" sz="1600" dirty="0">
            <a:latin typeface="Arial" panose="020B0604020202020204" pitchFamily="34" charset="0"/>
            <a:cs typeface="Arial" panose="020B0604020202020204" pitchFamily="34" charset="0"/>
          </a:endParaRPr>
        </a:p>
      </dgm:t>
    </dgm:pt>
    <dgm:pt modelId="{82EC0B95-6E7B-4184-85FB-73E742EFF1F6}" type="parTrans" cxnId="{1A84FAA1-DC8F-4B3A-B4CD-D5440F14D200}">
      <dgm:prSet/>
      <dgm:spPr/>
    </dgm:pt>
    <dgm:pt modelId="{057F2BA2-4FD9-427A-9367-7F09350DAFD0}" type="sibTrans" cxnId="{1A84FAA1-DC8F-4B3A-B4CD-D5440F14D200}">
      <dgm:prSet/>
      <dgm:spPr/>
    </dgm:pt>
    <dgm:pt modelId="{73D53D7F-2F3A-4691-99BF-0CDC0122DB54}">
      <dgm:prSet phldrT="[Text]" custT="1"/>
      <dgm:spPr/>
      <dgm:t>
        <a:bodyPr/>
        <a:lstStyle/>
        <a:p>
          <a:r>
            <a:rPr lang="en-GB" sz="1600" dirty="0" smtClean="0">
              <a:latin typeface="Arial" panose="020B0604020202020204" pitchFamily="34" charset="0"/>
              <a:cs typeface="Arial" panose="020B0604020202020204" pitchFamily="34" charset="0"/>
            </a:rPr>
            <a:t>One Panel</a:t>
          </a:r>
          <a:endParaRPr lang="en-GB" sz="1600" dirty="0">
            <a:latin typeface="Arial" panose="020B0604020202020204" pitchFamily="34" charset="0"/>
            <a:cs typeface="Arial" panose="020B0604020202020204" pitchFamily="34" charset="0"/>
          </a:endParaRPr>
        </a:p>
      </dgm:t>
    </dgm:pt>
    <dgm:pt modelId="{6F3F79B4-1781-43BE-840B-AF54D485CB37}" type="parTrans" cxnId="{96D44CA3-6223-46E9-B4CF-BED2E1BF3B5B}">
      <dgm:prSet/>
      <dgm:spPr/>
    </dgm:pt>
    <dgm:pt modelId="{1A66EA18-EE62-4C41-81E6-7D53FA6F47DC}" type="sibTrans" cxnId="{96D44CA3-6223-46E9-B4CF-BED2E1BF3B5B}">
      <dgm:prSet/>
      <dgm:spPr/>
    </dgm:pt>
    <dgm:pt modelId="{CF1EE548-BD12-4C7E-BF3F-77FD9C1DC686}" type="pres">
      <dgm:prSet presAssocID="{1627D434-ECA4-48E1-9310-2DBF9A23A722}" presName="Name0" presStyleCnt="0">
        <dgm:presLayoutVars>
          <dgm:chMax val="1"/>
          <dgm:dir/>
          <dgm:animLvl val="ctr"/>
          <dgm:resizeHandles val="exact"/>
        </dgm:presLayoutVars>
      </dgm:prSet>
      <dgm:spPr/>
      <dgm:t>
        <a:bodyPr/>
        <a:lstStyle/>
        <a:p>
          <a:endParaRPr lang="en-GB"/>
        </a:p>
      </dgm:t>
    </dgm:pt>
    <dgm:pt modelId="{E0F7FA4E-81E0-4BE9-9717-E03DC4D2F297}" type="pres">
      <dgm:prSet presAssocID="{91E860B4-35D5-4930-971D-221F7C23FE52}" presName="centerShape" presStyleLbl="node0" presStyleIdx="0" presStyleCnt="1"/>
      <dgm:spPr/>
      <dgm:t>
        <a:bodyPr/>
        <a:lstStyle/>
        <a:p>
          <a:endParaRPr lang="en-GB"/>
        </a:p>
      </dgm:t>
    </dgm:pt>
    <dgm:pt modelId="{95A00E6E-D588-4A31-9537-E1DC8FFF6BA5}" type="pres">
      <dgm:prSet presAssocID="{D53D26ED-7491-4F37-AAEC-82D0FE89603C}" presName="node" presStyleLbl="node1" presStyleIdx="0" presStyleCnt="5">
        <dgm:presLayoutVars>
          <dgm:bulletEnabled val="1"/>
        </dgm:presLayoutVars>
      </dgm:prSet>
      <dgm:spPr/>
      <dgm:t>
        <a:bodyPr/>
        <a:lstStyle/>
        <a:p>
          <a:endParaRPr lang="en-GB"/>
        </a:p>
      </dgm:t>
    </dgm:pt>
    <dgm:pt modelId="{A16D3B88-6AFE-4216-947C-D3C059A43167}" type="pres">
      <dgm:prSet presAssocID="{D53D26ED-7491-4F37-AAEC-82D0FE89603C}" presName="dummy" presStyleCnt="0"/>
      <dgm:spPr/>
    </dgm:pt>
    <dgm:pt modelId="{F83BCD7B-AFC9-4E23-9E20-A21262AF2649}" type="pres">
      <dgm:prSet presAssocID="{E0318D0D-2CBA-4ABA-BA50-1FB36B412057}" presName="sibTrans" presStyleLbl="sibTrans2D1" presStyleIdx="0" presStyleCnt="5"/>
      <dgm:spPr/>
      <dgm:t>
        <a:bodyPr/>
        <a:lstStyle/>
        <a:p>
          <a:endParaRPr lang="en-GB"/>
        </a:p>
      </dgm:t>
    </dgm:pt>
    <dgm:pt modelId="{4A4B8D8B-89EB-4B7D-B816-B9D3BCD64CBE}" type="pres">
      <dgm:prSet presAssocID="{D32C4599-C2E9-4ADB-87A7-43725EB19A86}" presName="node" presStyleLbl="node1" presStyleIdx="1" presStyleCnt="5">
        <dgm:presLayoutVars>
          <dgm:bulletEnabled val="1"/>
        </dgm:presLayoutVars>
      </dgm:prSet>
      <dgm:spPr/>
      <dgm:t>
        <a:bodyPr/>
        <a:lstStyle/>
        <a:p>
          <a:endParaRPr lang="en-GB"/>
        </a:p>
      </dgm:t>
    </dgm:pt>
    <dgm:pt modelId="{102E2069-8F47-422C-A776-8997BB85E683}" type="pres">
      <dgm:prSet presAssocID="{D32C4599-C2E9-4ADB-87A7-43725EB19A86}" presName="dummy" presStyleCnt="0"/>
      <dgm:spPr/>
    </dgm:pt>
    <dgm:pt modelId="{F4F5873C-C660-4263-91C4-1DF5FE6D3153}" type="pres">
      <dgm:prSet presAssocID="{95F72E26-6E9E-4942-AE8A-0D77E7AA437D}" presName="sibTrans" presStyleLbl="sibTrans2D1" presStyleIdx="1" presStyleCnt="5"/>
      <dgm:spPr/>
      <dgm:t>
        <a:bodyPr/>
        <a:lstStyle/>
        <a:p>
          <a:endParaRPr lang="en-GB"/>
        </a:p>
      </dgm:t>
    </dgm:pt>
    <dgm:pt modelId="{BE09342B-60CD-4F12-8CEE-C4DCB35461F5}" type="pres">
      <dgm:prSet presAssocID="{D24D65BB-97FF-4FF6-87B3-7DC358810E48}" presName="node" presStyleLbl="node1" presStyleIdx="2" presStyleCnt="5">
        <dgm:presLayoutVars>
          <dgm:bulletEnabled val="1"/>
        </dgm:presLayoutVars>
      </dgm:prSet>
      <dgm:spPr/>
      <dgm:t>
        <a:bodyPr/>
        <a:lstStyle/>
        <a:p>
          <a:endParaRPr lang="en-GB"/>
        </a:p>
      </dgm:t>
    </dgm:pt>
    <dgm:pt modelId="{614CDCC1-78CC-4477-96D7-3BD5796C4BD0}" type="pres">
      <dgm:prSet presAssocID="{D24D65BB-97FF-4FF6-87B3-7DC358810E48}" presName="dummy" presStyleCnt="0"/>
      <dgm:spPr/>
    </dgm:pt>
    <dgm:pt modelId="{461B03FA-D7F6-4674-99DA-3916036568D1}" type="pres">
      <dgm:prSet presAssocID="{8FA5BE72-75E3-43DA-8B17-66917E172AE4}" presName="sibTrans" presStyleLbl="sibTrans2D1" presStyleIdx="2" presStyleCnt="5"/>
      <dgm:spPr/>
      <dgm:t>
        <a:bodyPr/>
        <a:lstStyle/>
        <a:p>
          <a:endParaRPr lang="en-GB"/>
        </a:p>
      </dgm:t>
    </dgm:pt>
    <dgm:pt modelId="{BECA9E93-4A4A-4663-98BA-2DC6FE130CD2}" type="pres">
      <dgm:prSet presAssocID="{80451BA6-764E-4CE4-9499-B916DF6760BB}" presName="node" presStyleLbl="node1" presStyleIdx="3" presStyleCnt="5">
        <dgm:presLayoutVars>
          <dgm:bulletEnabled val="1"/>
        </dgm:presLayoutVars>
      </dgm:prSet>
      <dgm:spPr/>
      <dgm:t>
        <a:bodyPr/>
        <a:lstStyle/>
        <a:p>
          <a:endParaRPr lang="en-GB"/>
        </a:p>
      </dgm:t>
    </dgm:pt>
    <dgm:pt modelId="{C73EEDE4-A231-43AE-B86A-8ACF06A0BFCA}" type="pres">
      <dgm:prSet presAssocID="{80451BA6-764E-4CE4-9499-B916DF6760BB}" presName="dummy" presStyleCnt="0"/>
      <dgm:spPr/>
    </dgm:pt>
    <dgm:pt modelId="{F24A3B25-2CBA-4551-BEBF-F97B8412F77C}" type="pres">
      <dgm:prSet presAssocID="{057F2BA2-4FD9-427A-9367-7F09350DAFD0}" presName="sibTrans" presStyleLbl="sibTrans2D1" presStyleIdx="3" presStyleCnt="5"/>
      <dgm:spPr/>
    </dgm:pt>
    <dgm:pt modelId="{77A79FF2-1AD4-420D-B08E-FDDD7B200AA6}" type="pres">
      <dgm:prSet presAssocID="{73D53D7F-2F3A-4691-99BF-0CDC0122DB54}" presName="node" presStyleLbl="node1" presStyleIdx="4" presStyleCnt="5">
        <dgm:presLayoutVars>
          <dgm:bulletEnabled val="1"/>
        </dgm:presLayoutVars>
      </dgm:prSet>
      <dgm:spPr/>
      <dgm:t>
        <a:bodyPr/>
        <a:lstStyle/>
        <a:p>
          <a:endParaRPr lang="en-GB"/>
        </a:p>
      </dgm:t>
    </dgm:pt>
    <dgm:pt modelId="{1CB630D0-4F89-4C5C-AB68-11302105C68F}" type="pres">
      <dgm:prSet presAssocID="{73D53D7F-2F3A-4691-99BF-0CDC0122DB54}" presName="dummy" presStyleCnt="0"/>
      <dgm:spPr/>
    </dgm:pt>
    <dgm:pt modelId="{4E83AABD-ED77-4F87-BFDA-3875DD1D68C5}" type="pres">
      <dgm:prSet presAssocID="{1A66EA18-EE62-4C41-81E6-7D53FA6F47DC}" presName="sibTrans" presStyleLbl="sibTrans2D1" presStyleIdx="4" presStyleCnt="5"/>
      <dgm:spPr/>
    </dgm:pt>
  </dgm:ptLst>
  <dgm:cxnLst>
    <dgm:cxn modelId="{B28631A4-13D8-4503-B264-5FCF6F7D6320}" type="presOf" srcId="{1627D434-ECA4-48E1-9310-2DBF9A23A722}" destId="{CF1EE548-BD12-4C7E-BF3F-77FD9C1DC686}" srcOrd="0" destOrd="0" presId="urn:microsoft.com/office/officeart/2005/8/layout/radial6"/>
    <dgm:cxn modelId="{29349780-7C05-4A27-B104-F2E4B06131A4}" type="presOf" srcId="{8FA5BE72-75E3-43DA-8B17-66917E172AE4}" destId="{461B03FA-D7F6-4674-99DA-3916036568D1}" srcOrd="0" destOrd="0" presId="urn:microsoft.com/office/officeart/2005/8/layout/radial6"/>
    <dgm:cxn modelId="{88940482-8A5C-4513-9915-323F6B71601E}" srcId="{91E860B4-35D5-4930-971D-221F7C23FE52}" destId="{D32C4599-C2E9-4ADB-87A7-43725EB19A86}" srcOrd="1" destOrd="0" parTransId="{AFF7D8A8-AA44-43EE-8564-6C53B64087D2}" sibTransId="{95F72E26-6E9E-4942-AE8A-0D77E7AA437D}"/>
    <dgm:cxn modelId="{3B4B884B-7289-4570-87DA-D1EC782DD938}" type="presOf" srcId="{80451BA6-764E-4CE4-9499-B916DF6760BB}" destId="{BECA9E93-4A4A-4663-98BA-2DC6FE130CD2}" srcOrd="0" destOrd="0" presId="urn:microsoft.com/office/officeart/2005/8/layout/radial6"/>
    <dgm:cxn modelId="{056A12AC-0015-4815-BE97-376743B1F2BF}" type="presOf" srcId="{D32C4599-C2E9-4ADB-87A7-43725EB19A86}" destId="{4A4B8D8B-89EB-4B7D-B816-B9D3BCD64CBE}" srcOrd="0" destOrd="0" presId="urn:microsoft.com/office/officeart/2005/8/layout/radial6"/>
    <dgm:cxn modelId="{12B31EBD-C7AC-45D1-9C6E-B54CD4C476D8}" type="presOf" srcId="{1A66EA18-EE62-4C41-81E6-7D53FA6F47DC}" destId="{4E83AABD-ED77-4F87-BFDA-3875DD1D68C5}" srcOrd="0" destOrd="0" presId="urn:microsoft.com/office/officeart/2005/8/layout/radial6"/>
    <dgm:cxn modelId="{B87309A5-4DB7-4001-AAF6-23584D483A99}" type="presOf" srcId="{057F2BA2-4FD9-427A-9367-7F09350DAFD0}" destId="{F24A3B25-2CBA-4551-BEBF-F97B8412F77C}" srcOrd="0" destOrd="0" presId="urn:microsoft.com/office/officeart/2005/8/layout/radial6"/>
    <dgm:cxn modelId="{9C7C6C0B-48F1-4F0B-9401-3DE85F077674}" type="presOf" srcId="{D24D65BB-97FF-4FF6-87B3-7DC358810E48}" destId="{BE09342B-60CD-4F12-8CEE-C4DCB35461F5}" srcOrd="0" destOrd="0" presId="urn:microsoft.com/office/officeart/2005/8/layout/radial6"/>
    <dgm:cxn modelId="{5DB8F892-21BC-402C-A02B-25AAA05633E3}" type="presOf" srcId="{E0318D0D-2CBA-4ABA-BA50-1FB36B412057}" destId="{F83BCD7B-AFC9-4E23-9E20-A21262AF2649}" srcOrd="0" destOrd="0" presId="urn:microsoft.com/office/officeart/2005/8/layout/radial6"/>
    <dgm:cxn modelId="{9B84E919-3A6C-4939-AB22-5E496022CE73}" type="presOf" srcId="{91E860B4-35D5-4930-971D-221F7C23FE52}" destId="{E0F7FA4E-81E0-4BE9-9717-E03DC4D2F297}" srcOrd="0" destOrd="0" presId="urn:microsoft.com/office/officeart/2005/8/layout/radial6"/>
    <dgm:cxn modelId="{CF7D8F09-57C8-4AD1-9574-9D697DA367DA}" type="presOf" srcId="{95F72E26-6E9E-4942-AE8A-0D77E7AA437D}" destId="{F4F5873C-C660-4263-91C4-1DF5FE6D3153}" srcOrd="0" destOrd="0" presId="urn:microsoft.com/office/officeart/2005/8/layout/radial6"/>
    <dgm:cxn modelId="{1A84FAA1-DC8F-4B3A-B4CD-D5440F14D200}" srcId="{91E860B4-35D5-4930-971D-221F7C23FE52}" destId="{80451BA6-764E-4CE4-9499-B916DF6760BB}" srcOrd="3" destOrd="0" parTransId="{82EC0B95-6E7B-4184-85FB-73E742EFF1F6}" sibTransId="{057F2BA2-4FD9-427A-9367-7F09350DAFD0}"/>
    <dgm:cxn modelId="{94D375CD-C953-4FEC-B809-2768FFEAC923}" srcId="{91E860B4-35D5-4930-971D-221F7C23FE52}" destId="{D24D65BB-97FF-4FF6-87B3-7DC358810E48}" srcOrd="2" destOrd="0" parTransId="{1D13F09E-27F8-4A76-AF38-F54BD2FF14F6}" sibTransId="{8FA5BE72-75E3-43DA-8B17-66917E172AE4}"/>
    <dgm:cxn modelId="{E6B48F54-D854-4AE5-9CBC-D1227A026232}" srcId="{91E860B4-35D5-4930-971D-221F7C23FE52}" destId="{D53D26ED-7491-4F37-AAEC-82D0FE89603C}" srcOrd="0" destOrd="0" parTransId="{9ACD0DFB-20F7-44A8-ABBE-8BBF14A36DB2}" sibTransId="{E0318D0D-2CBA-4ABA-BA50-1FB36B412057}"/>
    <dgm:cxn modelId="{D28ED5BC-DDDA-4108-BBCE-8251497C9962}" srcId="{1627D434-ECA4-48E1-9310-2DBF9A23A722}" destId="{91E860B4-35D5-4930-971D-221F7C23FE52}" srcOrd="0" destOrd="0" parTransId="{2DA08CAF-AEEC-436B-9B7A-F2935F984DF8}" sibTransId="{C71023FC-67C1-4BFB-9380-8CFEF79D09CB}"/>
    <dgm:cxn modelId="{96D44CA3-6223-46E9-B4CF-BED2E1BF3B5B}" srcId="{91E860B4-35D5-4930-971D-221F7C23FE52}" destId="{73D53D7F-2F3A-4691-99BF-0CDC0122DB54}" srcOrd="4" destOrd="0" parTransId="{6F3F79B4-1781-43BE-840B-AF54D485CB37}" sibTransId="{1A66EA18-EE62-4C41-81E6-7D53FA6F47DC}"/>
    <dgm:cxn modelId="{78973316-1F92-4544-8999-DEB12E7B1DDD}" type="presOf" srcId="{73D53D7F-2F3A-4691-99BF-0CDC0122DB54}" destId="{77A79FF2-1AD4-420D-B08E-FDDD7B200AA6}" srcOrd="0" destOrd="0" presId="urn:microsoft.com/office/officeart/2005/8/layout/radial6"/>
    <dgm:cxn modelId="{484BDF1D-F5B9-4D22-BF71-389820D1D233}" type="presOf" srcId="{D53D26ED-7491-4F37-AAEC-82D0FE89603C}" destId="{95A00E6E-D588-4A31-9537-E1DC8FFF6BA5}" srcOrd="0" destOrd="0" presId="urn:microsoft.com/office/officeart/2005/8/layout/radial6"/>
    <dgm:cxn modelId="{66E21A07-4DC9-485A-9572-AC0165FF9257}" type="presParOf" srcId="{CF1EE548-BD12-4C7E-BF3F-77FD9C1DC686}" destId="{E0F7FA4E-81E0-4BE9-9717-E03DC4D2F297}" srcOrd="0" destOrd="0" presId="urn:microsoft.com/office/officeart/2005/8/layout/radial6"/>
    <dgm:cxn modelId="{884D0D10-E780-4CFD-B208-8CBE37CCECEF}" type="presParOf" srcId="{CF1EE548-BD12-4C7E-BF3F-77FD9C1DC686}" destId="{95A00E6E-D588-4A31-9537-E1DC8FFF6BA5}" srcOrd="1" destOrd="0" presId="urn:microsoft.com/office/officeart/2005/8/layout/radial6"/>
    <dgm:cxn modelId="{E99368DF-A37D-425F-A88A-07ED9E529EC8}" type="presParOf" srcId="{CF1EE548-BD12-4C7E-BF3F-77FD9C1DC686}" destId="{A16D3B88-6AFE-4216-947C-D3C059A43167}" srcOrd="2" destOrd="0" presId="urn:microsoft.com/office/officeart/2005/8/layout/radial6"/>
    <dgm:cxn modelId="{FDF5407A-546A-4ED6-9B16-4153E503291E}" type="presParOf" srcId="{CF1EE548-BD12-4C7E-BF3F-77FD9C1DC686}" destId="{F83BCD7B-AFC9-4E23-9E20-A21262AF2649}" srcOrd="3" destOrd="0" presId="urn:microsoft.com/office/officeart/2005/8/layout/radial6"/>
    <dgm:cxn modelId="{7E74D63A-D8FD-430F-9D09-8700A34EC515}" type="presParOf" srcId="{CF1EE548-BD12-4C7E-BF3F-77FD9C1DC686}" destId="{4A4B8D8B-89EB-4B7D-B816-B9D3BCD64CBE}" srcOrd="4" destOrd="0" presId="urn:microsoft.com/office/officeart/2005/8/layout/radial6"/>
    <dgm:cxn modelId="{D8A4FDB5-1E18-4C24-BDA1-4E1BC9FB5BB3}" type="presParOf" srcId="{CF1EE548-BD12-4C7E-BF3F-77FD9C1DC686}" destId="{102E2069-8F47-422C-A776-8997BB85E683}" srcOrd="5" destOrd="0" presId="urn:microsoft.com/office/officeart/2005/8/layout/radial6"/>
    <dgm:cxn modelId="{69F51BC6-1DAC-45DD-894A-6E50C1C93B41}" type="presParOf" srcId="{CF1EE548-BD12-4C7E-BF3F-77FD9C1DC686}" destId="{F4F5873C-C660-4263-91C4-1DF5FE6D3153}" srcOrd="6" destOrd="0" presId="urn:microsoft.com/office/officeart/2005/8/layout/radial6"/>
    <dgm:cxn modelId="{F7E7BC5F-FD8F-4BA8-8E9C-1BE852D25B39}" type="presParOf" srcId="{CF1EE548-BD12-4C7E-BF3F-77FD9C1DC686}" destId="{BE09342B-60CD-4F12-8CEE-C4DCB35461F5}" srcOrd="7" destOrd="0" presId="urn:microsoft.com/office/officeart/2005/8/layout/radial6"/>
    <dgm:cxn modelId="{4B342E3D-9345-4A54-8BE7-F9E52BFCEE78}" type="presParOf" srcId="{CF1EE548-BD12-4C7E-BF3F-77FD9C1DC686}" destId="{614CDCC1-78CC-4477-96D7-3BD5796C4BD0}" srcOrd="8" destOrd="0" presId="urn:microsoft.com/office/officeart/2005/8/layout/radial6"/>
    <dgm:cxn modelId="{E8FA75B1-EE32-4DCD-91A2-C7F5ECD6EF67}" type="presParOf" srcId="{CF1EE548-BD12-4C7E-BF3F-77FD9C1DC686}" destId="{461B03FA-D7F6-4674-99DA-3916036568D1}" srcOrd="9" destOrd="0" presId="urn:microsoft.com/office/officeart/2005/8/layout/radial6"/>
    <dgm:cxn modelId="{8F38ACEB-2690-4998-A32A-24088A2C5669}" type="presParOf" srcId="{CF1EE548-BD12-4C7E-BF3F-77FD9C1DC686}" destId="{BECA9E93-4A4A-4663-98BA-2DC6FE130CD2}" srcOrd="10" destOrd="0" presId="urn:microsoft.com/office/officeart/2005/8/layout/radial6"/>
    <dgm:cxn modelId="{21523D9C-29C4-48FA-94F9-94A62663D47B}" type="presParOf" srcId="{CF1EE548-BD12-4C7E-BF3F-77FD9C1DC686}" destId="{C73EEDE4-A231-43AE-B86A-8ACF06A0BFCA}" srcOrd="11" destOrd="0" presId="urn:microsoft.com/office/officeart/2005/8/layout/radial6"/>
    <dgm:cxn modelId="{B5EEA6EF-0094-4662-BC15-1B8B8BC20413}" type="presParOf" srcId="{CF1EE548-BD12-4C7E-BF3F-77FD9C1DC686}" destId="{F24A3B25-2CBA-4551-BEBF-F97B8412F77C}" srcOrd="12" destOrd="0" presId="urn:microsoft.com/office/officeart/2005/8/layout/radial6"/>
    <dgm:cxn modelId="{DE823588-8027-4E1C-83F3-737540A39BE5}" type="presParOf" srcId="{CF1EE548-BD12-4C7E-BF3F-77FD9C1DC686}" destId="{77A79FF2-1AD4-420D-B08E-FDDD7B200AA6}" srcOrd="13" destOrd="0" presId="urn:microsoft.com/office/officeart/2005/8/layout/radial6"/>
    <dgm:cxn modelId="{BD66ACA3-7CBC-4F7B-B34D-4210D67DB7B3}" type="presParOf" srcId="{CF1EE548-BD12-4C7E-BF3F-77FD9C1DC686}" destId="{1CB630D0-4F89-4C5C-AB68-11302105C68F}" srcOrd="14" destOrd="0" presId="urn:microsoft.com/office/officeart/2005/8/layout/radial6"/>
    <dgm:cxn modelId="{CE8D9408-CE9F-48B8-A536-0B8AF24B9A4E}" type="presParOf" srcId="{CF1EE548-BD12-4C7E-BF3F-77FD9C1DC686}" destId="{4E83AABD-ED77-4F87-BFDA-3875DD1D68C5}" srcOrd="15"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target2">
  <dgm:title val=""/>
  <dgm:desc val=""/>
  <dgm:catLst>
    <dgm:cat type="relationship"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chMax val="3"/>
      <dgm:chPref val="1"/>
      <dgm:dir/>
      <dgm:animLvl val="lvl"/>
      <dgm:resizeHandles/>
    </dgm:varLst>
    <dgm:alg type="composite">
      <dgm:param type="horzAlign" val="none"/>
      <dgm:param type="vertAlign" val="none"/>
    </dgm:alg>
    <dgm:shape xmlns:r="http://schemas.openxmlformats.org/officeDocument/2006/relationships" r:blip="">
      <dgm:adjLst/>
    </dgm:shape>
    <dgm:presOf/>
    <dgm:choose name="Name1">
      <dgm:if name="Name2" func="var" arg="dir" op="equ" val="norm">
        <dgm:choose name="Name3">
          <dgm:if name="Name4" axis="ch ch" ptType="node node" st="1 1" cnt="1 0" func="cnt" op="gt" val="0">
            <dgm:choose name="Name5">
              <dgm:if name="Name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395"/>
                  <dgm:constr type="t" for="ch" forName="centerBox" refType="h" fact="0.5"/>
                  <dgm:constr type="w" for="ch" forName="centerBox" refType="w" fact="0.555"/>
                  <dgm:constr type="h" for="ch" forName="centerBox" refType="h" fact="0.4"/>
                  <dgm:constr type="userA" for="des" forName="outerSibTrans" refType="w"/>
                  <dgm:constr type="userA" for="des" forName="middleSibTrans" refType="w"/>
                  <dgm:constr type="userA" for="des" forName="centerSibTrans" refType="w"/>
                </dgm:constrLst>
              </dgm:if>
              <dgm:else name="Name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22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8">
            <dgm:choose name="Name9">
              <dgm:if name="Name1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26"/>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1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if>
      <dgm:else name="Name12">
        <dgm:choose name="Name13">
          <dgm:if name="Name14" axis="ch ch" ptType="node node" st="1 1" cnt="1 0" func="cnt" op="gt" val="0">
            <dgm:choose name="Name15">
              <dgm:if name="Name1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55"/>
                  <dgm:constr type="h" for="ch" forName="centerBox" refType="h" fact="0.4"/>
                  <dgm:constr type="userA" for="des" forName="outerSibTrans" refType="w"/>
                  <dgm:constr type="userA" for="des" forName="middleSibTrans" refType="w"/>
                  <dgm:constr type="userA" for="des" forName="centerSibTrans" refType="w"/>
                </dgm:constrLst>
              </dgm:if>
              <dgm:else name="Name1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18">
            <dgm:choose name="Name19">
              <dgm:if name="Name2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2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else>
    </dgm:choose>
    <dgm:ruleLst/>
    <dgm:choose name="Name22">
      <dgm:if name="Name23" axis="root ch" ptType="all node" st="1 1" cnt="0 0" func="cnt" op="gte" val="1">
        <dgm:layoutNode name="outerBox" styleLbl="node1">
          <dgm:alg type="composite">
            <dgm:param type="horzAlign" val="none"/>
            <dgm:param type="vertAlign" val="none"/>
          </dgm:alg>
          <dgm:shape xmlns:r="http://schemas.openxmlformats.org/officeDocument/2006/relationships" r:blip="">
            <dgm:adjLst/>
          </dgm:shape>
          <dgm:presOf/>
          <dgm:choose name="Name24">
            <dgm:if name="Name25" axis="root ch" ptType="all node" st="1 1" cnt="0 0" func="cnt" op="gt" val="1">
              <dgm:choose name="Name26">
                <dgm:if name="Name27" func="var" arg="dir" op="equ" val="norm">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025"/>
                    <dgm:constr type="t" for="ch" forName="outerBoxChildren" refType="h" fact="0.25"/>
                    <dgm:constr type="w" for="ch" forName="outerBoxChildren" refType="w" fact="0.15"/>
                    <dgm:constr type="h" for="ch" forName="outerBoxChildren" refType="h" fact="0.7"/>
                  </dgm:constrLst>
                </dgm:if>
                <dgm:else name="Name28">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825"/>
                    <dgm:constr type="t" for="ch" forName="outerBoxChildren" refType="h" fact="0.25"/>
                    <dgm:constr type="w" for="ch" forName="outerBoxChildren" refType="w" fact="0.15"/>
                    <dgm:constr type="h" for="ch" forName="outerBoxChildren" refType="h" fact="0.7"/>
                  </dgm:constrLst>
                </dgm:else>
              </dgm:choose>
            </dgm:if>
            <dgm:else name="Name29">
              <dgm:constrLst>
                <dgm:constr type="l" for="ch" forName="outerBoxParent"/>
                <dgm:constr type="t" for="ch" forName="outerBoxParent"/>
                <dgm:constr type="w" for="ch" forName="outerBoxParent" refType="w"/>
                <dgm:constr type="h" for="ch" forName="outerBoxParent" refType="h"/>
                <dgm:constr type="bMarg" for="ch" forName="outerBoxParent" refType="h" fact="1.75"/>
                <dgm:constr type="l" for="ch" forName="outerBoxChildren" refType="w" fact="0.025"/>
                <dgm:constr type="t" for="ch" forName="outerBoxChildren" refType="h" fact="0.45"/>
                <dgm:constr type="w" for="ch" forName="outerBoxChildren" refType="w" fact="0.95"/>
                <dgm:constr type="h" for="ch" forName="outerBoxChildren" refType="h" fact="0.45"/>
              </dgm:constrLst>
            </dgm:else>
          </dgm:choose>
          <dgm:ruleLst/>
          <dgm:layoutNode name="outerBoxParent" styleLbl="node1">
            <dgm:alg type="tx">
              <dgm:param type="txAnchorVert" val="t"/>
              <dgm:param type="parTxLTRAlign" val="l"/>
              <dgm:param type="parTxRTLAlign" val="r"/>
            </dgm:alg>
            <dgm:shape xmlns:r="http://schemas.openxmlformats.org/officeDocument/2006/relationships" type="roundRect" r:blip="">
              <dgm:adjLst>
                <dgm:adj idx="1" val="0.085"/>
              </dgm:adjLst>
            </dgm:shape>
            <dgm:presOf axis="ch" ptType="node" cnt="1"/>
            <dgm:constrLst>
              <dgm:constr type="tMarg" refType="primFontSz" fact="0.3"/>
              <dgm:constr type="lMarg" refType="primFontSz" fact="0.3"/>
              <dgm:constr type="rMarg" refType="primFontSz" fact="0.3"/>
            </dgm:constrLst>
            <dgm:ruleLst>
              <dgm:rule type="primFontSz" val="5" fact="NaN" max="NaN"/>
            </dgm:ruleLst>
          </dgm:layoutNode>
          <dgm:layoutNode name="outerBoxChildren">
            <dgm:choose name="Name30">
              <dgm:if name="Name31" axis="root ch" ptType="all node" st="1 1" cnt="0 0" func="cnt" op="gt" val="1">
                <dgm:alg type="lin">
                  <dgm:param type="linDir" val="fromT"/>
                  <dgm:param type="vertAlign" val="t"/>
                </dgm:alg>
              </dgm:if>
              <dgm:else name="Name32">
                <dgm:choose name="Name33">
                  <dgm:if name="Name34" func="var" arg="dir" op="equ" val="norm">
                    <dgm:alg type="lin">
                      <dgm:param type="horzAlign" val="l"/>
                    </dgm:alg>
                  </dgm:if>
                  <dgm:else name="Name35">
                    <dgm:alg type="lin">
                      <dgm:param type="linDir" val="fromR"/>
                      <dgm:param type="horzAlign" val="r"/>
                    </dgm:alg>
                  </dgm:else>
                </dgm:choose>
              </dgm:else>
            </dgm:choose>
            <dgm:shape xmlns:r="http://schemas.openxmlformats.org/officeDocument/2006/relationships" r:blip="">
              <dgm:adjLst/>
            </dgm:shape>
            <dgm:presOf/>
            <dgm:constrLst>
              <dgm:constr type="w" for="ch" forName="oChild" refType="w"/>
              <dgm:constr type="h" for="ch" forName="oChild" refType="h"/>
            </dgm:constrLst>
            <dgm:ruleLst/>
            <dgm:forEach name="Name36" axis="ch ch" ptType="node node" st="1 1" cnt="1 0">
              <dgm:layoutNode name="o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37" axis="followSib" ptType="sibTrans" cnt="1">
                <dgm:layoutNode name="ou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38"/>
    </dgm:choose>
    <dgm:choose name="Name39">
      <dgm:if name="Name40" axis="root ch" ptType="all node" st="1 1" cnt="0 0" func="cnt" op="gte" val="2">
        <dgm:layoutNode name="middleBox">
          <dgm:alg type="composite">
            <dgm:param type="horzAlign" val="none"/>
            <dgm:param type="vertAlign" val="none"/>
          </dgm:alg>
          <dgm:shape xmlns:r="http://schemas.openxmlformats.org/officeDocument/2006/relationships" r:blip="">
            <dgm:adjLst/>
          </dgm:shape>
          <dgm:presOf/>
          <dgm:choose name="Name41">
            <dgm:if name="Name42" axis="root ch" ptType="all node" st="1 1" cnt="0 0" func="cnt" op="gt" val="2">
              <dgm:choose name="Name43">
                <dgm:if name="Name44" func="var" arg="dir" op="equ" val="norm">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35"/>
                    <dgm:constr type="w" for="ch" forName="middleBoxChildren" refType="w" fact="0.2"/>
                    <dgm:constr type="h" for="ch" forName="middleBoxChildren" refType="h" fact="0.575"/>
                  </dgm:constrLst>
                </dgm:if>
                <dgm:else name="Name45">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775"/>
                    <dgm:constr type="t" for="ch" forName="middleBoxChildren" refType="h" fact="0.35"/>
                    <dgm:constr type="w" for="ch" forName="middleBoxChildren" refType="w" fact="0.2"/>
                    <dgm:constr type="h" for="ch" forName="middleBoxChildren" refType="h" fact="0.575"/>
                  </dgm:constrLst>
                </dgm:else>
              </dgm:choose>
            </dgm:if>
            <dgm:else name="Name46">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45"/>
                <dgm:constr type="w" for="ch" forName="middleBoxChildren" refType="w" fact="0.95"/>
                <dgm:constr type="h" for="ch" forName="middleBoxChildren" refType="h" fact="0.45"/>
              </dgm:constrLst>
            </dgm:else>
          </dgm:choose>
          <dgm:ruleLst/>
          <dgm:layoutNode name="middle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2" cnt="1"/>
            <dgm:constrLst>
              <dgm:constr type="tMarg" refType="primFontSz" fact="0.3"/>
              <dgm:constr type="lMarg" refType="primFontSz" fact="0.3"/>
              <dgm:constr type="rMarg" refType="primFontSz" fact="0.3"/>
            </dgm:constrLst>
            <dgm:ruleLst>
              <dgm:rule type="primFontSz" val="5" fact="NaN" max="NaN"/>
            </dgm:ruleLst>
          </dgm:layoutNode>
          <dgm:layoutNode name="middleBoxChildren">
            <dgm:choose name="Name47">
              <dgm:if name="Name48" axis="root ch" ptType="all node" st="1 1" cnt="0 0" func="cnt" op="gt" val="2">
                <dgm:alg type="lin">
                  <dgm:param type="linDir" val="fromT"/>
                  <dgm:param type="vertAlign" val="t"/>
                </dgm:alg>
              </dgm:if>
              <dgm:else name="Name49">
                <dgm:choose name="Name50">
                  <dgm:if name="Name51" func="var" arg="dir" op="equ" val="norm">
                    <dgm:alg type="lin">
                      <dgm:param type="horzAlign" val="l"/>
                    </dgm:alg>
                  </dgm:if>
                  <dgm:else name="Name52">
                    <dgm:alg type="lin">
                      <dgm:param type="linDir" val="fromR"/>
                      <dgm:param type="horzAlign" val="r"/>
                    </dgm:alg>
                  </dgm:else>
                </dgm:choose>
              </dgm:else>
            </dgm:choose>
            <dgm:shape xmlns:r="http://schemas.openxmlformats.org/officeDocument/2006/relationships" r:blip="">
              <dgm:adjLst/>
            </dgm:shape>
            <dgm:presOf/>
            <dgm:constrLst>
              <dgm:constr type="w" for="ch" forName="mChild" refType="w"/>
              <dgm:constr type="h" for="ch" forName="mChild" refType="h"/>
            </dgm:constrLst>
            <dgm:ruleLst/>
            <dgm:forEach name="Name53" axis="ch ch" ptType="node node" st="2 1" cnt="1 0">
              <dgm:layoutNode name="m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54" axis="followSib" ptType="sibTrans" cnt="1">
                <dgm:layoutNode name="middle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55"/>
    </dgm:choose>
    <dgm:choose name="Name56">
      <dgm:if name="Name57" axis="root ch" ptType="all node" st="1 1" cnt="0 0" func="cnt" op="gte" val="3">
        <dgm:layoutNode name="centerBox">
          <dgm:alg type="composite">
            <dgm:param type="horzAlign" val="none"/>
            <dgm:param type="vertAlign" val="none"/>
          </dgm:alg>
          <dgm:shape xmlns:r="http://schemas.openxmlformats.org/officeDocument/2006/relationships" r:blip="">
            <dgm:adjLst/>
          </dgm:shape>
          <dgm:presOf/>
          <dgm:choose name="Name58">
            <dgm:if name="Name59" axis="ch ch" ptType="node node" st="3 1" cnt="1 0" func="cnt" op="gt" val="0">
              <dgm:constrLst>
                <dgm:constr type="l" for="ch" forName="centerBoxParent"/>
                <dgm:constr type="t" for="ch" forName="centerBoxParent"/>
                <dgm:constr type="w" for="ch" forName="centerBoxParent" refType="w"/>
                <dgm:constr type="h" for="ch" forName="centerBoxParent" refType="h"/>
                <dgm:constr type="bMarg" for="ch" forName="centerBoxParent" refType="h" fact="1.6"/>
                <dgm:constr type="l" for="ch" forName="centerBoxChildren" refType="w" fact="0.025"/>
                <dgm:constr type="t" for="ch" forName="centerBoxChildren" refType="h" fact="0.45"/>
                <dgm:constr type="w" for="ch" forName="centerBoxChildren" refType="w" fact="0.95"/>
                <dgm:constr type="h" for="ch" forName="centerBoxChildren" refType="h" fact="0.45"/>
              </dgm:constrLst>
            </dgm:if>
            <dgm:else name="Name60">
              <dgm:constrLst>
                <dgm:constr type="l" for="ch" forName="centerBoxParent"/>
                <dgm:constr type="t" for="ch" forName="centerBoxParent"/>
                <dgm:constr type="w" for="ch" forName="centerBoxParent" refType="w"/>
                <dgm:constr type="h" for="ch" forName="centerBoxParent" refType="h"/>
              </dgm:constrLst>
            </dgm:else>
          </dgm:choose>
          <dgm:ruleLst/>
          <dgm:layoutNode name="center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3" cnt="1"/>
            <dgm:constrLst>
              <dgm:constr type="tMarg" refType="primFontSz" fact="0.3"/>
              <dgm:constr type="lMarg" refType="primFontSz" fact="0.3"/>
              <dgm:constr type="rMarg" refType="primFontSz" fact="0.3"/>
            </dgm:constrLst>
            <dgm:ruleLst>
              <dgm:rule type="primFontSz" val="5" fact="NaN" max="NaN"/>
            </dgm:ruleLst>
          </dgm:layoutNode>
          <dgm:choose name="Name61">
            <dgm:if name="Name62" axis="ch ch" ptType="node node" st="3 1" cnt="1 0" func="cnt" op="gt" val="0">
              <dgm:layoutNode name="centerBoxChildren">
                <dgm:choose name="Name63">
                  <dgm:if name="Name64" func="var" arg="dir" op="equ" val="norm">
                    <dgm:alg type="lin">
                      <dgm:param type="horzAlign" val="l"/>
                    </dgm:alg>
                  </dgm:if>
                  <dgm:else name="Name65">
                    <dgm:alg type="lin">
                      <dgm:param type="linDir" val="fromR"/>
                      <dgm:param type="horzAlign" val="r"/>
                    </dgm:alg>
                  </dgm:else>
                </dgm:choose>
                <dgm:shape xmlns:r="http://schemas.openxmlformats.org/officeDocument/2006/relationships" r:blip="">
                  <dgm:adjLst/>
                </dgm:shape>
                <dgm:presOf/>
                <dgm:constrLst>
                  <dgm:constr type="w" for="ch" forName="cChild" refType="w"/>
                  <dgm:constr type="h" for="ch" forName="cChild" refType="h"/>
                </dgm:constrLst>
                <dgm:ruleLst/>
                <dgm:forEach name="Name66" axis="ch ch" ptType="node node" st="3 1" cnt="1 0">
                  <dgm:layoutNode name="c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67" axis="followSib" ptType="sibTrans" cnt="1">
                    <dgm:layoutNode name="cen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if>
            <dgm:else name="Name68"/>
          </dgm:choose>
        </dgm:layoutNode>
      </dgm:if>
      <dgm:else name="Name69"/>
    </dgm:choose>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6.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E289E6E2-B7C1-42AB-A249-8830E6C745A9}" type="datetimeFigureOut">
              <a:rPr lang="en-US"/>
              <a:pPr>
                <a:defRPr/>
              </a:pPr>
              <a:t>5/23/2019</a:t>
            </a:fld>
            <a:endParaRPr lang="en-US"/>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D940FE17-1D3D-401D-92A2-F89386222627}" type="slidenum">
              <a:rPr lang="en-US"/>
              <a:pPr>
                <a:defRPr/>
              </a:pPr>
              <a:t>‹#›</a:t>
            </a:fld>
            <a:endParaRPr lang="en-US"/>
          </a:p>
        </p:txBody>
      </p:sp>
    </p:spTree>
    <p:extLst>
      <p:ext uri="{BB962C8B-B14F-4D97-AF65-F5344CB8AC3E}">
        <p14:creationId xmlns:p14="http://schemas.microsoft.com/office/powerpoint/2010/main" val="29030121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cs typeface="Arial" pitchFamily="34" charset="0"/>
              </a:defRPr>
            </a:lvl1pPr>
          </a:lstStyle>
          <a:p>
            <a:pPr>
              <a:defRPr/>
            </a:pPr>
            <a:endParaRPr lang="en-GB"/>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cs typeface="Arial" pitchFamily="34" charset="0"/>
              </a:defRPr>
            </a:lvl1pPr>
          </a:lstStyle>
          <a:p>
            <a:pPr>
              <a:defRPr/>
            </a:pPr>
            <a:fld id="{FCFBFDA4-EB80-4AC2-B054-C05E7A8306CA}" type="datetimeFigureOut">
              <a:rPr lang="en-GB"/>
              <a:pPr>
                <a:defRPr/>
              </a:pPr>
              <a:t>23/05/2019</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en-GB" noProof="0" smtClean="0"/>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smtClean="0"/>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cs typeface="Arial" pitchFamily="34" charset="0"/>
              </a:defRPr>
            </a:lvl1pPr>
          </a:lstStyle>
          <a:p>
            <a:pPr>
              <a:defRPr/>
            </a:pPr>
            <a:endParaRPr lang="en-GB"/>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cs typeface="Arial" pitchFamily="34" charset="0"/>
              </a:defRPr>
            </a:lvl1pPr>
          </a:lstStyle>
          <a:p>
            <a:pPr>
              <a:defRPr/>
            </a:pPr>
            <a:fld id="{5E1CEB63-A380-4F35-90BC-22933004E5FE}" type="slidenum">
              <a:rPr lang="en-GB"/>
              <a:pPr>
                <a:defRPr/>
              </a:pPr>
              <a:t>‹#›</a:t>
            </a:fld>
            <a:endParaRPr lang="en-GB"/>
          </a:p>
        </p:txBody>
      </p:sp>
    </p:spTree>
    <p:extLst>
      <p:ext uri="{BB962C8B-B14F-4D97-AF65-F5344CB8AC3E}">
        <p14:creationId xmlns:p14="http://schemas.microsoft.com/office/powerpoint/2010/main" val="358676281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l="-9000" t="-9000" r="-15000" b="-22000"/>
          </a:stretch>
        </a:blipFill>
        <a:effectLst/>
      </p:bgPr>
    </p:bg>
    <p:spTree>
      <p:nvGrpSpPr>
        <p:cNvPr id="1" name=""/>
        <p:cNvGrpSpPr/>
        <p:nvPr/>
      </p:nvGrpSpPr>
      <p:grpSpPr>
        <a:xfrm>
          <a:off x="0" y="0"/>
          <a:ext cx="0" cy="0"/>
          <a:chOff x="0" y="0"/>
          <a:chExt cx="0" cy="0"/>
        </a:xfrm>
      </p:grpSpPr>
      <p:pic>
        <p:nvPicPr>
          <p:cNvPr id="4" name="Picture 4" descr="P:\10 Corporate Identity\PPT template\HKCAAVQ Logo.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52400" y="6466114"/>
            <a:ext cx="1402049" cy="336406"/>
          </a:xfrm>
          <a:prstGeom prst="rect">
            <a:avLst/>
          </a:prstGeom>
          <a:noFill/>
          <a:ln>
            <a:noFill/>
          </a:ln>
          <a:effectLst>
            <a:glow rad="1270">
              <a:schemeClr val="bg1">
                <a:lumMod val="50000"/>
              </a:schemeClr>
            </a:glow>
          </a:effectLst>
          <a:extLst>
            <a:ext uri="{909E8E84-426E-40DD-AFC4-6F175D3DCCD1}">
              <a14:hiddenFill xmlns:a14="http://schemas.microsoft.com/office/drawing/2010/main">
                <a:solidFill>
                  <a:srgbClr val="FFFFFF"/>
                </a:solidFill>
              </a14:hiddenFill>
            </a:ext>
          </a:extLst>
        </p:spPr>
      </p:pic>
      <p:pic>
        <p:nvPicPr>
          <p:cNvPr id="5" name="Picture 2" descr="P:\10 Corporate Identity\HKCAAVQ Logo\HKCAAVQ Logo-01.jp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t="22388" b="20335"/>
          <a:stretch>
            <a:fillRect/>
          </a:stretch>
        </p:blipFill>
        <p:spPr bwMode="auto">
          <a:xfrm>
            <a:off x="6705600" y="457200"/>
            <a:ext cx="2422525"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130425"/>
            <a:ext cx="7772400" cy="1470025"/>
          </a:xfrm>
        </p:spPr>
        <p:txBody>
          <a:bodyPr/>
          <a:lstStyle>
            <a:lvl1pPr algn="ctr" rtl="0" eaLnBrk="1" fontAlgn="base" hangingPunct="1">
              <a:spcBef>
                <a:spcPct val="0"/>
              </a:spcBef>
              <a:spcAft>
                <a:spcPct val="0"/>
              </a:spcAft>
              <a:defRPr lang="en-US" sz="3600" kern="1200" dirty="0">
                <a:solidFill>
                  <a:srgbClr val="502450"/>
                </a:solidFill>
                <a:latin typeface="Arial" charset="0"/>
                <a:ea typeface="+mj-ea"/>
                <a:cs typeface="Arial"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rtl="0" eaLnBrk="1" fontAlgn="base" hangingPunct="1">
              <a:spcBef>
                <a:spcPct val="20000"/>
              </a:spcBef>
              <a:spcAft>
                <a:spcPct val="0"/>
              </a:spcAft>
              <a:buFont typeface="Arial" charset="0"/>
              <a:buNone/>
              <a:defRPr lang="en-US" sz="2800" kern="1200" dirty="0">
                <a:solidFill>
                  <a:srgbClr val="004599"/>
                </a:solidFill>
                <a:latin typeface="Arial" charset="0"/>
                <a:ea typeface="+mn-ea"/>
                <a:cs typeface="Arial"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6" name="Date Placeholder 3"/>
          <p:cNvSpPr>
            <a:spLocks noGrp="1"/>
          </p:cNvSpPr>
          <p:nvPr>
            <p:ph type="dt" sz="half" idx="10"/>
          </p:nvPr>
        </p:nvSpPr>
        <p:spPr/>
        <p:txBody>
          <a:bodyPr/>
          <a:lstStyle>
            <a:lvl1pPr>
              <a:defRPr/>
            </a:lvl1pPr>
          </a:lstStyle>
          <a:p>
            <a:pPr>
              <a:defRPr/>
            </a:pPr>
            <a:fld id="{07D8D9E3-4905-4F12-AF08-A90FC6F9B003}" type="datetime1">
              <a:rPr lang="en-US"/>
              <a:pPr>
                <a:defRPr/>
              </a:pPr>
              <a:t>5/23/2019</a:t>
            </a:fld>
            <a:endParaRPr lang="en-US" dirty="0"/>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b="1">
                <a:solidFill>
                  <a:schemeClr val="bg1"/>
                </a:solidFill>
              </a:defRPr>
            </a:lvl1pPr>
          </a:lstStyle>
          <a:p>
            <a:pPr>
              <a:defRPr/>
            </a:pPr>
            <a:fld id="{BB905D65-3487-47AF-9974-97D95EDB1E81}" type="slidenum">
              <a:rPr lang="en-US"/>
              <a:pPr>
                <a:defRPr/>
              </a:pPr>
              <a:t>‹#›</a:t>
            </a:fld>
            <a:endParaRPr lang="en-US" dirty="0"/>
          </a:p>
        </p:txBody>
      </p:sp>
    </p:spTree>
    <p:extLst>
      <p:ext uri="{BB962C8B-B14F-4D97-AF65-F5344CB8AC3E}">
        <p14:creationId xmlns:p14="http://schemas.microsoft.com/office/powerpoint/2010/main" val="29455828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7" descr="P:\10 Corporate Identity\PPT template\Untitled-3-01.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5672138"/>
            <a:ext cx="9144000" cy="1262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descr="P:\10 Corporate Identity\PPT template\HKCAAVQ Logo.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28600" y="6369050"/>
            <a:ext cx="1719263"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lvl1pPr>
              <a:defRPr/>
            </a:lvl1pPr>
          </a:lstStyle>
          <a:p>
            <a:pPr>
              <a:defRPr/>
            </a:pPr>
            <a:fld id="{62966D56-E28A-44C9-BC74-87554D1E4760}" type="datetime1">
              <a:rPr lang="en-US"/>
              <a:pPr>
                <a:defRPr/>
              </a:pPr>
              <a:t>5/23/2019</a:t>
            </a:fld>
            <a:endParaRPr lang="en-US"/>
          </a:p>
        </p:txBody>
      </p:sp>
      <p:sp>
        <p:nvSpPr>
          <p:cNvPr id="8" name="Footer Placeholder 5"/>
          <p:cNvSpPr>
            <a:spLocks noGrp="1"/>
          </p:cNvSpPr>
          <p:nvPr>
            <p:ph type="ftr" sz="quarter" idx="11"/>
          </p:nvPr>
        </p:nvSpPr>
        <p:spPr/>
        <p:txBody>
          <a:bodyPr/>
          <a:lstStyle>
            <a:lvl1pPr>
              <a:defRPr/>
            </a:lvl1pPr>
          </a:lstStyle>
          <a:p>
            <a:pPr>
              <a:defRPr/>
            </a:pPr>
            <a:endParaRPr lang="en-US"/>
          </a:p>
        </p:txBody>
      </p:sp>
      <p:sp>
        <p:nvSpPr>
          <p:cNvPr id="9" name="Slide Number Placeholder 6"/>
          <p:cNvSpPr>
            <a:spLocks noGrp="1"/>
          </p:cNvSpPr>
          <p:nvPr>
            <p:ph type="sldNum" sz="quarter" idx="12"/>
          </p:nvPr>
        </p:nvSpPr>
        <p:spPr/>
        <p:txBody>
          <a:bodyPr/>
          <a:lstStyle>
            <a:lvl1pPr>
              <a:defRPr/>
            </a:lvl1pPr>
          </a:lstStyle>
          <a:p>
            <a:pPr>
              <a:defRPr/>
            </a:pPr>
            <a:fld id="{EEAECCC1-E77C-433F-A02C-33A3A0ED5D01}" type="slidenum">
              <a:rPr lang="en-US"/>
              <a:pPr>
                <a:defRPr/>
              </a:pPr>
              <a:t>‹#›</a:t>
            </a:fld>
            <a:endParaRPr lang="en-US"/>
          </a:p>
        </p:txBody>
      </p:sp>
    </p:spTree>
    <p:extLst>
      <p:ext uri="{BB962C8B-B14F-4D97-AF65-F5344CB8AC3E}">
        <p14:creationId xmlns:p14="http://schemas.microsoft.com/office/powerpoint/2010/main" val="883204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l="-8000" t="-1000" r="-12000" b="-18000"/>
          </a:stretch>
        </a:blipFill>
        <a:effectLst/>
      </p:bgPr>
    </p:bg>
    <p:spTree>
      <p:nvGrpSpPr>
        <p:cNvPr id="1" name=""/>
        <p:cNvGrpSpPr/>
        <p:nvPr/>
      </p:nvGrpSpPr>
      <p:grpSpPr>
        <a:xfrm>
          <a:off x="0" y="0"/>
          <a:ext cx="0" cy="0"/>
          <a:chOff x="0" y="0"/>
          <a:chExt cx="0" cy="0"/>
        </a:xfrm>
      </p:grpSpPr>
      <p:pic>
        <p:nvPicPr>
          <p:cNvPr id="5" name="Picture 2" descr="P:\10 Corporate Identity\PPT template\HKCAAVQ Logo-01.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010400" y="152400"/>
            <a:ext cx="2039938"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4"/>
          <p:cNvSpPr>
            <a:spLocks noGrp="1"/>
          </p:cNvSpPr>
          <p:nvPr>
            <p:ph type="dt" sz="half" idx="10"/>
          </p:nvPr>
        </p:nvSpPr>
        <p:spPr/>
        <p:txBody>
          <a:bodyPr/>
          <a:lstStyle>
            <a:lvl1pPr>
              <a:defRPr>
                <a:solidFill>
                  <a:schemeClr val="bg1"/>
                </a:solidFill>
              </a:defRPr>
            </a:lvl1pPr>
          </a:lstStyle>
          <a:p>
            <a:pPr>
              <a:defRPr/>
            </a:pPr>
            <a:fld id="{82666BBD-0914-4149-A0DB-01EDC8BC6029}" type="datetime1">
              <a:rPr lang="en-US"/>
              <a:pPr>
                <a:defRPr/>
              </a:pPr>
              <a:t>5/23/2019</a:t>
            </a:fld>
            <a:endParaRPr lang="en-US"/>
          </a:p>
        </p:txBody>
      </p:sp>
      <p:sp>
        <p:nvSpPr>
          <p:cNvPr id="7" name="Footer Placeholder 5"/>
          <p:cNvSpPr>
            <a:spLocks noGrp="1"/>
          </p:cNvSpPr>
          <p:nvPr>
            <p:ph type="ftr" sz="quarter" idx="11"/>
          </p:nvPr>
        </p:nvSpPr>
        <p:spPr/>
        <p:txBody>
          <a:bodyPr/>
          <a:lstStyle>
            <a:lvl1pPr>
              <a:defRPr>
                <a:solidFill>
                  <a:schemeClr val="bg1"/>
                </a:solidFill>
              </a:defRPr>
            </a:lvl1pPr>
          </a:lstStyle>
          <a:p>
            <a:pPr>
              <a:defRPr/>
            </a:pPr>
            <a:endParaRPr lang="en-US"/>
          </a:p>
        </p:txBody>
      </p:sp>
      <p:sp>
        <p:nvSpPr>
          <p:cNvPr id="8" name="Slide Number Placeholder 6"/>
          <p:cNvSpPr>
            <a:spLocks noGrp="1"/>
          </p:cNvSpPr>
          <p:nvPr>
            <p:ph type="sldNum" sz="quarter" idx="12"/>
          </p:nvPr>
        </p:nvSpPr>
        <p:spPr/>
        <p:txBody>
          <a:bodyPr/>
          <a:lstStyle>
            <a:lvl1pPr>
              <a:defRPr>
                <a:solidFill>
                  <a:schemeClr val="bg1"/>
                </a:solidFill>
              </a:defRPr>
            </a:lvl1pPr>
          </a:lstStyle>
          <a:p>
            <a:pPr>
              <a:defRPr/>
            </a:pPr>
            <a:fld id="{3D338ECE-F831-494D-8803-E86EBA603EF2}" type="slidenum">
              <a:rPr lang="en-US"/>
              <a:pPr>
                <a:defRPr/>
              </a:pPr>
              <a:t>‹#›</a:t>
            </a:fld>
            <a:endParaRPr lang="en-US"/>
          </a:p>
        </p:txBody>
      </p:sp>
    </p:spTree>
    <p:extLst>
      <p:ext uri="{BB962C8B-B14F-4D97-AF65-F5344CB8AC3E}">
        <p14:creationId xmlns:p14="http://schemas.microsoft.com/office/powerpoint/2010/main" val="1797263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1_Picture with Caption">
    <p:bg>
      <p:bgPr>
        <a:blipFill dpi="0" rotWithShape="1">
          <a:blip r:embed="rId2">
            <a:lum/>
          </a:blip>
          <a:srcRect/>
          <a:stretch>
            <a:fillRect l="-8000" t="-1000" r="-12000" b="-18000"/>
          </a:stretch>
        </a:blipFill>
        <a:effectLst/>
      </p:bgPr>
    </p:bg>
    <p:spTree>
      <p:nvGrpSpPr>
        <p:cNvPr id="1" name=""/>
        <p:cNvGrpSpPr/>
        <p:nvPr/>
      </p:nvGrpSpPr>
      <p:grpSpPr>
        <a:xfrm>
          <a:off x="0" y="0"/>
          <a:ext cx="0" cy="0"/>
          <a:chOff x="0" y="0"/>
          <a:chExt cx="0" cy="0"/>
        </a:xfrm>
      </p:grpSpPr>
      <p:pic>
        <p:nvPicPr>
          <p:cNvPr id="5" name="Picture 4" descr="P:\10 Corporate Identity\PPT template\HKCAAVQ Logo.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52400" y="6466114"/>
            <a:ext cx="1402049" cy="336406"/>
          </a:xfrm>
          <a:prstGeom prst="rect">
            <a:avLst/>
          </a:prstGeom>
          <a:noFill/>
          <a:ln>
            <a:noFill/>
          </a:ln>
          <a:effectLst>
            <a:glow rad="1270">
              <a:schemeClr val="bg1">
                <a:lumMod val="50000"/>
              </a:schemeClr>
            </a:glow>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4"/>
          <p:cNvSpPr>
            <a:spLocks noGrp="1"/>
          </p:cNvSpPr>
          <p:nvPr>
            <p:ph type="dt" sz="half" idx="10"/>
          </p:nvPr>
        </p:nvSpPr>
        <p:spPr/>
        <p:txBody>
          <a:bodyPr/>
          <a:lstStyle>
            <a:lvl1pPr>
              <a:defRPr>
                <a:solidFill>
                  <a:schemeClr val="bg1"/>
                </a:solidFill>
              </a:defRPr>
            </a:lvl1pPr>
          </a:lstStyle>
          <a:p>
            <a:pPr>
              <a:defRPr/>
            </a:pPr>
            <a:fld id="{520FF13B-131B-4C22-90F0-5623C0AB9F57}" type="datetime1">
              <a:rPr lang="en-US"/>
              <a:pPr>
                <a:defRPr/>
              </a:pPr>
              <a:t>5/23/2019</a:t>
            </a:fld>
            <a:endParaRPr lang="en-US"/>
          </a:p>
        </p:txBody>
      </p:sp>
      <p:sp>
        <p:nvSpPr>
          <p:cNvPr id="7" name="Footer Placeholder 5"/>
          <p:cNvSpPr>
            <a:spLocks noGrp="1"/>
          </p:cNvSpPr>
          <p:nvPr>
            <p:ph type="ftr" sz="quarter" idx="11"/>
          </p:nvPr>
        </p:nvSpPr>
        <p:spPr/>
        <p:txBody>
          <a:bodyPr/>
          <a:lstStyle>
            <a:lvl1pPr>
              <a:defRPr>
                <a:solidFill>
                  <a:schemeClr val="bg1"/>
                </a:solidFill>
              </a:defRPr>
            </a:lvl1pPr>
          </a:lstStyle>
          <a:p>
            <a:pPr>
              <a:defRPr/>
            </a:pPr>
            <a:endParaRPr lang="en-US"/>
          </a:p>
        </p:txBody>
      </p:sp>
      <p:sp>
        <p:nvSpPr>
          <p:cNvPr id="8" name="Slide Number Placeholder 6"/>
          <p:cNvSpPr>
            <a:spLocks noGrp="1"/>
          </p:cNvSpPr>
          <p:nvPr>
            <p:ph type="sldNum" sz="quarter" idx="12"/>
          </p:nvPr>
        </p:nvSpPr>
        <p:spPr/>
        <p:txBody>
          <a:bodyPr/>
          <a:lstStyle>
            <a:lvl1pPr>
              <a:defRPr b="1">
                <a:solidFill>
                  <a:schemeClr val="bg1"/>
                </a:solidFill>
              </a:defRPr>
            </a:lvl1pPr>
          </a:lstStyle>
          <a:p>
            <a:pPr>
              <a:defRPr/>
            </a:pPr>
            <a:fld id="{DFB3A11A-77E3-41B9-8379-C1B601598999}" type="slidenum">
              <a:rPr lang="en-US"/>
              <a:pPr>
                <a:defRPr/>
              </a:pPr>
              <a:t>‹#›</a:t>
            </a:fld>
            <a:endParaRPr lang="en-US"/>
          </a:p>
        </p:txBody>
      </p:sp>
    </p:spTree>
    <p:extLst>
      <p:ext uri="{BB962C8B-B14F-4D97-AF65-F5344CB8AC3E}">
        <p14:creationId xmlns:p14="http://schemas.microsoft.com/office/powerpoint/2010/main" val="81419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4" name="Picture 7" descr="P:\10 Corporate Identity\PPT template\Untitled-3-01.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5672138"/>
            <a:ext cx="9144000" cy="1262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descr="P:\10 Corporate Identity\PPT template\HKCAAVQ Logo.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28600" y="6369050"/>
            <a:ext cx="1719263"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3"/>
          <p:cNvSpPr>
            <a:spLocks noGrp="1"/>
          </p:cNvSpPr>
          <p:nvPr>
            <p:ph type="dt" sz="half" idx="10"/>
          </p:nvPr>
        </p:nvSpPr>
        <p:spPr/>
        <p:txBody>
          <a:bodyPr/>
          <a:lstStyle>
            <a:lvl1pPr>
              <a:defRPr/>
            </a:lvl1pPr>
          </a:lstStyle>
          <a:p>
            <a:pPr>
              <a:defRPr/>
            </a:pPr>
            <a:fld id="{723134FC-8FF5-4822-B12F-85772BEACFBC}" type="datetime1">
              <a:rPr lang="en-US"/>
              <a:pPr>
                <a:defRPr/>
              </a:pPr>
              <a:t>5/23/2019</a:t>
            </a:fld>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b="1">
                <a:solidFill>
                  <a:schemeClr val="bg1"/>
                </a:solidFill>
              </a:defRPr>
            </a:lvl1pPr>
          </a:lstStyle>
          <a:p>
            <a:pPr>
              <a:defRPr/>
            </a:pPr>
            <a:fld id="{D3BC1F84-BD17-4D79-9D6B-68A85278D7AA}" type="slidenum">
              <a:rPr lang="en-US"/>
              <a:pPr>
                <a:defRPr/>
              </a:pPr>
              <a:t>‹#›</a:t>
            </a:fld>
            <a:endParaRPr lang="en-US"/>
          </a:p>
        </p:txBody>
      </p:sp>
    </p:spTree>
    <p:extLst>
      <p:ext uri="{BB962C8B-B14F-4D97-AF65-F5344CB8AC3E}">
        <p14:creationId xmlns:p14="http://schemas.microsoft.com/office/powerpoint/2010/main" val="533100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4" name="Picture 7" descr="P:\10 Corporate Identity\PPT template\Untitled-3-01.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5672138"/>
            <a:ext cx="9144000" cy="1262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descr="P:\10 Corporate Identity\PPT template\HKCAAVQ Logo.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28600" y="6369050"/>
            <a:ext cx="1719263"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3"/>
          <p:cNvSpPr>
            <a:spLocks noGrp="1"/>
          </p:cNvSpPr>
          <p:nvPr>
            <p:ph type="dt" sz="half" idx="10"/>
          </p:nvPr>
        </p:nvSpPr>
        <p:spPr/>
        <p:txBody>
          <a:bodyPr/>
          <a:lstStyle>
            <a:lvl1pPr>
              <a:defRPr/>
            </a:lvl1pPr>
          </a:lstStyle>
          <a:p>
            <a:pPr>
              <a:defRPr/>
            </a:pPr>
            <a:fld id="{E7F256C2-F59F-406F-8172-3DE966294322}" type="datetime1">
              <a:rPr lang="en-US"/>
              <a:pPr>
                <a:defRPr/>
              </a:pPr>
              <a:t>5/23/2019</a:t>
            </a:fld>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212F7260-DB1B-4138-89E3-3F15D1BCB4F2}" type="slidenum">
              <a:rPr lang="en-US"/>
              <a:pPr>
                <a:defRPr/>
              </a:pPr>
              <a:t>‹#›</a:t>
            </a:fld>
            <a:endParaRPr lang="en-US"/>
          </a:p>
        </p:txBody>
      </p:sp>
    </p:spTree>
    <p:extLst>
      <p:ext uri="{BB962C8B-B14F-4D97-AF65-F5344CB8AC3E}">
        <p14:creationId xmlns:p14="http://schemas.microsoft.com/office/powerpoint/2010/main" val="3272883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Custom Layout">
    <p:bg>
      <p:bgPr>
        <a:blipFill dpi="0" rotWithShape="1">
          <a:blip r:embed="rId2">
            <a:lum/>
          </a:blip>
          <a:srcRect/>
          <a:stretch>
            <a:fillRect l="-8000" t="13000" r="-11000" b="-15000"/>
          </a:stretch>
        </a:blipFill>
        <a:effectLst/>
      </p:bgPr>
    </p:bg>
    <p:spTree>
      <p:nvGrpSpPr>
        <p:cNvPr id="1" name=""/>
        <p:cNvGrpSpPr/>
        <p:nvPr/>
      </p:nvGrpSpPr>
      <p:grpSpPr>
        <a:xfrm>
          <a:off x="0" y="0"/>
          <a:ext cx="0" cy="0"/>
          <a:chOff x="0" y="0"/>
          <a:chExt cx="0" cy="0"/>
        </a:xfrm>
      </p:grpSpPr>
      <p:pic>
        <p:nvPicPr>
          <p:cNvPr id="3" name="Picture 6" descr="P:\10 Corporate Identity\PPT template\HKCAAVQ Logo-01.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045325" y="152400"/>
            <a:ext cx="2039938"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4" name="Date Placeholder 2"/>
          <p:cNvSpPr>
            <a:spLocks noGrp="1"/>
          </p:cNvSpPr>
          <p:nvPr>
            <p:ph type="dt" sz="half" idx="10"/>
          </p:nvPr>
        </p:nvSpPr>
        <p:spPr/>
        <p:txBody>
          <a:bodyPr/>
          <a:lstStyle>
            <a:lvl1pPr>
              <a:defRPr/>
            </a:lvl1pPr>
          </a:lstStyle>
          <a:p>
            <a:pPr>
              <a:defRPr/>
            </a:pPr>
            <a:fld id="{4CE2FB4E-CA19-49D5-A8EB-C0463FD29081}" type="datetime1">
              <a:rPr lang="en-US"/>
              <a:pPr>
                <a:defRPr/>
              </a:pPr>
              <a:t>5/23/2019</a:t>
            </a:fld>
            <a:endParaRPr lang="en-US"/>
          </a:p>
        </p:txBody>
      </p:sp>
      <p:sp>
        <p:nvSpPr>
          <p:cNvPr id="5" name="Footer Placeholder 3"/>
          <p:cNvSpPr>
            <a:spLocks noGrp="1"/>
          </p:cNvSpPr>
          <p:nvPr>
            <p:ph type="ftr" sz="quarter" idx="11"/>
          </p:nvPr>
        </p:nvSpPr>
        <p:spPr/>
        <p:txBody>
          <a:bodyPr/>
          <a:lstStyle>
            <a:lvl1pPr>
              <a:defRPr/>
            </a:lvl1pPr>
          </a:lstStyle>
          <a:p>
            <a:pPr>
              <a:defRPr/>
            </a:pPr>
            <a:endParaRPr lang="en-US"/>
          </a:p>
        </p:txBody>
      </p:sp>
      <p:sp>
        <p:nvSpPr>
          <p:cNvPr id="6" name="Slide Number Placeholder 4"/>
          <p:cNvSpPr>
            <a:spLocks noGrp="1"/>
          </p:cNvSpPr>
          <p:nvPr>
            <p:ph type="sldNum" sz="quarter" idx="12"/>
          </p:nvPr>
        </p:nvSpPr>
        <p:spPr/>
        <p:txBody>
          <a:bodyPr/>
          <a:lstStyle>
            <a:lvl1pPr>
              <a:defRPr b="1">
                <a:solidFill>
                  <a:schemeClr val="bg1"/>
                </a:solidFill>
              </a:defRPr>
            </a:lvl1pPr>
          </a:lstStyle>
          <a:p>
            <a:pPr>
              <a:defRPr/>
            </a:pPr>
            <a:fld id="{795CCEBF-7038-4D6E-B8B6-4015F04F3FCC}" type="slidenum">
              <a:rPr lang="en-US"/>
              <a:pPr>
                <a:defRPr/>
              </a:pPr>
              <a:t>‹#›</a:t>
            </a:fld>
            <a:endParaRPr lang="en-US"/>
          </a:p>
        </p:txBody>
      </p:sp>
    </p:spTree>
    <p:extLst>
      <p:ext uri="{BB962C8B-B14F-4D97-AF65-F5344CB8AC3E}">
        <p14:creationId xmlns:p14="http://schemas.microsoft.com/office/powerpoint/2010/main" val="13930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3" name="Picture 6"/>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17725" y="6626225"/>
            <a:ext cx="7045325" cy="66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2" descr="P:\10 Corporate Identity\PPT template\HKCAAVQ Logo-01.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267450"/>
            <a:ext cx="2039938"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2"/>
          <p:cNvSpPr>
            <a:spLocks noGrp="1"/>
          </p:cNvSpPr>
          <p:nvPr>
            <p:ph type="dt" sz="half" idx="10"/>
          </p:nvPr>
        </p:nvSpPr>
        <p:spPr/>
        <p:txBody>
          <a:bodyPr/>
          <a:lstStyle>
            <a:lvl1pPr>
              <a:defRPr/>
            </a:lvl1pPr>
          </a:lstStyle>
          <a:p>
            <a:pPr>
              <a:defRPr/>
            </a:pPr>
            <a:fld id="{1754B4BF-2AC7-4DFF-8188-C7EF3501F59C}" type="datetime1">
              <a:rPr lang="en-US"/>
              <a:pPr>
                <a:defRPr/>
              </a:pPr>
              <a:t>5/23/2019</a:t>
            </a:fld>
            <a:endParaRPr lang="en-US"/>
          </a:p>
        </p:txBody>
      </p:sp>
      <p:sp>
        <p:nvSpPr>
          <p:cNvPr id="6" name="Footer Placeholder 3"/>
          <p:cNvSpPr>
            <a:spLocks noGrp="1"/>
          </p:cNvSpPr>
          <p:nvPr>
            <p:ph type="ftr" sz="quarter" idx="11"/>
          </p:nvPr>
        </p:nvSpPr>
        <p:spPr/>
        <p:txBody>
          <a:bodyPr/>
          <a:lstStyle>
            <a:lvl1pPr>
              <a:defRPr/>
            </a:lvl1pPr>
          </a:lstStyle>
          <a:p>
            <a:pPr>
              <a:defRPr/>
            </a:pPr>
            <a:endParaRPr lang="en-US"/>
          </a:p>
        </p:txBody>
      </p:sp>
      <p:sp>
        <p:nvSpPr>
          <p:cNvPr id="7" name="Slide Number Placeholder 4"/>
          <p:cNvSpPr>
            <a:spLocks noGrp="1"/>
          </p:cNvSpPr>
          <p:nvPr>
            <p:ph type="sldNum" sz="quarter" idx="12"/>
          </p:nvPr>
        </p:nvSpPr>
        <p:spPr/>
        <p:txBody>
          <a:bodyPr/>
          <a:lstStyle>
            <a:lvl1pPr>
              <a:defRPr/>
            </a:lvl1pPr>
          </a:lstStyle>
          <a:p>
            <a:pPr>
              <a:defRPr/>
            </a:pPr>
            <a:fld id="{9A0DD89B-C0DC-4BB5-9E3F-F70B281182FD}" type="slidenum">
              <a:rPr lang="en-US"/>
              <a:pPr>
                <a:defRPr/>
              </a:pPr>
              <a:t>‹#›</a:t>
            </a:fld>
            <a:endParaRPr lang="en-US"/>
          </a:p>
        </p:txBody>
      </p:sp>
    </p:spTree>
    <p:extLst>
      <p:ext uri="{BB962C8B-B14F-4D97-AF65-F5344CB8AC3E}">
        <p14:creationId xmlns:p14="http://schemas.microsoft.com/office/powerpoint/2010/main" val="146648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7" descr="P:\10 Corporate Identity\PPT template\Untitled-3-01.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5672138"/>
            <a:ext cx="9144000" cy="1262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descr="P:\10 Corporate Identity\PPT template\HKCAAVQ Logo.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28600" y="6369050"/>
            <a:ext cx="1719263"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lgn="ctr" rtl="0" eaLnBrk="1" fontAlgn="base" hangingPunct="1">
              <a:spcBef>
                <a:spcPct val="0"/>
              </a:spcBef>
              <a:spcAft>
                <a:spcPct val="0"/>
              </a:spcAft>
              <a:defRPr lang="en-US" sz="3600" b="1" kern="1200" dirty="0">
                <a:solidFill>
                  <a:srgbClr val="502450"/>
                </a:solidFill>
                <a:latin typeface="Arial" charset="0"/>
                <a:ea typeface="+mj-ea"/>
                <a:cs typeface="Arial"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342900" indent="-342900" algn="l" rtl="0" eaLnBrk="1" fontAlgn="base" hangingPunct="1">
              <a:spcBef>
                <a:spcPct val="20000"/>
              </a:spcBef>
              <a:spcAft>
                <a:spcPct val="0"/>
              </a:spcAft>
              <a:buFont typeface="Arial" charset="0"/>
              <a:buChar char="•"/>
              <a:defRPr lang="en-US" sz="2800" kern="1200" dirty="0" smtClean="0">
                <a:solidFill>
                  <a:srgbClr val="004599"/>
                </a:solidFill>
                <a:latin typeface="Arial" charset="0"/>
                <a:ea typeface="+mn-ea"/>
                <a:cs typeface="Arial" charset="0"/>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Date Placeholder 3"/>
          <p:cNvSpPr>
            <a:spLocks noGrp="1"/>
          </p:cNvSpPr>
          <p:nvPr>
            <p:ph type="dt" sz="half" idx="10"/>
          </p:nvPr>
        </p:nvSpPr>
        <p:spPr/>
        <p:txBody>
          <a:bodyPr/>
          <a:lstStyle>
            <a:lvl1pPr>
              <a:defRPr/>
            </a:lvl1pPr>
          </a:lstStyle>
          <a:p>
            <a:pPr>
              <a:defRPr/>
            </a:pPr>
            <a:fld id="{ADB1C067-1B48-44EE-AC7D-EBCAAFC35199}" type="datetime1">
              <a:rPr lang="en-US"/>
              <a:pPr>
                <a:defRPr/>
              </a:pPr>
              <a:t>5/23/2019</a:t>
            </a:fld>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b="1">
                <a:solidFill>
                  <a:schemeClr val="bg1"/>
                </a:solidFill>
              </a:defRPr>
            </a:lvl1pPr>
          </a:lstStyle>
          <a:p>
            <a:pPr>
              <a:defRPr/>
            </a:pPr>
            <a:fld id="{2E30811C-9891-4DB2-A7FC-A37B839A1F3F}" type="slidenum">
              <a:rPr lang="en-US"/>
              <a:pPr>
                <a:defRPr/>
              </a:pPr>
              <a:t>‹#›</a:t>
            </a:fld>
            <a:endParaRPr lang="en-US" dirty="0"/>
          </a:p>
        </p:txBody>
      </p:sp>
    </p:spTree>
    <p:extLst>
      <p:ext uri="{BB962C8B-B14F-4D97-AF65-F5344CB8AC3E}">
        <p14:creationId xmlns:p14="http://schemas.microsoft.com/office/powerpoint/2010/main" val="1201063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l="-9000" t="-1000" r="-11000" b="-18000"/>
          </a:stretch>
        </a:blipFill>
        <a:effectLst/>
      </p:bgPr>
    </p:bg>
    <p:spTree>
      <p:nvGrpSpPr>
        <p:cNvPr id="1" name=""/>
        <p:cNvGrpSpPr/>
        <p:nvPr/>
      </p:nvGrpSpPr>
      <p:grpSpPr>
        <a:xfrm>
          <a:off x="0" y="0"/>
          <a:ext cx="0" cy="0"/>
          <a:chOff x="0" y="0"/>
          <a:chExt cx="0" cy="0"/>
        </a:xfrm>
      </p:grpSpPr>
      <p:pic>
        <p:nvPicPr>
          <p:cNvPr id="4" name="Picture 2" descr="P:\10 Corporate Identity\PPT template\HKCAAVQ Logo-01.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104063" y="152400"/>
            <a:ext cx="2039937"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999BA46-F134-434A-9F77-A68A4D539080}" type="datetime1">
              <a:rPr lang="en-US"/>
              <a:pPr>
                <a:defRPr/>
              </a:pPr>
              <a:t>5/23/2019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b="1">
                <a:solidFill>
                  <a:schemeClr val="bg1"/>
                </a:solidFill>
              </a:defRPr>
            </a:lvl1pPr>
          </a:lstStyle>
          <a:p>
            <a:pPr>
              <a:defRPr/>
            </a:pPr>
            <a:fld id="{34723654-0100-4992-8273-73BF809864E8}" type="slidenum">
              <a:rPr lang="en-US"/>
              <a:pPr>
                <a:defRPr/>
              </a:pPr>
              <a:t>‹#›</a:t>
            </a:fld>
            <a:endParaRPr lang="en-US" dirty="0"/>
          </a:p>
        </p:txBody>
      </p:sp>
    </p:spTree>
    <p:extLst>
      <p:ext uri="{BB962C8B-B14F-4D97-AF65-F5344CB8AC3E}">
        <p14:creationId xmlns:p14="http://schemas.microsoft.com/office/powerpoint/2010/main" val="2952020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7" descr="P:\10 Corporate Identity\PPT template\Untitled-3-01.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5672138"/>
            <a:ext cx="9144000" cy="1262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descr="P:\10 Corporate Identity\PPT template\HKCAAVQ Logo.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28600" y="6369050"/>
            <a:ext cx="1719263"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4"/>
          <p:cNvSpPr>
            <a:spLocks noGrp="1"/>
          </p:cNvSpPr>
          <p:nvPr>
            <p:ph type="dt" sz="half" idx="10"/>
          </p:nvPr>
        </p:nvSpPr>
        <p:spPr/>
        <p:txBody>
          <a:bodyPr/>
          <a:lstStyle>
            <a:lvl1pPr>
              <a:defRPr/>
            </a:lvl1pPr>
          </a:lstStyle>
          <a:p>
            <a:pPr>
              <a:defRPr/>
            </a:pPr>
            <a:fld id="{460EA249-7159-4856-B03E-6A88DABD895E}" type="datetime1">
              <a:rPr lang="en-US"/>
              <a:pPr>
                <a:defRPr/>
              </a:pPr>
              <a:t>5/23/2019</a:t>
            </a:fld>
            <a:endParaRPr lang="en-US"/>
          </a:p>
        </p:txBody>
      </p:sp>
      <p:sp>
        <p:nvSpPr>
          <p:cNvPr id="8" name="Footer Placeholder 5"/>
          <p:cNvSpPr>
            <a:spLocks noGrp="1"/>
          </p:cNvSpPr>
          <p:nvPr>
            <p:ph type="ftr" sz="quarter" idx="11"/>
          </p:nvPr>
        </p:nvSpPr>
        <p:spPr/>
        <p:txBody>
          <a:bodyPr/>
          <a:lstStyle>
            <a:lvl1pPr>
              <a:defRPr/>
            </a:lvl1pPr>
          </a:lstStyle>
          <a:p>
            <a:pPr>
              <a:defRPr/>
            </a:pPr>
            <a:endParaRPr lang="en-US"/>
          </a:p>
        </p:txBody>
      </p:sp>
      <p:sp>
        <p:nvSpPr>
          <p:cNvPr id="9" name="Slide Number Placeholder 6"/>
          <p:cNvSpPr>
            <a:spLocks noGrp="1"/>
          </p:cNvSpPr>
          <p:nvPr>
            <p:ph type="sldNum" sz="quarter" idx="12"/>
          </p:nvPr>
        </p:nvSpPr>
        <p:spPr/>
        <p:txBody>
          <a:bodyPr/>
          <a:lstStyle>
            <a:lvl1pPr>
              <a:defRPr b="1">
                <a:solidFill>
                  <a:schemeClr val="bg1"/>
                </a:solidFill>
              </a:defRPr>
            </a:lvl1pPr>
          </a:lstStyle>
          <a:p>
            <a:pPr>
              <a:defRPr/>
            </a:pPr>
            <a:fld id="{5EA8A147-00E6-445E-8BCD-B00C2B4A11AF}" type="slidenum">
              <a:rPr lang="en-US"/>
              <a:pPr>
                <a:defRPr/>
              </a:pPr>
              <a:t>‹#›</a:t>
            </a:fld>
            <a:endParaRPr lang="en-US" dirty="0"/>
          </a:p>
        </p:txBody>
      </p:sp>
    </p:spTree>
    <p:extLst>
      <p:ext uri="{BB962C8B-B14F-4D97-AF65-F5344CB8AC3E}">
        <p14:creationId xmlns:p14="http://schemas.microsoft.com/office/powerpoint/2010/main" val="18754570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4" descr="P:\10 Corporate Identity\PPT template\HKCAAVQ Logo.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28600" y="6369050"/>
            <a:ext cx="1719263"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P:\10 Corporate Identity\PPT template\Untitled-3-01.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0" y="5672138"/>
            <a:ext cx="9144000" cy="1262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Date Placeholder 6"/>
          <p:cNvSpPr>
            <a:spLocks noGrp="1"/>
          </p:cNvSpPr>
          <p:nvPr>
            <p:ph type="dt" sz="half" idx="10"/>
          </p:nvPr>
        </p:nvSpPr>
        <p:spPr/>
        <p:txBody>
          <a:bodyPr/>
          <a:lstStyle>
            <a:lvl1pPr>
              <a:defRPr/>
            </a:lvl1pPr>
          </a:lstStyle>
          <a:p>
            <a:pPr>
              <a:defRPr/>
            </a:pPr>
            <a:fld id="{A027C660-14EF-4D35-9445-2EE7A417EEE3}" type="datetime1">
              <a:rPr lang="en-US"/>
              <a:pPr>
                <a:defRPr/>
              </a:pPr>
              <a:t>5/23/2019</a:t>
            </a:fld>
            <a:endParaRPr lang="en-US"/>
          </a:p>
        </p:txBody>
      </p:sp>
      <p:sp>
        <p:nvSpPr>
          <p:cNvPr id="10" name="Footer Placeholder 7"/>
          <p:cNvSpPr>
            <a:spLocks noGrp="1"/>
          </p:cNvSpPr>
          <p:nvPr>
            <p:ph type="ftr" sz="quarter" idx="11"/>
          </p:nvPr>
        </p:nvSpPr>
        <p:spPr/>
        <p:txBody>
          <a:bodyPr/>
          <a:lstStyle>
            <a:lvl1pPr>
              <a:defRPr/>
            </a:lvl1pPr>
          </a:lstStyle>
          <a:p>
            <a:pPr>
              <a:defRPr/>
            </a:pPr>
            <a:endParaRPr lang="en-US"/>
          </a:p>
        </p:txBody>
      </p:sp>
      <p:sp>
        <p:nvSpPr>
          <p:cNvPr id="11" name="Slide Number Placeholder 8"/>
          <p:cNvSpPr>
            <a:spLocks noGrp="1"/>
          </p:cNvSpPr>
          <p:nvPr>
            <p:ph type="sldNum" sz="quarter" idx="12"/>
          </p:nvPr>
        </p:nvSpPr>
        <p:spPr/>
        <p:txBody>
          <a:bodyPr/>
          <a:lstStyle>
            <a:lvl1pPr>
              <a:defRPr/>
            </a:lvl1pPr>
          </a:lstStyle>
          <a:p>
            <a:pPr>
              <a:defRPr/>
            </a:pPr>
            <a:fld id="{4C36BA38-42D6-44D4-8FC0-54872896A673}" type="slidenum">
              <a:rPr lang="en-US"/>
              <a:pPr>
                <a:defRPr/>
              </a:pPr>
              <a:t>‹#›</a:t>
            </a:fld>
            <a:endParaRPr lang="en-US"/>
          </a:p>
        </p:txBody>
      </p:sp>
    </p:spTree>
    <p:extLst>
      <p:ext uri="{BB962C8B-B14F-4D97-AF65-F5344CB8AC3E}">
        <p14:creationId xmlns:p14="http://schemas.microsoft.com/office/powerpoint/2010/main" val="5625426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7" descr="P:\10 Corporate Identity\PPT template\Untitled-3-01.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126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descr="P:\10 Corporate Identity\PPT template\HKCAAVQ Logo.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239000" y="120650"/>
            <a:ext cx="1719263"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914400"/>
            <a:ext cx="8229600" cy="1143000"/>
          </a:xfrm>
        </p:spPr>
        <p:txBody>
          <a:bodyPr/>
          <a:lstStyle/>
          <a:p>
            <a:r>
              <a:rPr lang="en-US" smtClean="0"/>
              <a:t>Click to edit Master title style</a:t>
            </a:r>
            <a:endParaRPr lang="en-US"/>
          </a:p>
        </p:txBody>
      </p:sp>
      <p:sp>
        <p:nvSpPr>
          <p:cNvPr id="5" name="Date Placeholder 2"/>
          <p:cNvSpPr>
            <a:spLocks noGrp="1"/>
          </p:cNvSpPr>
          <p:nvPr>
            <p:ph type="dt" sz="half" idx="10"/>
          </p:nvPr>
        </p:nvSpPr>
        <p:spPr/>
        <p:txBody>
          <a:bodyPr/>
          <a:lstStyle>
            <a:lvl1pPr>
              <a:defRPr/>
            </a:lvl1pPr>
          </a:lstStyle>
          <a:p>
            <a:pPr>
              <a:defRPr/>
            </a:pPr>
            <a:fld id="{C2875879-644E-471E-B412-B97CF204D2DF}" type="datetime1">
              <a:rPr lang="en-US"/>
              <a:pPr>
                <a:defRPr/>
              </a:pPr>
              <a:t>5/23/2019</a:t>
            </a:fld>
            <a:endParaRPr lang="en-US"/>
          </a:p>
        </p:txBody>
      </p:sp>
      <p:sp>
        <p:nvSpPr>
          <p:cNvPr id="6" name="Footer Placeholder 3"/>
          <p:cNvSpPr>
            <a:spLocks noGrp="1"/>
          </p:cNvSpPr>
          <p:nvPr>
            <p:ph type="ftr" sz="quarter" idx="11"/>
          </p:nvPr>
        </p:nvSpPr>
        <p:spPr/>
        <p:txBody>
          <a:bodyPr/>
          <a:lstStyle>
            <a:lvl1pPr>
              <a:defRPr/>
            </a:lvl1pPr>
          </a:lstStyle>
          <a:p>
            <a:pPr>
              <a:defRPr/>
            </a:pPr>
            <a:endParaRPr lang="en-US"/>
          </a:p>
        </p:txBody>
      </p:sp>
      <p:sp>
        <p:nvSpPr>
          <p:cNvPr id="7" name="Slide Number Placeholder 4"/>
          <p:cNvSpPr>
            <a:spLocks noGrp="1"/>
          </p:cNvSpPr>
          <p:nvPr>
            <p:ph type="sldNum" sz="quarter" idx="12"/>
          </p:nvPr>
        </p:nvSpPr>
        <p:spPr/>
        <p:txBody>
          <a:bodyPr/>
          <a:lstStyle>
            <a:lvl1pPr>
              <a:defRPr/>
            </a:lvl1pPr>
          </a:lstStyle>
          <a:p>
            <a:pPr>
              <a:defRPr/>
            </a:pPr>
            <a:fld id="{2D635B84-A35D-411F-B844-E505DD1C9DC4}" type="slidenum">
              <a:rPr lang="en-US"/>
              <a:pPr>
                <a:defRPr/>
              </a:pPr>
              <a:t>‹#›</a:t>
            </a:fld>
            <a:endParaRPr lang="en-US"/>
          </a:p>
        </p:txBody>
      </p:sp>
    </p:spTree>
    <p:extLst>
      <p:ext uri="{BB962C8B-B14F-4D97-AF65-F5344CB8AC3E}">
        <p14:creationId xmlns:p14="http://schemas.microsoft.com/office/powerpoint/2010/main" val="28329668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1">
          <a:blip r:embed="rId2">
            <a:lum/>
          </a:blip>
          <a:srcRect/>
          <a:stretch>
            <a:fillRect l="-8000" t="13000" r="-11000" b="-15000"/>
          </a:stretch>
        </a:blipFill>
        <a:effectLst/>
      </p:bgPr>
    </p:bg>
    <p:spTree>
      <p:nvGrpSpPr>
        <p:cNvPr id="1" name=""/>
        <p:cNvGrpSpPr/>
        <p:nvPr/>
      </p:nvGrpSpPr>
      <p:grpSpPr>
        <a:xfrm>
          <a:off x="0" y="0"/>
          <a:ext cx="0" cy="0"/>
          <a:chOff x="0" y="0"/>
          <a:chExt cx="0" cy="0"/>
        </a:xfrm>
      </p:grpSpPr>
      <p:pic>
        <p:nvPicPr>
          <p:cNvPr id="3" name="Picture 6" descr="P:\10 Corporate Identity\PPT template\HKCAAVQ Logo-01.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045325" y="152400"/>
            <a:ext cx="2039938"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4" name="Date Placeholder 2"/>
          <p:cNvSpPr>
            <a:spLocks noGrp="1"/>
          </p:cNvSpPr>
          <p:nvPr>
            <p:ph type="dt" sz="half" idx="10"/>
          </p:nvPr>
        </p:nvSpPr>
        <p:spPr/>
        <p:txBody>
          <a:bodyPr/>
          <a:lstStyle>
            <a:lvl1pPr>
              <a:defRPr/>
            </a:lvl1pPr>
          </a:lstStyle>
          <a:p>
            <a:pPr>
              <a:defRPr/>
            </a:pPr>
            <a:fld id="{94378232-EA04-4CC1-ABCA-6C2A2AA4016E}" type="datetime1">
              <a:rPr lang="en-US"/>
              <a:pPr>
                <a:defRPr/>
              </a:pPr>
              <a:t>5/23/2019</a:t>
            </a:fld>
            <a:endParaRPr lang="en-US"/>
          </a:p>
        </p:txBody>
      </p:sp>
      <p:sp>
        <p:nvSpPr>
          <p:cNvPr id="5" name="Footer Placeholder 3"/>
          <p:cNvSpPr>
            <a:spLocks noGrp="1"/>
          </p:cNvSpPr>
          <p:nvPr>
            <p:ph type="ftr" sz="quarter" idx="11"/>
          </p:nvPr>
        </p:nvSpPr>
        <p:spPr/>
        <p:txBody>
          <a:bodyPr/>
          <a:lstStyle>
            <a:lvl1pPr>
              <a:defRPr/>
            </a:lvl1pPr>
          </a:lstStyle>
          <a:p>
            <a:pPr>
              <a:defRPr/>
            </a:pPr>
            <a:endParaRPr lang="en-US"/>
          </a:p>
        </p:txBody>
      </p:sp>
      <p:sp>
        <p:nvSpPr>
          <p:cNvPr id="6" name="Slide Number Placeholder 4"/>
          <p:cNvSpPr>
            <a:spLocks noGrp="1"/>
          </p:cNvSpPr>
          <p:nvPr>
            <p:ph type="sldNum" sz="quarter" idx="12"/>
          </p:nvPr>
        </p:nvSpPr>
        <p:spPr/>
        <p:txBody>
          <a:bodyPr/>
          <a:lstStyle>
            <a:lvl1pPr>
              <a:defRPr b="1">
                <a:solidFill>
                  <a:schemeClr val="bg1"/>
                </a:solidFill>
              </a:defRPr>
            </a:lvl1pPr>
          </a:lstStyle>
          <a:p>
            <a:pPr>
              <a:defRPr/>
            </a:pPr>
            <a:fld id="{78A8B03D-8FFA-48C5-9867-672A37614820}" type="slidenum">
              <a:rPr lang="en-US"/>
              <a:pPr>
                <a:defRPr/>
              </a:pPr>
              <a:t>‹#›</a:t>
            </a:fld>
            <a:endParaRPr lang="en-US"/>
          </a:p>
        </p:txBody>
      </p:sp>
    </p:spTree>
    <p:extLst>
      <p:ext uri="{BB962C8B-B14F-4D97-AF65-F5344CB8AC3E}">
        <p14:creationId xmlns:p14="http://schemas.microsoft.com/office/powerpoint/2010/main" val="4144030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Slide">
    <p:spTree>
      <p:nvGrpSpPr>
        <p:cNvPr id="1" name=""/>
        <p:cNvGrpSpPr/>
        <p:nvPr/>
      </p:nvGrpSpPr>
      <p:grpSpPr>
        <a:xfrm>
          <a:off x="0" y="0"/>
          <a:ext cx="0" cy="0"/>
          <a:chOff x="0" y="0"/>
          <a:chExt cx="0" cy="0"/>
        </a:xfrm>
      </p:grpSpPr>
      <p:pic>
        <p:nvPicPr>
          <p:cNvPr id="2" name="Picture 7" descr="P:\10 Corporate Identity\PPT template\Untitled-3-01.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5672138"/>
            <a:ext cx="9144000" cy="1262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4" descr="P:\10 Corporate Identity\PPT template\HKCAAVQ Logo.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28600" y="6369050"/>
            <a:ext cx="1719263"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Date Placeholder 1"/>
          <p:cNvSpPr>
            <a:spLocks noGrp="1"/>
          </p:cNvSpPr>
          <p:nvPr>
            <p:ph type="dt" sz="half" idx="10"/>
          </p:nvPr>
        </p:nvSpPr>
        <p:spPr/>
        <p:txBody>
          <a:bodyPr/>
          <a:lstStyle>
            <a:lvl1pPr>
              <a:defRPr/>
            </a:lvl1pPr>
          </a:lstStyle>
          <a:p>
            <a:pPr>
              <a:defRPr/>
            </a:pPr>
            <a:fld id="{DC01F444-97F8-408A-9E49-839E12E2A4FA}" type="datetime1">
              <a:rPr lang="en-US"/>
              <a:pPr>
                <a:defRPr/>
              </a:pPr>
              <a:t>5/23/2019</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3"/>
          <p:cNvSpPr>
            <a:spLocks noGrp="1"/>
          </p:cNvSpPr>
          <p:nvPr>
            <p:ph type="sldNum" sz="quarter" idx="12"/>
          </p:nvPr>
        </p:nvSpPr>
        <p:spPr/>
        <p:txBody>
          <a:bodyPr/>
          <a:lstStyle>
            <a:lvl1pPr>
              <a:defRPr b="1">
                <a:solidFill>
                  <a:schemeClr val="bg1"/>
                </a:solidFill>
              </a:defRPr>
            </a:lvl1pPr>
          </a:lstStyle>
          <a:p>
            <a:pPr>
              <a:defRPr/>
            </a:pPr>
            <a:fld id="{56C729C5-642C-4B20-9FDA-520E8E73C835}" type="slidenum">
              <a:rPr lang="en-US"/>
              <a:pPr>
                <a:defRPr/>
              </a:pPr>
              <a:t>‹#›</a:t>
            </a:fld>
            <a:endParaRPr lang="en-US"/>
          </a:p>
        </p:txBody>
      </p:sp>
    </p:spTree>
    <p:extLst>
      <p:ext uri="{BB962C8B-B14F-4D97-AF65-F5344CB8AC3E}">
        <p14:creationId xmlns:p14="http://schemas.microsoft.com/office/powerpoint/2010/main" val="1690820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3" name="Picture 6" descr="P:\10 Corporate Identity\PPT template\Untitled-3-01.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126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descr="P:\10 Corporate Identity\PPT template\HKCAAVQ Logo.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239000" y="120650"/>
            <a:ext cx="1719263"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2"/>
          <p:cNvSpPr>
            <a:spLocks noGrp="1"/>
          </p:cNvSpPr>
          <p:nvPr>
            <p:ph type="dt" sz="half" idx="10"/>
          </p:nvPr>
        </p:nvSpPr>
        <p:spPr/>
        <p:txBody>
          <a:bodyPr/>
          <a:lstStyle>
            <a:lvl1pPr>
              <a:defRPr/>
            </a:lvl1pPr>
          </a:lstStyle>
          <a:p>
            <a:pPr>
              <a:defRPr/>
            </a:pPr>
            <a:fld id="{07F74F2E-FF0C-48D8-89BC-76D0BB86FA73}" type="datetime1">
              <a:rPr lang="en-US"/>
              <a:pPr>
                <a:defRPr/>
              </a:pPr>
              <a:t>5/23/2019</a:t>
            </a:fld>
            <a:endParaRPr lang="en-US"/>
          </a:p>
        </p:txBody>
      </p:sp>
      <p:sp>
        <p:nvSpPr>
          <p:cNvPr id="6" name="Footer Placeholder 3"/>
          <p:cNvSpPr>
            <a:spLocks noGrp="1"/>
          </p:cNvSpPr>
          <p:nvPr>
            <p:ph type="ftr" sz="quarter" idx="11"/>
          </p:nvPr>
        </p:nvSpPr>
        <p:spPr/>
        <p:txBody>
          <a:bodyPr/>
          <a:lstStyle>
            <a:lvl1pPr>
              <a:defRPr/>
            </a:lvl1pPr>
          </a:lstStyle>
          <a:p>
            <a:pPr>
              <a:defRPr/>
            </a:pPr>
            <a:endParaRPr lang="en-US"/>
          </a:p>
        </p:txBody>
      </p:sp>
      <p:sp>
        <p:nvSpPr>
          <p:cNvPr id="7" name="Slide Number Placeholder 4"/>
          <p:cNvSpPr>
            <a:spLocks noGrp="1"/>
          </p:cNvSpPr>
          <p:nvPr>
            <p:ph type="sldNum" sz="quarter" idx="12"/>
          </p:nvPr>
        </p:nvSpPr>
        <p:spPr/>
        <p:txBody>
          <a:bodyPr/>
          <a:lstStyle>
            <a:lvl1pPr>
              <a:defRPr/>
            </a:lvl1pPr>
          </a:lstStyle>
          <a:p>
            <a:pPr>
              <a:defRPr/>
            </a:pPr>
            <a:fld id="{97F0EC76-03B4-410F-A7F5-1592002B0094}" type="slidenum">
              <a:rPr lang="en-US"/>
              <a:pPr>
                <a:defRPr/>
              </a:pPr>
              <a:t>‹#›</a:t>
            </a:fld>
            <a:endParaRPr lang="en-US"/>
          </a:p>
        </p:txBody>
      </p:sp>
    </p:spTree>
    <p:extLst>
      <p:ext uri="{BB962C8B-B14F-4D97-AF65-F5344CB8AC3E}">
        <p14:creationId xmlns:p14="http://schemas.microsoft.com/office/powerpoint/2010/main" val="4007481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7A8171D2-F06B-4D1F-91D0-C8868B21B642}" type="datetime1">
              <a:rPr lang="en-US"/>
              <a:pPr>
                <a:defRPr/>
              </a:pPr>
              <a:t>5/23/2019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b="1">
                <a:solidFill>
                  <a:schemeClr val="bg1"/>
                </a:solidFill>
                <a:latin typeface="+mn-lt"/>
                <a:cs typeface="+mn-cs"/>
              </a:defRPr>
            </a:lvl1pPr>
          </a:lstStyle>
          <a:p>
            <a:pPr>
              <a:defRPr/>
            </a:pPr>
            <a:fld id="{AED95CF2-95F4-4D00-BAA6-3BB4753C178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 id="2147483800" r:id="rId12"/>
    <p:sldLayoutId id="2147483801" r:id="rId13"/>
    <p:sldLayoutId id="2147483802" r:id="rId14"/>
    <p:sldLayoutId id="2147483803" r:id="rId15"/>
    <p:sldLayoutId id="2147483804" r:id="rId1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12.gif"/><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2.gif"/><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12.gif"/><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12.gif"/><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diagramLayout" Target="../diagrams/layout1.xml"/><Relationship Id="rId7" Type="http://schemas.openxmlformats.org/officeDocument/2006/relationships/image" Target="../media/image9.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10" Type="http://schemas.openxmlformats.org/officeDocument/2006/relationships/image" Target="../media/image12.gif"/><Relationship Id="rId4" Type="http://schemas.openxmlformats.org/officeDocument/2006/relationships/diagramQuickStyle" Target="../diagrams/quickStyle1.xml"/><Relationship Id="rId9" Type="http://schemas.openxmlformats.org/officeDocument/2006/relationships/image" Target="../media/image1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chart" Target="../charts/chart1.xml"/><Relationship Id="rId4" Type="http://schemas.openxmlformats.org/officeDocument/2006/relationships/image" Target="../media/image18.jpeg"/></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10.jpe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ctrTitle"/>
          </p:nvPr>
        </p:nvSpPr>
        <p:spPr>
          <a:xfrm>
            <a:off x="0" y="2492375"/>
            <a:ext cx="9144000" cy="1470025"/>
          </a:xfrm>
        </p:spPr>
        <p:txBody>
          <a:bodyPr/>
          <a:lstStyle/>
          <a:p>
            <a:r>
              <a:rPr altLang="zh-TW" sz="3200" b="1" dirty="0" smtClean="0"/>
              <a:t>Accreditation for</a:t>
            </a:r>
            <a:br>
              <a:rPr altLang="zh-TW" sz="3200" b="1" dirty="0" smtClean="0"/>
            </a:br>
            <a:r>
              <a:rPr altLang="zh-TW" sz="3200" b="1" dirty="0" smtClean="0"/>
              <a:t>Online Learning </a:t>
            </a:r>
            <a:r>
              <a:rPr altLang="zh-TW" sz="3200" b="1" dirty="0" err="1" smtClean="0"/>
              <a:t>Programme</a:t>
            </a:r>
            <a:r>
              <a:rPr altLang="zh-TW" sz="3200" b="1" dirty="0"/>
              <a:t> </a:t>
            </a:r>
            <a:r>
              <a:rPr altLang="zh-TW" sz="3200" b="1" dirty="0" smtClean="0"/>
              <a:t>(OLP)</a:t>
            </a:r>
          </a:p>
        </p:txBody>
      </p:sp>
      <p:sp>
        <p:nvSpPr>
          <p:cNvPr id="18435" name="Rectangle 3"/>
          <p:cNvSpPr>
            <a:spLocks noGrp="1" noChangeArrowheads="1"/>
          </p:cNvSpPr>
          <p:nvPr>
            <p:ph type="subTitle" idx="1"/>
          </p:nvPr>
        </p:nvSpPr>
        <p:spPr>
          <a:xfrm>
            <a:off x="0" y="990600"/>
            <a:ext cx="9144000" cy="1752600"/>
          </a:xfrm>
        </p:spPr>
        <p:txBody>
          <a:bodyPr/>
          <a:lstStyle/>
          <a:p>
            <a:r>
              <a:rPr altLang="zh-TW" b="1" dirty="0" smtClean="0"/>
              <a:t>I</a:t>
            </a:r>
            <a:r>
              <a:rPr lang="en-GB" altLang="zh-TW" b="1" dirty="0" smtClean="0"/>
              <a:t>NQAAHE Biennial Conference 2019</a:t>
            </a:r>
          </a:p>
          <a:p>
            <a:r>
              <a:rPr lang="en-GB" altLang="zh-TW" sz="1600" dirty="0" smtClean="0">
                <a:solidFill>
                  <a:schemeClr val="tx1"/>
                </a:solidFill>
              </a:rPr>
              <a:t>Quality Assurance, Qualifications, and Recognition: Fostering Trust in a Globalised World</a:t>
            </a:r>
          </a:p>
          <a:p>
            <a:r>
              <a:rPr lang="en-GB" altLang="zh-TW" sz="2000" b="1" dirty="0" smtClean="0">
                <a:solidFill>
                  <a:schemeClr val="tx1"/>
                </a:solidFill>
                <a:latin typeface="Bell MT" panose="02020503060305020303" pitchFamily="18" charset="0"/>
              </a:rPr>
              <a:t>New Technologies, Innovation and Quality Assurance</a:t>
            </a:r>
            <a:endParaRPr altLang="zh-TW" sz="2000" b="1" dirty="0" smtClean="0">
              <a:solidFill>
                <a:schemeClr val="tx1"/>
              </a:solidFill>
              <a:latin typeface="Bell MT" panose="02020503060305020303" pitchFamily="18" charset="0"/>
            </a:endParaRPr>
          </a:p>
        </p:txBody>
      </p:sp>
      <p:sp>
        <p:nvSpPr>
          <p:cNvPr id="18436" name="Text Box 4"/>
          <p:cNvSpPr txBox="1">
            <a:spLocks noChangeArrowheads="1"/>
          </p:cNvSpPr>
          <p:nvPr/>
        </p:nvSpPr>
        <p:spPr bwMode="auto">
          <a:xfrm>
            <a:off x="3124200" y="4343400"/>
            <a:ext cx="25908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ts val="0"/>
              </a:spcBef>
              <a:buFontTx/>
              <a:buNone/>
            </a:pPr>
            <a:r>
              <a:rPr lang="en-US" altLang="zh-TW" sz="2000" b="1" dirty="0" err="1" smtClean="0">
                <a:solidFill>
                  <a:srgbClr val="292929"/>
                </a:solidFill>
                <a:latin typeface="Arial" charset="0"/>
              </a:rPr>
              <a:t>Ms</a:t>
            </a:r>
            <a:r>
              <a:rPr lang="en-US" altLang="zh-TW" sz="2000" b="1" dirty="0" smtClean="0">
                <a:solidFill>
                  <a:srgbClr val="292929"/>
                </a:solidFill>
                <a:latin typeface="Arial" charset="0"/>
              </a:rPr>
              <a:t> Anne LAU</a:t>
            </a:r>
          </a:p>
          <a:p>
            <a:pPr algn="ctr" eaLnBrk="1" hangingPunct="1">
              <a:spcBef>
                <a:spcPts val="0"/>
              </a:spcBef>
              <a:buFontTx/>
              <a:buNone/>
            </a:pPr>
            <a:r>
              <a:rPr lang="en-US" altLang="zh-TW" sz="1800" dirty="0" smtClean="0">
                <a:solidFill>
                  <a:srgbClr val="292929"/>
                </a:solidFill>
                <a:latin typeface="Arial" charset="0"/>
              </a:rPr>
              <a:t>Registrar, HKCAAVQ</a:t>
            </a:r>
          </a:p>
          <a:p>
            <a:pPr algn="ctr" eaLnBrk="1" hangingPunct="1">
              <a:spcBef>
                <a:spcPct val="50000"/>
              </a:spcBef>
              <a:buFontTx/>
              <a:buNone/>
            </a:pPr>
            <a:endParaRPr lang="en-US" altLang="zh-TW" sz="2000" dirty="0" smtClean="0">
              <a:solidFill>
                <a:srgbClr val="292929"/>
              </a:solidFill>
              <a:latin typeface="Arial" charset="0"/>
            </a:endParaRPr>
          </a:p>
          <a:p>
            <a:pPr algn="ctr" eaLnBrk="1" hangingPunct="1">
              <a:spcBef>
                <a:spcPct val="50000"/>
              </a:spcBef>
              <a:buFontTx/>
              <a:buNone/>
            </a:pPr>
            <a:r>
              <a:rPr lang="en-US" altLang="zh-TW" sz="2000" dirty="0" smtClean="0">
                <a:solidFill>
                  <a:srgbClr val="292929"/>
                </a:solidFill>
                <a:latin typeface="Arial" charset="0"/>
              </a:rPr>
              <a:t>2019.3.26</a:t>
            </a:r>
            <a:endParaRPr lang="en-GB" altLang="zh-TW" sz="2000" dirty="0">
              <a:solidFill>
                <a:srgbClr val="FF0000"/>
              </a:solidFill>
              <a:latin typeface="Arial" charset="0"/>
            </a:endParaRPr>
          </a:p>
        </p:txBody>
      </p:sp>
      <p:sp>
        <p:nvSpPr>
          <p:cNvPr id="2" name="Slide Number Placeholder 1"/>
          <p:cNvSpPr>
            <a:spLocks noGrp="1"/>
          </p:cNvSpPr>
          <p:nvPr>
            <p:ph type="sldNum" sz="quarter" idx="12"/>
          </p:nvPr>
        </p:nvSpPr>
        <p:spPr/>
        <p:txBody>
          <a:bodyPr/>
          <a:lstStyle/>
          <a:p>
            <a:pPr>
              <a:defRPr/>
            </a:pPr>
            <a:fld id="{E1F4776C-0843-419E-A5A8-65BEA093B702}" type="slidenum">
              <a:rPr lang="en-US"/>
              <a:pPr>
                <a:defRPr/>
              </a:pPr>
              <a:t>1</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447800"/>
            <a:ext cx="6686550" cy="4410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GB" sz="2400" dirty="0" smtClean="0">
                <a:solidFill>
                  <a:schemeClr val="tx1"/>
                </a:solidFill>
              </a:rPr>
              <a:t>2. One Common Set of Accreditation Standards</a:t>
            </a:r>
            <a:endParaRPr lang="en-GB" sz="2400" dirty="0">
              <a:solidFill>
                <a:schemeClr val="tx1"/>
              </a:solidFill>
            </a:endParaRPr>
          </a:p>
        </p:txBody>
      </p:sp>
      <p:sp>
        <p:nvSpPr>
          <p:cNvPr id="4" name="Slide Number Placeholder 3"/>
          <p:cNvSpPr>
            <a:spLocks noGrp="1"/>
          </p:cNvSpPr>
          <p:nvPr>
            <p:ph type="sldNum" sz="quarter" idx="12"/>
          </p:nvPr>
        </p:nvSpPr>
        <p:spPr/>
        <p:txBody>
          <a:bodyPr/>
          <a:lstStyle/>
          <a:p>
            <a:pPr>
              <a:defRPr/>
            </a:pPr>
            <a:fld id="{2E30811C-9891-4DB2-A7FC-A37B839A1F3F}" type="slidenum">
              <a:rPr lang="en-US" smtClean="0"/>
              <a:pPr>
                <a:defRPr/>
              </a:pPr>
              <a:t>10</a:t>
            </a:fld>
            <a:endParaRPr lang="en-US" dirty="0"/>
          </a:p>
        </p:txBody>
      </p:sp>
      <p:pic>
        <p:nvPicPr>
          <p:cNvPr id="5" name="Picture 6" descr="C:\Users\annelau\AppData\Local\Microsoft\Windows\Temporary Internet Files\Content.IE5\SAZU0M3Y\compass[1].jpg"/>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229600" y="76200"/>
            <a:ext cx="800000" cy="6096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304800" y="2743200"/>
            <a:ext cx="1752600" cy="304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a:xfrm>
            <a:off x="281940" y="4038600"/>
            <a:ext cx="876300" cy="304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t="1" b="-138625"/>
          <a:stretch/>
        </p:blipFill>
        <p:spPr bwMode="auto">
          <a:xfrm>
            <a:off x="2971801" y="2595030"/>
            <a:ext cx="5943599" cy="3262846"/>
          </a:xfrm>
          <a:prstGeom prst="rect">
            <a:avLst/>
          </a:prstGeom>
          <a:solidFill>
            <a:schemeClr val="bg1"/>
          </a:solidFill>
          <a:ln w="9525">
            <a:noFill/>
            <a:miter lim="800000"/>
            <a:headEnd/>
            <a:tailEnd/>
          </a:ln>
        </p:spPr>
      </p:pic>
      <p:pic>
        <p:nvPicPr>
          <p:cNvPr id="1028" name="Picture 4"/>
          <p:cNvPicPr>
            <a:picLocks noChangeAspect="1" noChangeArrowheads="1"/>
          </p:cNvPicPr>
          <p:nvPr/>
        </p:nvPicPr>
        <p:blipFill rotWithShape="1">
          <a:blip r:embed="rId5">
            <a:extLst>
              <a:ext uri="{28A0092B-C50C-407E-A947-70E740481C1C}">
                <a14:useLocalDpi xmlns:a14="http://schemas.microsoft.com/office/drawing/2010/main" val="0"/>
              </a:ext>
            </a:extLst>
          </a:blip>
          <a:srcRect b="-184576"/>
          <a:stretch/>
        </p:blipFill>
        <p:spPr bwMode="auto">
          <a:xfrm>
            <a:off x="2987041" y="3930709"/>
            <a:ext cx="5951219" cy="1927165"/>
          </a:xfrm>
          <a:prstGeom prst="rect">
            <a:avLst/>
          </a:prstGeom>
          <a:solidFill>
            <a:schemeClr val="bg1"/>
          </a:solidFill>
          <a:ln>
            <a:noFill/>
          </a:ln>
        </p:spPr>
      </p:pic>
    </p:spTree>
    <p:extLst>
      <p:ext uri="{BB962C8B-B14F-4D97-AF65-F5344CB8AC3E}">
        <p14:creationId xmlns:p14="http://schemas.microsoft.com/office/powerpoint/2010/main" val="3965587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animEffect transition="in" filter="fade">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nodeType="clickEffect">
                                  <p:stCondLst>
                                    <p:cond delay="0"/>
                                  </p:stCondLst>
                                  <p:childTnLst>
                                    <p:set>
                                      <p:cBhvr>
                                        <p:cTn id="20" dur="1" fill="hold">
                                          <p:stCondLst>
                                            <p:cond delay="0"/>
                                          </p:stCondLst>
                                        </p:cTn>
                                        <p:tgtEl>
                                          <p:spTgt spid="1026"/>
                                        </p:tgtEl>
                                        <p:attrNameLst>
                                          <p:attrName>style.visibility</p:attrName>
                                        </p:attrNameLst>
                                      </p:cBhvr>
                                      <p:to>
                                        <p:strVal val="visible"/>
                                      </p:to>
                                    </p:set>
                                    <p:animEffect transition="in" filter="wipe(up)">
                                      <p:cBhvr>
                                        <p:cTn id="21" dur="500"/>
                                        <p:tgtEl>
                                          <p:spTgt spid="1026"/>
                                        </p:tgtEl>
                                      </p:cBhvr>
                                    </p:animEffect>
                                  </p:childTnLst>
                                </p:cTn>
                              </p:par>
                              <p:par>
                                <p:cTn id="22" presetID="10" presetClass="exit" presetSubtype="0" fill="hold" grpId="1" nodeType="withEffect">
                                  <p:stCondLst>
                                    <p:cond delay="0"/>
                                  </p:stCondLst>
                                  <p:childTnLst>
                                    <p:animEffect transition="out" filter="fade">
                                      <p:cBhvr>
                                        <p:cTn id="23" dur="500"/>
                                        <p:tgtEl>
                                          <p:spTgt spid="7"/>
                                        </p:tgtEl>
                                      </p:cBhvr>
                                    </p:animEffect>
                                    <p:set>
                                      <p:cBhvr>
                                        <p:cTn id="24" dur="1" fill="hold">
                                          <p:stCondLst>
                                            <p:cond delay="499"/>
                                          </p:stCondLst>
                                        </p:cTn>
                                        <p:tgtEl>
                                          <p:spTgt spid="7"/>
                                        </p:tgtEl>
                                        <p:attrNameLst>
                                          <p:attrName>style.visibility</p:attrName>
                                        </p:attrNameLst>
                                      </p:cBhvr>
                                      <p:to>
                                        <p:strVal val="hidden"/>
                                      </p:to>
                                    </p:set>
                                  </p:childTnLst>
                                </p:cTn>
                              </p:par>
                              <p:par>
                                <p:cTn id="25" presetID="10" presetClass="exit" presetSubtype="0" fill="hold" grpId="1" nodeType="withEffect">
                                  <p:stCondLst>
                                    <p:cond delay="0"/>
                                  </p:stCondLst>
                                  <p:childTnLst>
                                    <p:animEffect transition="out" filter="fade">
                                      <p:cBhvr>
                                        <p:cTn id="26" dur="500"/>
                                        <p:tgtEl>
                                          <p:spTgt spid="10"/>
                                        </p:tgtEl>
                                      </p:cBhvr>
                                    </p:animEffect>
                                    <p:set>
                                      <p:cBhvr>
                                        <p:cTn id="27" dur="1" fill="hold">
                                          <p:stCondLst>
                                            <p:cond delay="499"/>
                                          </p:stCondLst>
                                        </p:cTn>
                                        <p:tgtEl>
                                          <p:spTgt spid="10"/>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500"/>
                                        <p:tgtEl>
                                          <p:spTgt spid="1026"/>
                                        </p:tgtEl>
                                      </p:cBhvr>
                                    </p:animEffect>
                                    <p:set>
                                      <p:cBhvr>
                                        <p:cTn id="32" dur="1" fill="hold">
                                          <p:stCondLst>
                                            <p:cond delay="499"/>
                                          </p:stCondLst>
                                        </p:cTn>
                                        <p:tgtEl>
                                          <p:spTgt spid="1026"/>
                                        </p:tgtEl>
                                        <p:attrNameLst>
                                          <p:attrName>style.visibility</p:attrName>
                                        </p:attrNameLst>
                                      </p:cBhvr>
                                      <p:to>
                                        <p:strVal val="hidden"/>
                                      </p:to>
                                    </p:set>
                                  </p:childTnLst>
                                </p:cTn>
                              </p:par>
                              <p:par>
                                <p:cTn id="33" presetID="42" presetClass="entr" presetSubtype="0" fill="hold" nodeType="withEffect">
                                  <p:stCondLst>
                                    <p:cond delay="0"/>
                                  </p:stCondLst>
                                  <p:childTnLst>
                                    <p:set>
                                      <p:cBhvr>
                                        <p:cTn id="34" dur="1" fill="hold">
                                          <p:stCondLst>
                                            <p:cond delay="0"/>
                                          </p:stCondLst>
                                        </p:cTn>
                                        <p:tgtEl>
                                          <p:spTgt spid="1028"/>
                                        </p:tgtEl>
                                        <p:attrNameLst>
                                          <p:attrName>style.visibility</p:attrName>
                                        </p:attrNameLst>
                                      </p:cBhvr>
                                      <p:to>
                                        <p:strVal val="visible"/>
                                      </p:to>
                                    </p:set>
                                    <p:animEffect transition="in" filter="fade">
                                      <p:cBhvr>
                                        <p:cTn id="35" dur="1000"/>
                                        <p:tgtEl>
                                          <p:spTgt spid="1028"/>
                                        </p:tgtEl>
                                      </p:cBhvr>
                                    </p:animEffect>
                                    <p:anim calcmode="lin" valueType="num">
                                      <p:cBhvr>
                                        <p:cTn id="36" dur="1000" fill="hold"/>
                                        <p:tgtEl>
                                          <p:spTgt spid="1028"/>
                                        </p:tgtEl>
                                        <p:attrNameLst>
                                          <p:attrName>ppt_x</p:attrName>
                                        </p:attrNameLst>
                                      </p:cBhvr>
                                      <p:tavLst>
                                        <p:tav tm="0">
                                          <p:val>
                                            <p:strVal val="#ppt_x"/>
                                          </p:val>
                                        </p:tav>
                                        <p:tav tm="100000">
                                          <p:val>
                                            <p:strVal val="#ppt_x"/>
                                          </p:val>
                                        </p:tav>
                                      </p:tavLst>
                                    </p:anim>
                                    <p:anim calcmode="lin" valueType="num">
                                      <p:cBhvr>
                                        <p:cTn id="37" dur="1000" fill="hold"/>
                                        <p:tgtEl>
                                          <p:spTgt spid="10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10" grpId="0" animBg="1"/>
      <p:bldP spid="10"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400" dirty="0" smtClean="0">
                <a:solidFill>
                  <a:schemeClr val="tx1"/>
                </a:solidFill>
              </a:rPr>
              <a:t>3. Outcome-based Approach</a:t>
            </a:r>
            <a:endParaRPr lang="en-GB" sz="2400" dirty="0">
              <a:solidFill>
                <a:schemeClr val="tx1"/>
              </a:solidFill>
            </a:endParaRPr>
          </a:p>
        </p:txBody>
      </p:sp>
      <p:sp>
        <p:nvSpPr>
          <p:cNvPr id="4" name="Slide Number Placeholder 3"/>
          <p:cNvSpPr>
            <a:spLocks noGrp="1"/>
          </p:cNvSpPr>
          <p:nvPr>
            <p:ph type="sldNum" sz="quarter" idx="12"/>
          </p:nvPr>
        </p:nvSpPr>
        <p:spPr/>
        <p:txBody>
          <a:bodyPr/>
          <a:lstStyle/>
          <a:p>
            <a:pPr>
              <a:defRPr/>
            </a:pPr>
            <a:fld id="{2E30811C-9891-4DB2-A7FC-A37B839A1F3F}" type="slidenum">
              <a:rPr lang="en-US" smtClean="0"/>
              <a:pPr>
                <a:defRPr/>
              </a:pPr>
              <a:t>11</a:t>
            </a:fld>
            <a:endParaRPr lang="en-US" dirty="0"/>
          </a:p>
        </p:txBody>
      </p:sp>
      <p:pic>
        <p:nvPicPr>
          <p:cNvPr id="5" name="Picture 6" descr="C:\Users\annelau\AppData\Local\Microsoft\Windows\Temporary Internet Files\Content.IE5\SAZU0M3Y\compass[1].jpg"/>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229600" y="76200"/>
            <a:ext cx="800000" cy="6096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8" name="Content Placeholder 7"/>
          <p:cNvGraphicFramePr>
            <a:graphicFrameLocks noGrp="1"/>
          </p:cNvGraphicFramePr>
          <p:nvPr>
            <p:ph idx="1"/>
            <p:extLst>
              <p:ext uri="{D42A27DB-BD31-4B8C-83A1-F6EECF244321}">
                <p14:modId xmlns:p14="http://schemas.microsoft.com/office/powerpoint/2010/main" val="226702712"/>
              </p:ext>
            </p:extLst>
          </p:nvPr>
        </p:nvGraphicFramePr>
        <p:xfrm>
          <a:off x="685800" y="1600200"/>
          <a:ext cx="7772400" cy="42211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3903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400" dirty="0" smtClean="0">
                <a:solidFill>
                  <a:schemeClr val="tx1"/>
                </a:solidFill>
              </a:rPr>
              <a:t>4. Different Learning, Teaching and Assessment</a:t>
            </a:r>
            <a:endParaRPr lang="en-GB" sz="2400" dirty="0">
              <a:solidFill>
                <a:schemeClr val="tx1"/>
              </a:solidFill>
            </a:endParaRPr>
          </a:p>
        </p:txBody>
      </p:sp>
      <p:sp>
        <p:nvSpPr>
          <p:cNvPr id="4" name="Slide Number Placeholder 3"/>
          <p:cNvSpPr>
            <a:spLocks noGrp="1"/>
          </p:cNvSpPr>
          <p:nvPr>
            <p:ph type="sldNum" sz="quarter" idx="12"/>
          </p:nvPr>
        </p:nvSpPr>
        <p:spPr/>
        <p:txBody>
          <a:bodyPr/>
          <a:lstStyle/>
          <a:p>
            <a:pPr>
              <a:defRPr/>
            </a:pPr>
            <a:fld id="{2E30811C-9891-4DB2-A7FC-A37B839A1F3F}" type="slidenum">
              <a:rPr lang="en-US" smtClean="0"/>
              <a:pPr>
                <a:defRPr/>
              </a:pPr>
              <a:t>12</a:t>
            </a:fld>
            <a:endParaRPr lang="en-US" dirty="0"/>
          </a:p>
        </p:txBody>
      </p:sp>
      <p:pic>
        <p:nvPicPr>
          <p:cNvPr id="5" name="Picture 6" descr="C:\Users\annelau\AppData\Local\Microsoft\Windows\Temporary Internet Files\Content.IE5\SAZU0M3Y\compass[1].jpg"/>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229600" y="76200"/>
            <a:ext cx="800000" cy="6096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533400" y="1295400"/>
            <a:ext cx="8162900" cy="1323439"/>
          </a:xfrm>
          <a:prstGeom prst="rect">
            <a:avLst/>
          </a:prstGeom>
          <a:noFill/>
        </p:spPr>
        <p:txBody>
          <a:bodyPr wrap="square" rtlCol="0">
            <a:spAutoFit/>
          </a:bodyPr>
          <a:lstStyle/>
          <a:p>
            <a:r>
              <a:rPr lang="en-GB" sz="1600" dirty="0" smtClean="0">
                <a:latin typeface="Arial" panose="020B0604020202020204" pitchFamily="34" charset="0"/>
                <a:cs typeface="Arial" panose="020B0604020202020204" pitchFamily="34" charset="0"/>
              </a:rPr>
              <a:t>“Online delivery is defined as delivery that is </a:t>
            </a:r>
            <a:r>
              <a:rPr lang="en-GB" sz="1600" b="1" dirty="0" smtClean="0">
                <a:solidFill>
                  <a:srgbClr val="00B050"/>
                </a:solidFill>
                <a:latin typeface="Arial" panose="020B0604020202020204" pitchFamily="34" charset="0"/>
                <a:cs typeface="Arial" panose="020B0604020202020204" pitchFamily="34" charset="0"/>
              </a:rPr>
              <a:t>enhanced by the use of technology</a:t>
            </a:r>
            <a:r>
              <a:rPr lang="en-GB" sz="1600" dirty="0" smtClean="0">
                <a:solidFill>
                  <a:srgbClr val="00B050"/>
                </a:solidFill>
                <a:latin typeface="Arial" panose="020B0604020202020204" pitchFamily="34" charset="0"/>
                <a:cs typeface="Arial" panose="020B0604020202020204" pitchFamily="34" charset="0"/>
              </a:rPr>
              <a:t> </a:t>
            </a:r>
            <a:r>
              <a:rPr lang="en-GB" sz="1600" dirty="0" smtClean="0">
                <a:latin typeface="Arial" panose="020B0604020202020204" pitchFamily="34" charset="0"/>
                <a:cs typeface="Arial" panose="020B0604020202020204" pitchFamily="34" charset="0"/>
              </a:rPr>
              <a:t>and is </a:t>
            </a:r>
            <a:r>
              <a:rPr lang="en-GB" sz="1600" b="1" dirty="0" smtClean="0">
                <a:solidFill>
                  <a:schemeClr val="accent6">
                    <a:lumMod val="75000"/>
                  </a:schemeClr>
                </a:solidFill>
                <a:latin typeface="Arial" panose="020B0604020202020204" pitchFamily="34" charset="0"/>
                <a:cs typeface="Arial" panose="020B0604020202020204" pitchFamily="34" charset="0"/>
              </a:rPr>
              <a:t>delivered through a digital learning platform </a:t>
            </a:r>
            <a:r>
              <a:rPr lang="en-GB" sz="1600" dirty="0" smtClean="0">
                <a:latin typeface="Arial" panose="020B0604020202020204" pitchFamily="34" charset="0"/>
                <a:cs typeface="Arial" panose="020B0604020202020204" pitchFamily="34" charset="0"/>
              </a:rPr>
              <a:t>to provide </a:t>
            </a:r>
            <a:r>
              <a:rPr lang="en-GB" sz="1600" b="1" dirty="0" smtClean="0">
                <a:solidFill>
                  <a:srgbClr val="C00000"/>
                </a:solidFill>
                <a:latin typeface="Arial" panose="020B0604020202020204" pitchFamily="34" charset="0"/>
                <a:cs typeface="Arial" panose="020B0604020202020204" pitchFamily="34" charset="0"/>
              </a:rPr>
              <a:t>structured teaching, learning and assessment</a:t>
            </a:r>
            <a:r>
              <a:rPr lang="en-GB" sz="1600" dirty="0" smtClean="0">
                <a:latin typeface="Arial" panose="020B0604020202020204" pitchFamily="34" charset="0"/>
                <a:cs typeface="Arial" panose="020B0604020202020204" pitchFamily="34" charset="0"/>
              </a:rPr>
              <a:t>. Learning programmes with </a:t>
            </a:r>
            <a:r>
              <a:rPr lang="en-GB" sz="1600" b="1" dirty="0" smtClean="0">
                <a:solidFill>
                  <a:srgbClr val="00B0F0"/>
                </a:solidFill>
                <a:latin typeface="Arial" panose="020B0604020202020204" pitchFamily="34" charset="0"/>
                <a:cs typeface="Arial" panose="020B0604020202020204" pitchFamily="34" charset="0"/>
              </a:rPr>
              <a:t>more than 50% of instruction delivered online</a:t>
            </a:r>
            <a:r>
              <a:rPr lang="en-GB" sz="1600" b="1" dirty="0" smtClean="0">
                <a:solidFill>
                  <a:schemeClr val="accent6">
                    <a:lumMod val="75000"/>
                  </a:schemeClr>
                </a:solidFill>
                <a:latin typeface="Arial" panose="020B0604020202020204" pitchFamily="34" charset="0"/>
                <a:cs typeface="Arial" panose="020B0604020202020204" pitchFamily="34" charset="0"/>
              </a:rPr>
              <a:t> </a:t>
            </a:r>
            <a:r>
              <a:rPr lang="en-GB" sz="1600" dirty="0" smtClean="0">
                <a:latin typeface="Arial" panose="020B0604020202020204" pitchFamily="34" charset="0"/>
                <a:cs typeface="Arial" panose="020B0604020202020204" pitchFamily="34" charset="0"/>
              </a:rPr>
              <a:t>will be accredited with reference to the additional evidence requirements.”</a:t>
            </a:r>
          </a:p>
        </p:txBody>
      </p:sp>
      <p:pic>
        <p:nvPicPr>
          <p:cNvPr id="2050" name="Picture 2"/>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114799" y="2514600"/>
            <a:ext cx="3764771" cy="37819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7467600" y="2895600"/>
            <a:ext cx="1447800" cy="1477328"/>
          </a:xfrm>
          <a:prstGeom prst="rect">
            <a:avLst/>
          </a:prstGeom>
          <a:noFill/>
        </p:spPr>
        <p:txBody>
          <a:bodyPr wrap="square" rtlCol="0">
            <a:spAutoFit/>
          </a:bodyPr>
          <a:lstStyle/>
          <a:p>
            <a:r>
              <a:rPr lang="en-GB" b="1" dirty="0" smtClean="0">
                <a:solidFill>
                  <a:srgbClr val="0000CC"/>
                </a:solidFill>
                <a:latin typeface="Arial" panose="020B0604020202020204" pitchFamily="34" charset="0"/>
                <a:cs typeface="Arial" panose="020B0604020202020204" pitchFamily="34" charset="0"/>
              </a:rPr>
              <a:t>PILO</a:t>
            </a:r>
            <a:r>
              <a:rPr lang="en-GB" dirty="0" smtClean="0">
                <a:latin typeface="Arial" panose="020B0604020202020204" pitchFamily="34" charset="0"/>
                <a:cs typeface="Arial" panose="020B0604020202020204" pitchFamily="34" charset="0"/>
              </a:rPr>
              <a:t> – Programme Intended Learning Outcomes</a:t>
            </a:r>
            <a:endParaRPr lang="en-GB" dirty="0">
              <a:latin typeface="Arial" panose="020B0604020202020204" pitchFamily="34" charset="0"/>
              <a:cs typeface="Arial" panose="020B0604020202020204" pitchFamily="34" charset="0"/>
            </a:endParaRPr>
          </a:p>
        </p:txBody>
      </p:sp>
      <p:sp>
        <p:nvSpPr>
          <p:cNvPr id="6" name="TextBox 5"/>
          <p:cNvSpPr txBox="1"/>
          <p:nvPr/>
        </p:nvSpPr>
        <p:spPr>
          <a:xfrm>
            <a:off x="457200" y="2667000"/>
            <a:ext cx="3733800" cy="3000821"/>
          </a:xfrm>
          <a:prstGeom prst="rect">
            <a:avLst/>
          </a:prstGeom>
          <a:noFill/>
        </p:spPr>
        <p:txBody>
          <a:bodyPr wrap="square" rtlCol="0">
            <a:spAutoFit/>
          </a:bodyPr>
          <a:lstStyle/>
          <a:p>
            <a:pPr>
              <a:lnSpc>
                <a:spcPct val="150000"/>
              </a:lnSpc>
            </a:pPr>
            <a:r>
              <a:rPr lang="en-GB" b="1" u="sng" dirty="0" smtClean="0">
                <a:solidFill>
                  <a:srgbClr val="000099"/>
                </a:solidFill>
                <a:latin typeface="Arial" panose="020B0604020202020204" pitchFamily="34" charset="0"/>
                <a:cs typeface="Arial" panose="020B0604020202020204" pitchFamily="34" charset="0"/>
              </a:rPr>
              <a:t>Support</a:t>
            </a:r>
          </a:p>
          <a:p>
            <a:pPr marL="285750" indent="-285750">
              <a:lnSpc>
                <a:spcPct val="150000"/>
              </a:lnSpc>
              <a:buClr>
                <a:srgbClr val="FF0000"/>
              </a:buClr>
              <a:buFont typeface="Wingdings" panose="05000000000000000000" pitchFamily="2" charset="2"/>
              <a:buChar char="ü"/>
            </a:pPr>
            <a:r>
              <a:rPr lang="en-GB" dirty="0" smtClean="0">
                <a:latin typeface="Arial" panose="020B0604020202020204" pitchFamily="34" charset="0"/>
                <a:cs typeface="Arial" panose="020B0604020202020204" pitchFamily="34" charset="0"/>
              </a:rPr>
              <a:t>Investment in IT infrastructure</a:t>
            </a:r>
          </a:p>
          <a:p>
            <a:pPr marL="285750" indent="-285750">
              <a:lnSpc>
                <a:spcPct val="150000"/>
              </a:lnSpc>
              <a:buClr>
                <a:srgbClr val="FF0000"/>
              </a:buClr>
              <a:buFont typeface="Wingdings" panose="05000000000000000000" pitchFamily="2" charset="2"/>
              <a:buChar char="ü"/>
            </a:pPr>
            <a:r>
              <a:rPr lang="en-GB" dirty="0" smtClean="0">
                <a:latin typeface="Arial" panose="020B0604020202020204" pitchFamily="34" charset="0"/>
                <a:cs typeface="Arial" panose="020B0604020202020204" pitchFamily="34" charset="0"/>
              </a:rPr>
              <a:t>Resolving OLP-specific issues</a:t>
            </a:r>
          </a:p>
          <a:p>
            <a:pPr marL="742950" lvl="1" indent="-285750">
              <a:lnSpc>
                <a:spcPct val="150000"/>
              </a:lnSpc>
              <a:buClr>
                <a:srgbClr val="000099"/>
              </a:buClr>
              <a:buFont typeface="Wingdings" panose="05000000000000000000" pitchFamily="2" charset="2"/>
              <a:buChar char="Ø"/>
            </a:pPr>
            <a:r>
              <a:rPr lang="en-GB" dirty="0" smtClean="0">
                <a:latin typeface="Arial" panose="020B0604020202020204" pitchFamily="34" charset="0"/>
                <a:cs typeface="Arial" panose="020B0604020202020204" pitchFamily="34" charset="0"/>
              </a:rPr>
              <a:t>Accessibility</a:t>
            </a:r>
          </a:p>
          <a:p>
            <a:pPr marL="742950" lvl="1" indent="-285750">
              <a:lnSpc>
                <a:spcPct val="150000"/>
              </a:lnSpc>
              <a:buClr>
                <a:srgbClr val="000099"/>
              </a:buClr>
              <a:buFont typeface="Wingdings" panose="05000000000000000000" pitchFamily="2" charset="2"/>
              <a:buChar char="Ø"/>
            </a:pPr>
            <a:r>
              <a:rPr lang="en-GB" dirty="0" smtClean="0">
                <a:latin typeface="Arial" panose="020B0604020202020204" pitchFamily="34" charset="0"/>
                <a:cs typeface="Arial" panose="020B0604020202020204" pitchFamily="34" charset="0"/>
              </a:rPr>
              <a:t>Time zone differences</a:t>
            </a:r>
          </a:p>
          <a:p>
            <a:pPr marL="742950" lvl="1" indent="-285750">
              <a:lnSpc>
                <a:spcPct val="150000"/>
              </a:lnSpc>
              <a:buClr>
                <a:srgbClr val="000099"/>
              </a:buClr>
              <a:buFont typeface="Wingdings" panose="05000000000000000000" pitchFamily="2" charset="2"/>
              <a:buChar char="Ø"/>
            </a:pPr>
            <a:r>
              <a:rPr lang="en-GB" dirty="0" smtClean="0">
                <a:latin typeface="Arial" panose="020B0604020202020204" pitchFamily="34" charset="0"/>
                <a:cs typeface="Arial" panose="020B0604020202020204" pitchFamily="34" charset="0"/>
              </a:rPr>
              <a:t>Technical support</a:t>
            </a:r>
          </a:p>
          <a:p>
            <a:pPr marL="742950" lvl="1" indent="-285750">
              <a:lnSpc>
                <a:spcPct val="150000"/>
              </a:lnSpc>
              <a:buClr>
                <a:srgbClr val="000099"/>
              </a:buClr>
              <a:buFont typeface="Wingdings" panose="05000000000000000000" pitchFamily="2" charset="2"/>
              <a:buChar char="Ø"/>
            </a:pPr>
            <a:r>
              <a:rPr lang="en-GB" dirty="0" smtClean="0">
                <a:latin typeface="Arial" panose="020B0604020202020204" pitchFamily="34" charset="0"/>
                <a:cs typeface="Arial" panose="020B0604020202020204" pitchFamily="34" charset="0"/>
              </a:rPr>
              <a:t>Timely feedback</a:t>
            </a:r>
          </a:p>
        </p:txBody>
      </p:sp>
    </p:spTree>
    <p:extLst>
      <p:ext uri="{BB962C8B-B14F-4D97-AF65-F5344CB8AC3E}">
        <p14:creationId xmlns:p14="http://schemas.microsoft.com/office/powerpoint/2010/main" val="2436576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500" fill="hold"/>
                                        <p:tgtEl>
                                          <p:spTgt spid="2050"/>
                                        </p:tgtEl>
                                        <p:attrNameLst>
                                          <p:attrName>ppt_w</p:attrName>
                                        </p:attrNameLst>
                                      </p:cBhvr>
                                      <p:tavLst>
                                        <p:tav tm="0">
                                          <p:val>
                                            <p:fltVal val="0"/>
                                          </p:val>
                                        </p:tav>
                                        <p:tav tm="100000">
                                          <p:val>
                                            <p:strVal val="#ppt_w"/>
                                          </p:val>
                                        </p:tav>
                                      </p:tavLst>
                                    </p:anim>
                                    <p:anim calcmode="lin" valueType="num">
                                      <p:cBhvr>
                                        <p:cTn id="8" dur="500" fill="hold"/>
                                        <p:tgtEl>
                                          <p:spTgt spid="2050"/>
                                        </p:tgtEl>
                                        <p:attrNameLst>
                                          <p:attrName>ppt_h</p:attrName>
                                        </p:attrNameLst>
                                      </p:cBhvr>
                                      <p:tavLst>
                                        <p:tav tm="0">
                                          <p:val>
                                            <p:fltVal val="0"/>
                                          </p:val>
                                        </p:tav>
                                        <p:tav tm="100000">
                                          <p:val>
                                            <p:strVal val="#ppt_h"/>
                                          </p:val>
                                        </p:tav>
                                      </p:tavLst>
                                    </p:anim>
                                    <p:animEffect transition="in" filter="fade">
                                      <p:cBhvr>
                                        <p:cTn id="9" dur="500"/>
                                        <p:tgtEl>
                                          <p:spTgt spid="2050"/>
                                        </p:tgtEl>
                                      </p:cBhvr>
                                    </p:animEffect>
                                  </p:childTnLst>
                                </p:cTn>
                              </p:par>
                              <p:par>
                                <p:cTn id="10" presetID="22" presetClass="entr" presetSubtype="8"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0-#ppt_w/2"/>
                                          </p:val>
                                        </p:tav>
                                        <p:tav tm="100000">
                                          <p:val>
                                            <p:strVal val="#ppt_x"/>
                                          </p:val>
                                        </p:tav>
                                      </p:tavLst>
                                    </p:anim>
                                    <p:anim calcmode="lin" valueType="num">
                                      <p:cBhvr additive="base">
                                        <p:cTn id="1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400" dirty="0" smtClean="0">
                <a:solidFill>
                  <a:schemeClr val="tx1"/>
                </a:solidFill>
              </a:rPr>
              <a:t>5. Different Evidence Requirements</a:t>
            </a:r>
            <a:endParaRPr lang="en-GB" sz="2400" dirty="0">
              <a:solidFill>
                <a:schemeClr val="tx1"/>
              </a:solidFill>
            </a:endParaRPr>
          </a:p>
        </p:txBody>
      </p:sp>
      <p:sp>
        <p:nvSpPr>
          <p:cNvPr id="4" name="Slide Number Placeholder 3"/>
          <p:cNvSpPr>
            <a:spLocks noGrp="1"/>
          </p:cNvSpPr>
          <p:nvPr>
            <p:ph type="sldNum" sz="quarter" idx="12"/>
          </p:nvPr>
        </p:nvSpPr>
        <p:spPr/>
        <p:txBody>
          <a:bodyPr/>
          <a:lstStyle/>
          <a:p>
            <a:pPr>
              <a:defRPr/>
            </a:pPr>
            <a:fld id="{2E30811C-9891-4DB2-A7FC-A37B839A1F3F}" type="slidenum">
              <a:rPr lang="en-US" smtClean="0"/>
              <a:pPr>
                <a:defRPr/>
              </a:pPr>
              <a:t>13</a:t>
            </a:fld>
            <a:endParaRPr lang="en-US" dirty="0"/>
          </a:p>
        </p:txBody>
      </p:sp>
      <p:pic>
        <p:nvPicPr>
          <p:cNvPr id="5" name="Picture 6" descr="C:\Users\annelau\AppData\Local\Microsoft\Windows\Temporary Internet Files\Content.IE5\SAZU0M3Y\compass[1].jpg"/>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229600" y="76200"/>
            <a:ext cx="800000" cy="6096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386840"/>
            <a:ext cx="4975860" cy="54406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4"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2321" r="2091" b="4657"/>
          <a:stretch/>
        </p:blipFill>
        <p:spPr bwMode="auto">
          <a:xfrm>
            <a:off x="1874519" y="1600200"/>
            <a:ext cx="6817708" cy="21335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65381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wipe(left)">
                                      <p:cBhvr>
                                        <p:cTn id="7"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Important Considerations for OLP</a:t>
            </a:r>
            <a:endParaRPr lang="en-GB" dirty="0"/>
          </a:p>
        </p:txBody>
      </p:sp>
      <p:sp>
        <p:nvSpPr>
          <p:cNvPr id="4" name="Slide Number Placeholder 3"/>
          <p:cNvSpPr>
            <a:spLocks noGrp="1"/>
          </p:cNvSpPr>
          <p:nvPr>
            <p:ph type="sldNum" sz="quarter" idx="12"/>
          </p:nvPr>
        </p:nvSpPr>
        <p:spPr/>
        <p:txBody>
          <a:bodyPr/>
          <a:lstStyle/>
          <a:p>
            <a:pPr>
              <a:defRPr/>
            </a:pPr>
            <a:fld id="{2E30811C-9891-4DB2-A7FC-A37B839A1F3F}" type="slidenum">
              <a:rPr lang="en-US" smtClean="0"/>
              <a:pPr>
                <a:defRPr/>
              </a:pPr>
              <a:t>14</a:t>
            </a:fld>
            <a:endParaRPr lang="en-US" dirty="0"/>
          </a:p>
        </p:txBody>
      </p:sp>
      <p:pic>
        <p:nvPicPr>
          <p:cNvPr id="7" name="Picture 7" descr="C:\Users\annelau\AppData\Local\Microsoft\Windows\Temporary Internet Files\Content.IE5\4WGXXXVQ\983px-Checklist_Noun_project_5166.svg[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19294" y="76200"/>
            <a:ext cx="624706" cy="65076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8" name="Content Placeholder 7"/>
          <p:cNvGraphicFramePr>
            <a:graphicFrameLocks noGrp="1"/>
          </p:cNvGraphicFramePr>
          <p:nvPr>
            <p:ph idx="1"/>
            <p:extLst>
              <p:ext uri="{D42A27DB-BD31-4B8C-83A1-F6EECF244321}">
                <p14:modId xmlns:p14="http://schemas.microsoft.com/office/powerpoint/2010/main" val="2940682851"/>
              </p:ext>
            </p:extLst>
          </p:nvPr>
        </p:nvGraphicFramePr>
        <p:xfrm>
          <a:off x="381000" y="1447800"/>
          <a:ext cx="8374447"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85023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Way Forward</a:t>
            </a:r>
            <a:endParaRPr lang="en-GB" dirty="0"/>
          </a:p>
        </p:txBody>
      </p:sp>
      <p:graphicFrame>
        <p:nvGraphicFramePr>
          <p:cNvPr id="11" name="Content Placeholder 10"/>
          <p:cNvGraphicFramePr>
            <a:graphicFrameLocks noGrp="1"/>
          </p:cNvGraphicFramePr>
          <p:nvPr>
            <p:ph idx="1"/>
            <p:extLst>
              <p:ext uri="{D42A27DB-BD31-4B8C-83A1-F6EECF244321}">
                <p14:modId xmlns:p14="http://schemas.microsoft.com/office/powerpoint/2010/main" val="1538725768"/>
              </p:ext>
            </p:extLst>
          </p:nvPr>
        </p:nvGraphicFramePr>
        <p:xfrm>
          <a:off x="457200" y="838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pPr>
              <a:defRPr/>
            </a:pPr>
            <a:fld id="{2E30811C-9891-4DB2-A7FC-A37B839A1F3F}" type="slidenum">
              <a:rPr lang="en-US" smtClean="0"/>
              <a:pPr>
                <a:defRPr/>
              </a:pPr>
              <a:t>15</a:t>
            </a:fld>
            <a:endParaRPr lang="en-US" dirty="0"/>
          </a:p>
        </p:txBody>
      </p:sp>
      <p:pic>
        <p:nvPicPr>
          <p:cNvPr id="9" name="Picture 8" descr="C:\Users\annelau\AppData\Local\Microsoft\Windows\Temporary Internet Files\Content.IE5\4WGXXXVQ\icon_direction[1].gif"/>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385810" y="76200"/>
            <a:ext cx="742950" cy="74295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1030618" y="3591044"/>
            <a:ext cx="990976" cy="307777"/>
          </a:xfrm>
          <a:prstGeom prst="rect">
            <a:avLst/>
          </a:prstGeom>
          <a:noFill/>
        </p:spPr>
        <p:txBody>
          <a:bodyPr wrap="none" rtlCol="0">
            <a:spAutoFit/>
          </a:bodyPr>
          <a:lstStyle/>
          <a:p>
            <a:pPr algn="ctr"/>
            <a:r>
              <a:rPr lang="en-GB" sz="1400" dirty="0" smtClean="0">
                <a:latin typeface="Arial" panose="020B0604020202020204" pitchFamily="34" charset="0"/>
                <a:cs typeface="Arial" panose="020B0604020202020204" pitchFamily="34" charset="0"/>
              </a:rPr>
              <a:t>April 2018</a:t>
            </a:r>
            <a:endParaRPr lang="en-GB" sz="1400" dirty="0">
              <a:latin typeface="Arial" panose="020B0604020202020204" pitchFamily="34" charset="0"/>
              <a:cs typeface="Arial" panose="020B0604020202020204" pitchFamily="34" charset="0"/>
            </a:endParaRPr>
          </a:p>
        </p:txBody>
      </p:sp>
      <p:sp>
        <p:nvSpPr>
          <p:cNvPr id="15" name="TextBox 14"/>
          <p:cNvSpPr txBox="1"/>
          <p:nvPr/>
        </p:nvSpPr>
        <p:spPr>
          <a:xfrm>
            <a:off x="2475381" y="3591044"/>
            <a:ext cx="1657570" cy="307777"/>
          </a:xfrm>
          <a:prstGeom prst="rect">
            <a:avLst/>
          </a:prstGeom>
          <a:noFill/>
        </p:spPr>
        <p:txBody>
          <a:bodyPr wrap="none" rtlCol="0">
            <a:spAutoFit/>
          </a:bodyPr>
          <a:lstStyle/>
          <a:p>
            <a:pPr algn="ctr"/>
            <a:r>
              <a:rPr lang="en-GB" sz="1400" dirty="0" smtClean="0">
                <a:latin typeface="Arial" panose="020B0604020202020204" pitchFamily="34" charset="0"/>
                <a:cs typeface="Arial" panose="020B0604020202020204" pitchFamily="34" charset="0"/>
              </a:rPr>
              <a:t>July - August 2018</a:t>
            </a:r>
            <a:endParaRPr lang="en-GB" sz="1400" dirty="0">
              <a:latin typeface="Arial" panose="020B0604020202020204" pitchFamily="34" charset="0"/>
              <a:cs typeface="Arial" panose="020B0604020202020204" pitchFamily="34" charset="0"/>
            </a:endParaRPr>
          </a:p>
        </p:txBody>
      </p:sp>
      <p:sp>
        <p:nvSpPr>
          <p:cNvPr id="16" name="TextBox 15"/>
          <p:cNvSpPr txBox="1"/>
          <p:nvPr/>
        </p:nvSpPr>
        <p:spPr>
          <a:xfrm>
            <a:off x="4817381" y="3591044"/>
            <a:ext cx="1268296" cy="523220"/>
          </a:xfrm>
          <a:prstGeom prst="rect">
            <a:avLst/>
          </a:prstGeom>
          <a:noFill/>
        </p:spPr>
        <p:txBody>
          <a:bodyPr wrap="none" rtlCol="0">
            <a:spAutoFit/>
          </a:bodyPr>
          <a:lstStyle/>
          <a:p>
            <a:pPr algn="ctr"/>
            <a:r>
              <a:rPr lang="en-GB" sz="1400" dirty="0" smtClean="0">
                <a:latin typeface="Arial" panose="020B0604020202020204" pitchFamily="34" charset="0"/>
                <a:cs typeface="Arial" panose="020B0604020202020204" pitchFamily="34" charset="0"/>
              </a:rPr>
              <a:t>October 2018</a:t>
            </a:r>
          </a:p>
          <a:p>
            <a:pPr algn="ctr"/>
            <a:r>
              <a:rPr lang="en-GB" sz="1400" dirty="0" smtClean="0">
                <a:latin typeface="Arial" panose="020B0604020202020204" pitchFamily="34" charset="0"/>
                <a:cs typeface="Arial" panose="020B0604020202020204" pitchFamily="34" charset="0"/>
              </a:rPr>
              <a:t>January 2019</a:t>
            </a:r>
            <a:endParaRPr lang="en-GB" sz="1400" dirty="0">
              <a:latin typeface="Arial" panose="020B0604020202020204" pitchFamily="34" charset="0"/>
              <a:cs typeface="Arial" panose="020B0604020202020204" pitchFamily="34" charset="0"/>
            </a:endParaRPr>
          </a:p>
        </p:txBody>
      </p:sp>
      <p:sp>
        <p:nvSpPr>
          <p:cNvPr id="17" name="TextBox 16"/>
          <p:cNvSpPr txBox="1"/>
          <p:nvPr/>
        </p:nvSpPr>
        <p:spPr>
          <a:xfrm>
            <a:off x="6619750" y="3591044"/>
            <a:ext cx="1457450" cy="523220"/>
          </a:xfrm>
          <a:prstGeom prst="rect">
            <a:avLst/>
          </a:prstGeom>
          <a:noFill/>
        </p:spPr>
        <p:txBody>
          <a:bodyPr wrap="none" rtlCol="0">
            <a:spAutoFit/>
          </a:bodyPr>
          <a:lstStyle/>
          <a:p>
            <a:pPr algn="ctr"/>
            <a:r>
              <a:rPr lang="en-GB" sz="1400" dirty="0" smtClean="0">
                <a:latin typeface="Arial" panose="020B0604020202020204" pitchFamily="34" charset="0"/>
                <a:cs typeface="Arial" panose="020B0604020202020204" pitchFamily="34" charset="0"/>
              </a:rPr>
              <a:t>November 2019</a:t>
            </a:r>
          </a:p>
          <a:p>
            <a:pPr algn="ctr"/>
            <a:r>
              <a:rPr lang="en-GB" sz="1400" dirty="0" smtClean="0">
                <a:latin typeface="Arial" panose="020B0604020202020204" pitchFamily="34" charset="0"/>
                <a:cs typeface="Arial" panose="020B0604020202020204" pitchFamily="34" charset="0"/>
              </a:rPr>
              <a:t>March 2020</a:t>
            </a:r>
            <a:endParaRPr lang="en-GB"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79123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400" dirty="0">
                <a:solidFill>
                  <a:schemeClr val="tx1"/>
                </a:solidFill>
              </a:rPr>
              <a:t>Market Demand </a:t>
            </a:r>
            <a:r>
              <a:rPr lang="en-GB" sz="2400" dirty="0" smtClean="0">
                <a:solidFill>
                  <a:schemeClr val="tx1"/>
                </a:solidFill>
              </a:rPr>
              <a:t>Survey</a:t>
            </a:r>
            <a:endParaRPr lang="en-GB" sz="2400" dirty="0">
              <a:solidFill>
                <a:schemeClr val="tx1"/>
              </a:solidFill>
            </a:endParaRPr>
          </a:p>
        </p:txBody>
      </p:sp>
      <p:sp>
        <p:nvSpPr>
          <p:cNvPr id="4" name="Slide Number Placeholder 3"/>
          <p:cNvSpPr>
            <a:spLocks noGrp="1"/>
          </p:cNvSpPr>
          <p:nvPr>
            <p:ph type="sldNum" sz="quarter" idx="12"/>
          </p:nvPr>
        </p:nvSpPr>
        <p:spPr/>
        <p:txBody>
          <a:bodyPr/>
          <a:lstStyle/>
          <a:p>
            <a:pPr>
              <a:defRPr/>
            </a:pPr>
            <a:fld id="{2E30811C-9891-4DB2-A7FC-A37B839A1F3F}" type="slidenum">
              <a:rPr lang="en-US" smtClean="0"/>
              <a:pPr>
                <a:defRPr/>
              </a:pPr>
              <a:t>16</a:t>
            </a:fld>
            <a:endParaRPr lang="en-US" dirty="0"/>
          </a:p>
        </p:txBody>
      </p:sp>
      <p:pic>
        <p:nvPicPr>
          <p:cNvPr id="9" name="Picture 8" descr="C:\Users\annelau\AppData\Local\Microsoft\Windows\Temporary Internet Files\Content.IE5\4WGXXXVQ\icon_direction[1].gif"/>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385810" y="76200"/>
            <a:ext cx="742950" cy="742950"/>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676400"/>
            <a:ext cx="4448003" cy="24717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86200" y="3401968"/>
            <a:ext cx="5257800" cy="28464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80946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400" dirty="0" smtClean="0">
                <a:solidFill>
                  <a:schemeClr val="tx1"/>
                </a:solidFill>
              </a:rPr>
              <a:t>Briefing and Workshop on OLP</a:t>
            </a:r>
            <a:endParaRPr lang="en-GB" sz="2400" dirty="0">
              <a:solidFill>
                <a:schemeClr val="tx1"/>
              </a:solidFill>
            </a:endParaRPr>
          </a:p>
        </p:txBody>
      </p:sp>
      <p:sp>
        <p:nvSpPr>
          <p:cNvPr id="4" name="Slide Number Placeholder 3"/>
          <p:cNvSpPr>
            <a:spLocks noGrp="1"/>
          </p:cNvSpPr>
          <p:nvPr>
            <p:ph type="sldNum" sz="quarter" idx="12"/>
          </p:nvPr>
        </p:nvSpPr>
        <p:spPr/>
        <p:txBody>
          <a:bodyPr/>
          <a:lstStyle/>
          <a:p>
            <a:pPr>
              <a:defRPr/>
            </a:pPr>
            <a:fld id="{2E30811C-9891-4DB2-A7FC-A37B839A1F3F}" type="slidenum">
              <a:rPr lang="en-US" smtClean="0"/>
              <a:pPr>
                <a:defRPr/>
              </a:pPr>
              <a:t>17</a:t>
            </a:fld>
            <a:endParaRPr lang="en-US" dirty="0"/>
          </a:p>
        </p:txBody>
      </p:sp>
      <p:pic>
        <p:nvPicPr>
          <p:cNvPr id="9" name="Picture 8" descr="C:\Users\annelau\AppData\Local\Microsoft\Windows\Temporary Internet Files\Content.IE5\4WGXXXVQ\icon_direction[1].gif"/>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385810" y="76200"/>
            <a:ext cx="742950" cy="74295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t="21000"/>
          <a:stretch/>
        </p:blipFill>
        <p:spPr>
          <a:xfrm>
            <a:off x="381000" y="1752600"/>
            <a:ext cx="4169900" cy="2470666"/>
          </a:xfrm>
          <a:prstGeom prst="rect">
            <a:avLst/>
          </a:prstGeom>
          <a:ln>
            <a:noFill/>
          </a:ln>
          <a:effectLst>
            <a:softEdge rad="112500"/>
          </a:effectLst>
        </p:spPr>
      </p:pic>
      <p:sp>
        <p:nvSpPr>
          <p:cNvPr id="5" name="TextBox 4"/>
          <p:cNvSpPr txBox="1"/>
          <p:nvPr/>
        </p:nvSpPr>
        <p:spPr>
          <a:xfrm>
            <a:off x="1007858" y="4202668"/>
            <a:ext cx="2916183" cy="584775"/>
          </a:xfrm>
          <a:prstGeom prst="rect">
            <a:avLst/>
          </a:prstGeom>
          <a:noFill/>
        </p:spPr>
        <p:txBody>
          <a:bodyPr wrap="none" rtlCol="0">
            <a:spAutoFit/>
          </a:bodyPr>
          <a:lstStyle/>
          <a:p>
            <a:pPr algn="ctr"/>
            <a:r>
              <a:rPr lang="en-GB" dirty="0" smtClean="0">
                <a:latin typeface="Arial" panose="020B0604020202020204" pitchFamily="34" charset="0"/>
                <a:cs typeface="Arial" panose="020B0604020202020204" pitchFamily="34" charset="0"/>
              </a:rPr>
              <a:t>Briefing in November 2018</a:t>
            </a:r>
          </a:p>
          <a:p>
            <a:pPr algn="ctr"/>
            <a:r>
              <a:rPr lang="en-GB" sz="1400" dirty="0" smtClean="0">
                <a:latin typeface="Arial" panose="020B0604020202020204" pitchFamily="34" charset="0"/>
                <a:cs typeface="Arial" panose="020B0604020202020204" pitchFamily="34" charset="0"/>
              </a:rPr>
              <a:t>66 participants 40 institutions</a:t>
            </a:r>
          </a:p>
        </p:txBody>
      </p:sp>
      <p:sp>
        <p:nvSpPr>
          <p:cNvPr id="10" name="TextBox 9"/>
          <p:cNvSpPr txBox="1"/>
          <p:nvPr/>
        </p:nvSpPr>
        <p:spPr>
          <a:xfrm>
            <a:off x="5333393" y="5105400"/>
            <a:ext cx="2924840" cy="584775"/>
          </a:xfrm>
          <a:prstGeom prst="rect">
            <a:avLst/>
          </a:prstGeom>
          <a:noFill/>
        </p:spPr>
        <p:txBody>
          <a:bodyPr wrap="none" rtlCol="0">
            <a:spAutoFit/>
          </a:bodyPr>
          <a:lstStyle/>
          <a:p>
            <a:pPr algn="ctr"/>
            <a:r>
              <a:rPr lang="en-GB" dirty="0" smtClean="0">
                <a:latin typeface="Arial" panose="020B0604020202020204" pitchFamily="34" charset="0"/>
                <a:cs typeface="Arial" panose="020B0604020202020204" pitchFamily="34" charset="0"/>
              </a:rPr>
              <a:t>Workshop in January 2019</a:t>
            </a:r>
          </a:p>
          <a:p>
            <a:pPr algn="ctr"/>
            <a:r>
              <a:rPr lang="en-GB" sz="1400" dirty="0" smtClean="0">
                <a:latin typeface="Arial" panose="020B0604020202020204" pitchFamily="34" charset="0"/>
                <a:cs typeface="Arial" panose="020B0604020202020204" pitchFamily="34" charset="0"/>
              </a:rPr>
              <a:t>19 participants 8 institutions</a:t>
            </a:r>
          </a:p>
        </p:txBody>
      </p:sp>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l="11697" t="23167"/>
          <a:stretch/>
        </p:blipFill>
        <p:spPr>
          <a:xfrm>
            <a:off x="4985485" y="2510790"/>
            <a:ext cx="3783230" cy="2468880"/>
          </a:xfrm>
          <a:prstGeom prst="rect">
            <a:avLst/>
          </a:prstGeom>
          <a:ln>
            <a:noFill/>
          </a:ln>
          <a:effectLst>
            <a:softEdge rad="112500"/>
          </a:effectLst>
        </p:spPr>
      </p:pic>
    </p:spTree>
    <p:extLst>
      <p:ext uri="{BB962C8B-B14F-4D97-AF65-F5344CB8AC3E}">
        <p14:creationId xmlns:p14="http://schemas.microsoft.com/office/powerpoint/2010/main" val="4139536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400" dirty="0" smtClean="0">
                <a:solidFill>
                  <a:schemeClr val="tx1"/>
                </a:solidFill>
              </a:rPr>
              <a:t>Collective Accreditation Exercises</a:t>
            </a:r>
            <a:endParaRPr lang="en-GB" sz="2400" dirty="0">
              <a:solidFill>
                <a:schemeClr val="tx1"/>
              </a:solidFill>
            </a:endParaRP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764957525"/>
              </p:ext>
            </p:extLst>
          </p:nvPr>
        </p:nvGraphicFramePr>
        <p:xfrm>
          <a:off x="137160" y="1219200"/>
          <a:ext cx="8991600" cy="50593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pPr>
              <a:defRPr/>
            </a:pPr>
            <a:fld id="{2E30811C-9891-4DB2-A7FC-A37B839A1F3F}" type="slidenum">
              <a:rPr lang="en-US" smtClean="0"/>
              <a:pPr>
                <a:defRPr/>
              </a:pPr>
              <a:t>18</a:t>
            </a:fld>
            <a:endParaRPr lang="en-US" dirty="0"/>
          </a:p>
        </p:txBody>
      </p:sp>
      <p:pic>
        <p:nvPicPr>
          <p:cNvPr id="9" name="Picture 8" descr="C:\Users\annelau\AppData\Local\Microsoft\Windows\Temporary Internet Files\Content.IE5\4WGXXXVQ\icon_direction[1].gif"/>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385810" y="76200"/>
            <a:ext cx="742950" cy="74295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381000" y="1600200"/>
            <a:ext cx="2286000" cy="914400"/>
          </a:xfrm>
          <a:prstGeom prst="rect">
            <a:avLst/>
          </a:prstGeom>
          <a:noFill/>
        </p:spPr>
        <p:txBody>
          <a:bodyPr wrap="square" rtlCol="0">
            <a:spAutoFit/>
          </a:bodyPr>
          <a:lstStyle/>
          <a:p>
            <a:pPr algn="ctr"/>
            <a:r>
              <a:rPr lang="en-GB" dirty="0" smtClean="0">
                <a:solidFill>
                  <a:srgbClr val="000099"/>
                </a:solidFill>
                <a:latin typeface="Arial" panose="020B0604020202020204" pitchFamily="34" charset="0"/>
                <a:cs typeface="Arial" panose="020B0604020202020204" pitchFamily="34" charset="0"/>
              </a:rPr>
              <a:t>Generate &amp; Share Knowledge of OLP Accreditation</a:t>
            </a:r>
            <a:endParaRPr lang="en-GB" dirty="0">
              <a:solidFill>
                <a:srgbClr val="000099"/>
              </a:solidFill>
              <a:latin typeface="Arial" panose="020B0604020202020204" pitchFamily="34" charset="0"/>
              <a:cs typeface="Arial" panose="020B0604020202020204" pitchFamily="34" charset="0"/>
            </a:endParaRPr>
          </a:p>
        </p:txBody>
      </p:sp>
      <p:sp>
        <p:nvSpPr>
          <p:cNvPr id="12" name="TextBox 11"/>
          <p:cNvSpPr txBox="1"/>
          <p:nvPr/>
        </p:nvSpPr>
        <p:spPr>
          <a:xfrm>
            <a:off x="6705600" y="4572000"/>
            <a:ext cx="2286000" cy="1477328"/>
          </a:xfrm>
          <a:prstGeom prst="rect">
            <a:avLst/>
          </a:prstGeom>
          <a:noFill/>
        </p:spPr>
        <p:txBody>
          <a:bodyPr wrap="square" rtlCol="0">
            <a:spAutoFit/>
          </a:bodyPr>
          <a:lstStyle/>
          <a:p>
            <a:r>
              <a:rPr lang="en-GB" dirty="0" smtClean="0">
                <a:solidFill>
                  <a:srgbClr val="000099"/>
                </a:solidFill>
                <a:latin typeface="Arial" panose="020B0604020202020204" pitchFamily="34" charset="0"/>
                <a:cs typeface="Arial" panose="020B0604020202020204" pitchFamily="34" charset="0"/>
              </a:rPr>
              <a:t>Explore Innovative Arrangements</a:t>
            </a:r>
          </a:p>
          <a:p>
            <a:pPr marL="285750" indent="-285750">
              <a:buFont typeface="Wingdings" panose="05000000000000000000" pitchFamily="2" charset="2"/>
              <a:buChar char="§"/>
            </a:pPr>
            <a:r>
              <a:rPr lang="en-GB" dirty="0" smtClean="0">
                <a:solidFill>
                  <a:srgbClr val="000099"/>
                </a:solidFill>
                <a:latin typeface="Arial" panose="020B0604020202020204" pitchFamily="34" charset="0"/>
                <a:cs typeface="Arial" panose="020B0604020202020204" pitchFamily="34" charset="0"/>
              </a:rPr>
              <a:t>Video conference </a:t>
            </a:r>
            <a:r>
              <a:rPr lang="en-GB" dirty="0" smtClean="0">
                <a:solidFill>
                  <a:srgbClr val="000099"/>
                </a:solidFill>
                <a:latin typeface="Arial" panose="020B0604020202020204" pitchFamily="34" charset="0"/>
                <a:cs typeface="Arial" panose="020B0604020202020204" pitchFamily="34" charset="0"/>
                <a:sym typeface="Wingdings" panose="05000000000000000000" pitchFamily="2" charset="2"/>
              </a:rPr>
              <a:t> Site visit</a:t>
            </a:r>
          </a:p>
          <a:p>
            <a:pPr marL="285750" indent="-285750">
              <a:buFont typeface="Wingdings" panose="05000000000000000000" pitchFamily="2" charset="2"/>
              <a:buChar char="§"/>
            </a:pPr>
            <a:r>
              <a:rPr lang="en-GB" dirty="0" smtClean="0">
                <a:solidFill>
                  <a:srgbClr val="000099"/>
                </a:solidFill>
                <a:latin typeface="Arial" panose="020B0604020202020204" pitchFamily="34" charset="0"/>
                <a:cs typeface="Arial" panose="020B0604020202020204" pitchFamily="34" charset="0"/>
                <a:sym typeface="Wingdings" panose="05000000000000000000" pitchFamily="2" charset="2"/>
              </a:rPr>
              <a:t>…</a:t>
            </a:r>
            <a:endParaRPr lang="en-GB" dirty="0">
              <a:solidFill>
                <a:srgbClr val="00009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64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GB" sz="4400" b="1" dirty="0" smtClean="0"/>
              <a:t>OLP Accreditation</a:t>
            </a:r>
            <a:r>
              <a:rPr lang="en-GB" dirty="0" smtClean="0"/>
              <a:t/>
            </a:r>
            <a:br>
              <a:rPr lang="en-GB" dirty="0" smtClean="0"/>
            </a:br>
            <a:r>
              <a:rPr lang="en-GB" sz="2800" dirty="0">
                <a:solidFill>
                  <a:srgbClr val="000099"/>
                </a:solidFill>
              </a:rPr>
              <a:t>A </a:t>
            </a:r>
            <a:r>
              <a:rPr lang="en-GB" sz="2800">
                <a:solidFill>
                  <a:srgbClr val="000099"/>
                </a:solidFill>
              </a:rPr>
              <a:t>L</a:t>
            </a:r>
            <a:r>
              <a:rPr lang="en-GB" sz="2800" smtClean="0">
                <a:solidFill>
                  <a:srgbClr val="000099"/>
                </a:solidFill>
              </a:rPr>
              <a:t>earning Process</a:t>
            </a:r>
            <a:endParaRPr lang="en-GB" dirty="0">
              <a:solidFill>
                <a:srgbClr val="000099"/>
              </a:solidFill>
            </a:endParaRPr>
          </a:p>
        </p:txBody>
      </p:sp>
      <p:sp>
        <p:nvSpPr>
          <p:cNvPr id="6" name="Subtitle 5"/>
          <p:cNvSpPr>
            <a:spLocks noGrp="1"/>
          </p:cNvSpPr>
          <p:nvPr>
            <p:ph type="subTitle" idx="1"/>
          </p:nvPr>
        </p:nvSpPr>
        <p:spPr/>
        <p:txBody>
          <a:bodyPr/>
          <a:lstStyle/>
          <a:p>
            <a:endParaRPr lang="en-GB"/>
          </a:p>
        </p:txBody>
      </p:sp>
      <p:sp>
        <p:nvSpPr>
          <p:cNvPr id="4" name="Slide Number Placeholder 3"/>
          <p:cNvSpPr>
            <a:spLocks noGrp="1"/>
          </p:cNvSpPr>
          <p:nvPr>
            <p:ph type="sldNum" sz="quarter" idx="12"/>
          </p:nvPr>
        </p:nvSpPr>
        <p:spPr/>
        <p:txBody>
          <a:bodyPr/>
          <a:lstStyle/>
          <a:p>
            <a:pPr>
              <a:defRPr/>
            </a:pPr>
            <a:fld id="{2E30811C-9891-4DB2-A7FC-A37B839A1F3F}" type="slidenum">
              <a:rPr lang="en-US" smtClean="0"/>
              <a:pPr>
                <a:defRPr/>
              </a:pPr>
              <a:t>19</a:t>
            </a:fld>
            <a:endParaRPr lang="en-US" dirty="0"/>
          </a:p>
        </p:txBody>
      </p:sp>
    </p:spTree>
    <p:extLst>
      <p:ext uri="{BB962C8B-B14F-4D97-AF65-F5344CB8AC3E}">
        <p14:creationId xmlns:p14="http://schemas.microsoft.com/office/powerpoint/2010/main" val="235790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671577129"/>
              </p:ext>
            </p:extLst>
          </p:nvPr>
        </p:nvGraphicFramePr>
        <p:xfrm>
          <a:off x="838200" y="990600"/>
          <a:ext cx="76962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Slide Number Placeholder 1"/>
          <p:cNvSpPr>
            <a:spLocks noGrp="1"/>
          </p:cNvSpPr>
          <p:nvPr>
            <p:ph type="sldNum" sz="quarter" idx="12"/>
          </p:nvPr>
        </p:nvSpPr>
        <p:spPr/>
        <p:txBody>
          <a:bodyPr/>
          <a:lstStyle/>
          <a:p>
            <a:pPr>
              <a:defRPr/>
            </a:pPr>
            <a:fld id="{067B02E9-899B-4707-8BA5-E806F869F969}" type="slidenum">
              <a:rPr lang="en-US"/>
              <a:pPr>
                <a:defRPr/>
              </a:pPr>
              <a:t>2</a:t>
            </a:fld>
            <a:endParaRPr lang="en-US"/>
          </a:p>
        </p:txBody>
      </p:sp>
      <p:pic>
        <p:nvPicPr>
          <p:cNvPr id="19461" name="Picture 5" descr="C:\Users\annelau\AppData\Local\Microsoft\Windows\Temporary Internet Files\Content.IE5\4WGXXXVQ\tango-style-pen[1].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86000" y="1371600"/>
            <a:ext cx="628600" cy="628600"/>
          </a:xfrm>
          <a:prstGeom prst="rect">
            <a:avLst/>
          </a:prstGeom>
          <a:noFill/>
          <a:extLst>
            <a:ext uri="{909E8E84-426E-40DD-AFC4-6F175D3DCCD1}">
              <a14:hiddenFill xmlns:a14="http://schemas.microsoft.com/office/drawing/2010/main">
                <a:solidFill>
                  <a:srgbClr val="FFFFFF"/>
                </a:solidFill>
              </a14:hiddenFill>
            </a:ext>
          </a:extLst>
        </p:spPr>
      </p:pic>
      <p:pic>
        <p:nvPicPr>
          <p:cNvPr id="19462" name="Picture 6" descr="C:\Users\annelau\AppData\Local\Microsoft\Windows\Temporary Internet Files\Content.IE5\SAZU0M3Y\compass[1].jpg"/>
          <p:cNvPicPr>
            <a:picLocks noChangeAspect="1" noChangeArrowheads="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333600" y="2438400"/>
            <a:ext cx="800000" cy="609600"/>
          </a:xfrm>
          <a:prstGeom prst="rect">
            <a:avLst/>
          </a:prstGeom>
          <a:noFill/>
          <a:extLst>
            <a:ext uri="{909E8E84-426E-40DD-AFC4-6F175D3DCCD1}">
              <a14:hiddenFill xmlns:a14="http://schemas.microsoft.com/office/drawing/2010/main">
                <a:solidFill>
                  <a:srgbClr val="FFFFFF"/>
                </a:solidFill>
              </a14:hiddenFill>
            </a:ext>
          </a:extLst>
        </p:spPr>
      </p:pic>
      <p:pic>
        <p:nvPicPr>
          <p:cNvPr id="19463" name="Picture 7" descr="C:\Users\annelau\AppData\Local\Microsoft\Windows\Temporary Internet Files\Content.IE5\4WGXXXVQ\983px-Checklist_Noun_project_5166.svg[1].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425036" y="3448050"/>
            <a:ext cx="624706" cy="650762"/>
          </a:xfrm>
          <a:prstGeom prst="rect">
            <a:avLst/>
          </a:prstGeom>
          <a:noFill/>
          <a:extLst>
            <a:ext uri="{909E8E84-426E-40DD-AFC4-6F175D3DCCD1}">
              <a14:hiddenFill xmlns:a14="http://schemas.microsoft.com/office/drawing/2010/main">
                <a:solidFill>
                  <a:srgbClr val="FFFFFF"/>
                </a:solidFill>
              </a14:hiddenFill>
            </a:ext>
          </a:extLst>
        </p:spPr>
      </p:pic>
      <p:pic>
        <p:nvPicPr>
          <p:cNvPr id="19464" name="Picture 8" descr="C:\Users\annelau\AppData\Local\Microsoft\Windows\Temporary Internet Files\Content.IE5\4WGXXXVQ\icon_direction[1].gif"/>
          <p:cNvPicPr>
            <a:picLocks noChangeAspect="1" noChangeArrowheads="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90600" y="4438650"/>
            <a:ext cx="742950" cy="7429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533400" y="762000"/>
            <a:ext cx="8229600" cy="1143000"/>
          </a:xfrm>
        </p:spPr>
        <p:txBody>
          <a:bodyPr/>
          <a:lstStyle/>
          <a:p>
            <a:pPr algn="ctr" eaLnBrk="1" hangingPunct="1"/>
            <a:r>
              <a:rPr lang="en-US" altLang="zh-TW" sz="4000" dirty="0" smtClean="0">
                <a:solidFill>
                  <a:srgbClr val="7030A0"/>
                </a:solidFill>
                <a:effectLst>
                  <a:outerShdw blurRad="38100" dist="38100" dir="2700000" algn="tl">
                    <a:srgbClr val="000000">
                      <a:alpha val="43137"/>
                    </a:srgbClr>
                  </a:outerShdw>
                </a:effectLst>
                <a:latin typeface="Book Antiqua" panose="02040602050305030304" pitchFamily="18" charset="0"/>
                <a:cs typeface="Aharoni" panose="02010803020104030203" pitchFamily="2" charset="-79"/>
              </a:rPr>
              <a:t>Thank You</a:t>
            </a:r>
            <a:endParaRPr lang="en-GB" altLang="zh-TW" sz="4000" dirty="0" smtClean="0">
              <a:solidFill>
                <a:srgbClr val="7030A0"/>
              </a:solidFill>
              <a:effectLst>
                <a:outerShdw blurRad="38100" dist="38100" dir="2700000" algn="tl">
                  <a:srgbClr val="000000">
                    <a:alpha val="43137"/>
                  </a:srgbClr>
                </a:outerShdw>
              </a:effectLst>
              <a:latin typeface="Book Antiqua" panose="02040602050305030304" pitchFamily="18" charset="0"/>
              <a:cs typeface="Aharoni" panose="02010803020104030203" pitchFamily="2" charset="-79"/>
            </a:endParaRPr>
          </a:p>
        </p:txBody>
      </p:sp>
      <p:sp>
        <p:nvSpPr>
          <p:cNvPr id="7" name="Rectangle 3"/>
          <p:cNvSpPr txBox="1">
            <a:spLocks noChangeArrowheads="1"/>
          </p:cNvSpPr>
          <p:nvPr/>
        </p:nvSpPr>
        <p:spPr>
          <a:xfrm>
            <a:off x="457200" y="4648200"/>
            <a:ext cx="8229600" cy="1066800"/>
          </a:xfrm>
          <a:prstGeom prst="rect">
            <a:avLst/>
          </a:prstGeom>
        </p:spPr>
        <p:txBody>
          <a:bodyPr>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fontAlgn="auto">
              <a:spcAft>
                <a:spcPts val="0"/>
              </a:spcAft>
              <a:buFontTx/>
              <a:buNone/>
              <a:defRPr/>
            </a:pPr>
            <a:r>
              <a:rPr lang="en-US" altLang="zh-TW" sz="1400" dirty="0" smtClean="0">
                <a:solidFill>
                  <a:srgbClr val="502450"/>
                </a:solidFill>
                <a:latin typeface="Arial" charset="0"/>
                <a:cs typeface="Arial" charset="0"/>
              </a:rPr>
              <a:t>Copyright 2019 © HKCAAVQ.</a:t>
            </a:r>
          </a:p>
          <a:p>
            <a:pPr marL="0" indent="0" algn="just" fontAlgn="auto">
              <a:spcAft>
                <a:spcPts val="0"/>
              </a:spcAft>
              <a:buFontTx/>
              <a:buNone/>
              <a:defRPr/>
            </a:pPr>
            <a:r>
              <a:rPr lang="en-US" altLang="zh-TW" sz="1400" dirty="0" smtClean="0">
                <a:solidFill>
                  <a:srgbClr val="502450"/>
                </a:solidFill>
                <a:latin typeface="Arial" charset="0"/>
                <a:cs typeface="Arial" charset="0"/>
              </a:rPr>
              <a:t>All Rights Reserved.</a:t>
            </a:r>
          </a:p>
          <a:p>
            <a:pPr marL="0" indent="0" algn="just" fontAlgn="auto">
              <a:spcAft>
                <a:spcPts val="0"/>
              </a:spcAft>
              <a:buFontTx/>
              <a:buNone/>
              <a:defRPr/>
            </a:pPr>
            <a:r>
              <a:rPr lang="en-US" altLang="zh-TW" sz="1200" dirty="0" smtClean="0">
                <a:solidFill>
                  <a:srgbClr val="502450"/>
                </a:solidFill>
                <a:latin typeface="Arial" charset="0"/>
                <a:cs typeface="Arial" charset="0"/>
              </a:rPr>
              <a:t>The copyright of this presentation (printed and electronic) belongs to HKCAAVQ and that any use of the printed materials in full or in part must be under prior written consent by HKCAAVQ and with clear reference made to HKCAAVQ as the material source.</a:t>
            </a:r>
          </a:p>
        </p:txBody>
      </p:sp>
      <p:sp>
        <p:nvSpPr>
          <p:cNvPr id="2" name="Slide Number Placeholder 1"/>
          <p:cNvSpPr>
            <a:spLocks noGrp="1"/>
          </p:cNvSpPr>
          <p:nvPr>
            <p:ph type="sldNum" sz="quarter" idx="12"/>
          </p:nvPr>
        </p:nvSpPr>
        <p:spPr/>
        <p:txBody>
          <a:bodyPr/>
          <a:lstStyle/>
          <a:p>
            <a:pPr>
              <a:defRPr/>
            </a:pPr>
            <a:fld id="{FB575D73-49AF-41DA-9954-E2D621D55D41}" type="slidenum">
              <a:rPr lang="en-US"/>
              <a:pPr>
                <a:defRPr/>
              </a:pPr>
              <a:t>20</a:t>
            </a:fld>
            <a:endParaRPr lang="en-US"/>
          </a:p>
        </p:txBody>
      </p:sp>
      <p:sp>
        <p:nvSpPr>
          <p:cNvPr id="3" name="TextBox 2"/>
          <p:cNvSpPr txBox="1"/>
          <p:nvPr/>
        </p:nvSpPr>
        <p:spPr>
          <a:xfrm>
            <a:off x="2984237" y="2514600"/>
            <a:ext cx="3207866" cy="1046440"/>
          </a:xfrm>
          <a:prstGeom prst="rect">
            <a:avLst/>
          </a:prstGeom>
          <a:noFill/>
        </p:spPr>
        <p:txBody>
          <a:bodyPr wrap="none" rtlCol="0">
            <a:spAutoFit/>
          </a:bodyPr>
          <a:lstStyle/>
          <a:p>
            <a:pPr algn="ctr"/>
            <a:r>
              <a:rPr lang="en-GB" sz="4400" dirty="0" smtClean="0">
                <a:solidFill>
                  <a:schemeClr val="accent6">
                    <a:lumMod val="75000"/>
                  </a:schemeClr>
                </a:solidFill>
                <a:effectLst>
                  <a:outerShdw blurRad="38100" dist="38100" dir="2700000" algn="tl">
                    <a:srgbClr val="000000">
                      <a:alpha val="43137"/>
                    </a:srgbClr>
                  </a:outerShdw>
                </a:effectLst>
                <a:latin typeface="Arial Black" panose="020B0A04020102020204" pitchFamily="34" charset="0"/>
                <a:cs typeface="Arial" panose="020B0604020202020204" pitchFamily="34" charset="0"/>
              </a:rPr>
              <a:t>Anne LAU</a:t>
            </a:r>
          </a:p>
          <a:p>
            <a:pPr algn="ctr"/>
            <a:r>
              <a:rPr lang="en-GB" dirty="0" smtClean="0">
                <a:latin typeface="Arial" panose="020B0604020202020204" pitchFamily="34" charset="0"/>
                <a:cs typeface="Arial" panose="020B0604020202020204" pitchFamily="34" charset="0"/>
                <a:sym typeface="Webdings"/>
              </a:rPr>
              <a:t> annelau@hkcaavq.edu.hk</a:t>
            </a:r>
            <a:endParaRPr lang="en-GB" dirty="0">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Definition of OLP</a:t>
            </a:r>
            <a:endParaRPr lang="en-GB" dirty="0"/>
          </a:p>
        </p:txBody>
      </p:sp>
      <p:sp>
        <p:nvSpPr>
          <p:cNvPr id="3" name="Content Placeholder 2"/>
          <p:cNvSpPr>
            <a:spLocks noGrp="1"/>
          </p:cNvSpPr>
          <p:nvPr>
            <p:ph idx="1"/>
          </p:nvPr>
        </p:nvSpPr>
        <p:spPr>
          <a:xfrm>
            <a:off x="457200" y="3200400"/>
            <a:ext cx="8229600" cy="2925763"/>
          </a:xfrm>
        </p:spPr>
        <p:txBody>
          <a:bodyPr/>
          <a:lstStyle/>
          <a:p>
            <a:pPr marL="457200" indent="-457200">
              <a:buFont typeface="+mj-lt"/>
              <a:buAutoNum type="arabicPeriod"/>
            </a:pPr>
            <a:r>
              <a:rPr lang="en-GB" sz="2400" dirty="0" smtClean="0">
                <a:latin typeface="Arial" panose="020B0604020202020204" pitchFamily="34" charset="0"/>
                <a:cs typeface="Arial" panose="020B0604020202020204" pitchFamily="34" charset="0"/>
              </a:rPr>
              <a:t>structured teaching, learning and assessment</a:t>
            </a:r>
          </a:p>
        </p:txBody>
      </p:sp>
      <p:sp>
        <p:nvSpPr>
          <p:cNvPr id="4" name="Slide Number Placeholder 3"/>
          <p:cNvSpPr>
            <a:spLocks noGrp="1"/>
          </p:cNvSpPr>
          <p:nvPr>
            <p:ph type="sldNum" sz="quarter" idx="12"/>
          </p:nvPr>
        </p:nvSpPr>
        <p:spPr/>
        <p:txBody>
          <a:bodyPr/>
          <a:lstStyle/>
          <a:p>
            <a:pPr>
              <a:defRPr/>
            </a:pPr>
            <a:fld id="{2E30811C-9891-4DB2-A7FC-A37B839A1F3F}" type="slidenum">
              <a:rPr lang="en-US" smtClean="0"/>
              <a:pPr>
                <a:defRPr/>
              </a:pPr>
              <a:t>3</a:t>
            </a:fld>
            <a:endParaRPr lang="en-US" dirty="0"/>
          </a:p>
        </p:txBody>
      </p:sp>
      <p:pic>
        <p:nvPicPr>
          <p:cNvPr id="5" name="Picture 5" descr="C:\Users\annelau\AppData\Local\Microsoft\Windows\Temporary Internet Files\Content.IE5\4WGXXXVQ\tango-style-pen[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2000" y="152400"/>
            <a:ext cx="628600" cy="6286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533400" y="1295400"/>
            <a:ext cx="8162900" cy="1631216"/>
          </a:xfrm>
          <a:prstGeom prst="rect">
            <a:avLst/>
          </a:prstGeom>
          <a:noFill/>
        </p:spPr>
        <p:txBody>
          <a:bodyPr wrap="square" rtlCol="0">
            <a:spAutoFit/>
          </a:bodyPr>
          <a:lstStyle/>
          <a:p>
            <a:r>
              <a:rPr lang="en-GB" sz="2000" dirty="0" smtClean="0">
                <a:latin typeface="Arial" panose="020B0604020202020204" pitchFamily="34" charset="0"/>
                <a:cs typeface="Arial" panose="020B0604020202020204" pitchFamily="34" charset="0"/>
              </a:rPr>
              <a:t>“Online delivery is defined as delivery that is enhanced by the use of technology and is delivered through a digital learning platform to provide structured teaching, learning and assessment. Learning programmes with more than 50% of instruction delivered online will be accredited with reference to the additional evidence requirements.”</a:t>
            </a:r>
          </a:p>
        </p:txBody>
      </p:sp>
      <p:cxnSp>
        <p:nvCxnSpPr>
          <p:cNvPr id="8" name="Straight Connector 7"/>
          <p:cNvCxnSpPr/>
          <p:nvPr/>
        </p:nvCxnSpPr>
        <p:spPr>
          <a:xfrm>
            <a:off x="1524000" y="2240280"/>
            <a:ext cx="51054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pic>
        <p:nvPicPr>
          <p:cNvPr id="430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59280" y="3733800"/>
            <a:ext cx="4800600" cy="23545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13537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par>
                                <p:cTn id="9" presetID="22" presetClass="entr" presetSubtype="8"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500"/>
                                        <p:tgtEl>
                                          <p:spTgt spid="8"/>
                                        </p:tgtEl>
                                      </p:cBhvr>
                                    </p:animEffect>
                                  </p:childTnLst>
                                </p:cTn>
                              </p:par>
                            </p:childTnLst>
                          </p:cTn>
                        </p:par>
                        <p:par>
                          <p:cTn id="12" fill="hold">
                            <p:stCondLst>
                              <p:cond delay="500"/>
                            </p:stCondLst>
                            <p:childTnLst>
                              <p:par>
                                <p:cTn id="13" presetID="42" presetClass="entr" presetSubtype="0" fill="hold" nodeType="afterEffect">
                                  <p:stCondLst>
                                    <p:cond delay="0"/>
                                  </p:stCondLst>
                                  <p:childTnLst>
                                    <p:set>
                                      <p:cBhvr>
                                        <p:cTn id="14" dur="1" fill="hold">
                                          <p:stCondLst>
                                            <p:cond delay="0"/>
                                          </p:stCondLst>
                                        </p:cTn>
                                        <p:tgtEl>
                                          <p:spTgt spid="43010"/>
                                        </p:tgtEl>
                                        <p:attrNameLst>
                                          <p:attrName>style.visibility</p:attrName>
                                        </p:attrNameLst>
                                      </p:cBhvr>
                                      <p:to>
                                        <p:strVal val="visible"/>
                                      </p:to>
                                    </p:set>
                                    <p:animEffect transition="in" filter="fade">
                                      <p:cBhvr>
                                        <p:cTn id="15" dur="1000"/>
                                        <p:tgtEl>
                                          <p:spTgt spid="43010"/>
                                        </p:tgtEl>
                                      </p:cBhvr>
                                    </p:animEffect>
                                    <p:anim calcmode="lin" valueType="num">
                                      <p:cBhvr>
                                        <p:cTn id="16" dur="1000" fill="hold"/>
                                        <p:tgtEl>
                                          <p:spTgt spid="43010"/>
                                        </p:tgtEl>
                                        <p:attrNameLst>
                                          <p:attrName>ppt_x</p:attrName>
                                        </p:attrNameLst>
                                      </p:cBhvr>
                                      <p:tavLst>
                                        <p:tav tm="0">
                                          <p:val>
                                            <p:strVal val="#ppt_x"/>
                                          </p:val>
                                        </p:tav>
                                        <p:tav tm="100000">
                                          <p:val>
                                            <p:strVal val="#ppt_x"/>
                                          </p:val>
                                        </p:tav>
                                      </p:tavLst>
                                    </p:anim>
                                    <p:anim calcmode="lin" valueType="num">
                                      <p:cBhvr>
                                        <p:cTn id="17" dur="1000" fill="hold"/>
                                        <p:tgtEl>
                                          <p:spTgt spid="430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Definition of OLP</a:t>
            </a:r>
            <a:endParaRPr lang="en-GB" dirty="0"/>
          </a:p>
        </p:txBody>
      </p:sp>
      <p:sp>
        <p:nvSpPr>
          <p:cNvPr id="3" name="Content Placeholder 2"/>
          <p:cNvSpPr>
            <a:spLocks noGrp="1"/>
          </p:cNvSpPr>
          <p:nvPr>
            <p:ph idx="1"/>
          </p:nvPr>
        </p:nvSpPr>
        <p:spPr>
          <a:xfrm>
            <a:off x="457200" y="3200400"/>
            <a:ext cx="8229600" cy="2925763"/>
          </a:xfrm>
        </p:spPr>
        <p:txBody>
          <a:bodyPr/>
          <a:lstStyle/>
          <a:p>
            <a:pPr marL="457200" indent="-457200">
              <a:buFont typeface="+mj-lt"/>
              <a:buAutoNum type="arabicPeriod" startAt="2"/>
            </a:pPr>
            <a:r>
              <a:rPr lang="en-GB" sz="2400" dirty="0" smtClean="0">
                <a:latin typeface="Arial" panose="020B0604020202020204" pitchFamily="34" charset="0"/>
                <a:cs typeface="Arial" panose="020B0604020202020204" pitchFamily="34" charset="0"/>
              </a:rPr>
              <a:t>delivered through a digital learning platform</a:t>
            </a:r>
          </a:p>
        </p:txBody>
      </p:sp>
      <p:sp>
        <p:nvSpPr>
          <p:cNvPr id="4" name="Slide Number Placeholder 3"/>
          <p:cNvSpPr>
            <a:spLocks noGrp="1"/>
          </p:cNvSpPr>
          <p:nvPr>
            <p:ph type="sldNum" sz="quarter" idx="12"/>
          </p:nvPr>
        </p:nvSpPr>
        <p:spPr/>
        <p:txBody>
          <a:bodyPr/>
          <a:lstStyle/>
          <a:p>
            <a:pPr>
              <a:defRPr/>
            </a:pPr>
            <a:fld id="{2E30811C-9891-4DB2-A7FC-A37B839A1F3F}" type="slidenum">
              <a:rPr lang="en-US" smtClean="0"/>
              <a:pPr>
                <a:defRPr/>
              </a:pPr>
              <a:t>4</a:t>
            </a:fld>
            <a:endParaRPr lang="en-US" dirty="0"/>
          </a:p>
        </p:txBody>
      </p:sp>
      <p:pic>
        <p:nvPicPr>
          <p:cNvPr id="5" name="Picture 5" descr="C:\Users\annelau\AppData\Local\Microsoft\Windows\Temporary Internet Files\Content.IE5\4WGXXXVQ\tango-style-pen[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2000" y="152400"/>
            <a:ext cx="628600" cy="6286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533400" y="1295400"/>
            <a:ext cx="8162900" cy="1631216"/>
          </a:xfrm>
          <a:prstGeom prst="rect">
            <a:avLst/>
          </a:prstGeom>
          <a:noFill/>
        </p:spPr>
        <p:txBody>
          <a:bodyPr wrap="square" rtlCol="0">
            <a:spAutoFit/>
          </a:bodyPr>
          <a:lstStyle/>
          <a:p>
            <a:r>
              <a:rPr lang="en-GB" sz="2000" dirty="0" smtClean="0">
                <a:latin typeface="Arial" panose="020B0604020202020204" pitchFamily="34" charset="0"/>
                <a:cs typeface="Arial" panose="020B0604020202020204" pitchFamily="34" charset="0"/>
              </a:rPr>
              <a:t>“Online delivery is defined as delivery that is enhanced by the use of technology and is delivered through a digital learning platform to provide structured teaching, learning and assessment. Learning programmes with more than 50% of instruction delivered online will be accredited with reference to the additional evidence requirements.”</a:t>
            </a:r>
          </a:p>
        </p:txBody>
      </p:sp>
      <p:cxnSp>
        <p:nvCxnSpPr>
          <p:cNvPr id="9" name="Straight Connector 8"/>
          <p:cNvCxnSpPr/>
          <p:nvPr/>
        </p:nvCxnSpPr>
        <p:spPr>
          <a:xfrm>
            <a:off x="2667000" y="1938528"/>
            <a:ext cx="48768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pic>
        <p:nvPicPr>
          <p:cNvPr id="13" name="Picture 5" descr="C:\Users\annelau\AppData\Local\Microsoft\Windows\Temporary Internet Files\Content.IE5\SAZU0M3Y\image01-13[1].jpg"/>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438400" y="3653162"/>
            <a:ext cx="3624250" cy="24161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2026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par>
                                <p:cTn id="9" presetID="22" presetClass="entr" presetSubtype="8"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500"/>
                            </p:stCondLst>
                            <p:childTnLst>
                              <p:par>
                                <p:cTn id="13" presetID="53" presetClass="entr" presetSubtype="16" fill="hold"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Definition of OLP</a:t>
            </a:r>
            <a:endParaRPr lang="en-GB" dirty="0"/>
          </a:p>
        </p:txBody>
      </p:sp>
      <p:sp>
        <p:nvSpPr>
          <p:cNvPr id="3" name="Content Placeholder 2"/>
          <p:cNvSpPr>
            <a:spLocks noGrp="1"/>
          </p:cNvSpPr>
          <p:nvPr>
            <p:ph idx="1"/>
          </p:nvPr>
        </p:nvSpPr>
        <p:spPr>
          <a:xfrm>
            <a:off x="457200" y="3200400"/>
            <a:ext cx="8229600" cy="2925763"/>
          </a:xfrm>
        </p:spPr>
        <p:txBody>
          <a:bodyPr/>
          <a:lstStyle/>
          <a:p>
            <a:pPr marL="457200" indent="-457200">
              <a:buFont typeface="+mj-lt"/>
              <a:buAutoNum type="arabicPeriod" startAt="3"/>
            </a:pPr>
            <a:r>
              <a:rPr lang="en-GB" sz="2400" dirty="0" smtClean="0">
                <a:latin typeface="Arial" panose="020B0604020202020204" pitchFamily="34" charset="0"/>
                <a:cs typeface="Arial" panose="020B0604020202020204" pitchFamily="34" charset="0"/>
              </a:rPr>
              <a:t>enhanced by use of technology</a:t>
            </a:r>
          </a:p>
        </p:txBody>
      </p:sp>
      <p:sp>
        <p:nvSpPr>
          <p:cNvPr id="4" name="Slide Number Placeholder 3"/>
          <p:cNvSpPr>
            <a:spLocks noGrp="1"/>
          </p:cNvSpPr>
          <p:nvPr>
            <p:ph type="sldNum" sz="quarter" idx="12"/>
          </p:nvPr>
        </p:nvSpPr>
        <p:spPr/>
        <p:txBody>
          <a:bodyPr/>
          <a:lstStyle/>
          <a:p>
            <a:pPr>
              <a:defRPr/>
            </a:pPr>
            <a:fld id="{2E30811C-9891-4DB2-A7FC-A37B839A1F3F}" type="slidenum">
              <a:rPr lang="en-US" smtClean="0"/>
              <a:pPr>
                <a:defRPr/>
              </a:pPr>
              <a:t>5</a:t>
            </a:fld>
            <a:endParaRPr lang="en-US" dirty="0"/>
          </a:p>
        </p:txBody>
      </p:sp>
      <p:pic>
        <p:nvPicPr>
          <p:cNvPr id="5" name="Picture 5" descr="C:\Users\annelau\AppData\Local\Microsoft\Windows\Temporary Internet Files\Content.IE5\4WGXXXVQ\tango-style-pen[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2000" y="152400"/>
            <a:ext cx="628600" cy="6286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533400" y="1295400"/>
            <a:ext cx="8162900" cy="1631216"/>
          </a:xfrm>
          <a:prstGeom prst="rect">
            <a:avLst/>
          </a:prstGeom>
          <a:noFill/>
        </p:spPr>
        <p:txBody>
          <a:bodyPr wrap="square" rtlCol="0">
            <a:spAutoFit/>
          </a:bodyPr>
          <a:lstStyle/>
          <a:p>
            <a:r>
              <a:rPr lang="en-GB" sz="2000" dirty="0" smtClean="0">
                <a:latin typeface="Arial" panose="020B0604020202020204" pitchFamily="34" charset="0"/>
                <a:cs typeface="Arial" panose="020B0604020202020204" pitchFamily="34" charset="0"/>
              </a:rPr>
              <a:t>“Online delivery is defined as delivery that is enhanced by the use of technology and is delivered through a digital learning platform to provide structured teaching, learning and assessment. Learning programmes with more than 50% of instruction delivered online will be accredited with reference to the additional evidence requirements.”</a:t>
            </a:r>
          </a:p>
        </p:txBody>
      </p:sp>
      <p:cxnSp>
        <p:nvCxnSpPr>
          <p:cNvPr id="11" name="Straight Connector 10"/>
          <p:cNvCxnSpPr/>
          <p:nvPr/>
        </p:nvCxnSpPr>
        <p:spPr>
          <a:xfrm>
            <a:off x="5636870" y="1627632"/>
            <a:ext cx="274513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609600" y="1943100"/>
            <a:ext cx="1143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pic>
        <p:nvPicPr>
          <p:cNvPr id="13" name="Picture 2" descr="C:\Users\annelau\AppData\Local\Microsoft\Windows\Temporary Internet Files\Content.IE5\4WGXXXVQ\Statistics_2[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62600" y="4177010"/>
            <a:ext cx="1910494" cy="153037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3" descr="C:\Users\annelau\AppData\Local\Microsoft\Windows\Temporary Internet Files\Content.IE5\4WGXXXVQ\Google_Analytics_Dashboard[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52650" y="3733800"/>
            <a:ext cx="3276600" cy="26170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2026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 presetClass="entr" presetSubtype="8" fill="hold" grpId="0" nodeType="with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5"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1000"/>
                                        <p:tgtEl>
                                          <p:spTgt spid="14"/>
                                        </p:tgtEl>
                                      </p:cBhvr>
                                    </p:animEffect>
                                    <p:anim calcmode="lin" valueType="num">
                                      <p:cBhvr>
                                        <p:cTn id="20" dur="1000" fill="hold"/>
                                        <p:tgtEl>
                                          <p:spTgt spid="14"/>
                                        </p:tgtEl>
                                        <p:attrNameLst>
                                          <p:attrName>ppt_x</p:attrName>
                                        </p:attrNameLst>
                                      </p:cBhvr>
                                      <p:tavLst>
                                        <p:tav tm="0">
                                          <p:val>
                                            <p:strVal val="#ppt_x"/>
                                          </p:val>
                                        </p:tav>
                                        <p:tav tm="100000">
                                          <p:val>
                                            <p:strVal val="#ppt_x"/>
                                          </p:val>
                                        </p:tav>
                                      </p:tavLst>
                                    </p:anim>
                                    <p:anim calcmode="lin" valueType="num">
                                      <p:cBhvr>
                                        <p:cTn id="21" dur="1000" fill="hold"/>
                                        <p:tgtEl>
                                          <p:spTgt spid="14"/>
                                        </p:tgtEl>
                                        <p:attrNameLst>
                                          <p:attrName>ppt_y</p:attrName>
                                        </p:attrNameLst>
                                      </p:cBhvr>
                                      <p:tavLst>
                                        <p:tav tm="0">
                                          <p:val>
                                            <p:strVal val="#ppt_y+.1"/>
                                          </p:val>
                                        </p:tav>
                                        <p:tav tm="100000">
                                          <p:val>
                                            <p:strVal val="#ppt_y"/>
                                          </p:val>
                                        </p:tav>
                                      </p:tavLst>
                                    </p:anim>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left)">
                                      <p:cBhvr>
                                        <p:cTn id="2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Definition of OLP</a:t>
            </a:r>
            <a:endParaRPr lang="en-GB" dirty="0"/>
          </a:p>
        </p:txBody>
      </p:sp>
      <p:sp>
        <p:nvSpPr>
          <p:cNvPr id="3" name="Content Placeholder 2"/>
          <p:cNvSpPr>
            <a:spLocks noGrp="1"/>
          </p:cNvSpPr>
          <p:nvPr>
            <p:ph idx="1"/>
          </p:nvPr>
        </p:nvSpPr>
        <p:spPr>
          <a:xfrm>
            <a:off x="457200" y="3200400"/>
            <a:ext cx="8229600" cy="2925763"/>
          </a:xfrm>
        </p:spPr>
        <p:txBody>
          <a:bodyPr/>
          <a:lstStyle/>
          <a:p>
            <a:pPr marL="457200" indent="-457200">
              <a:buFont typeface="+mj-lt"/>
              <a:buAutoNum type="arabicPeriod" startAt="4"/>
            </a:pPr>
            <a:r>
              <a:rPr lang="en-GB" sz="2400" dirty="0" smtClean="0">
                <a:latin typeface="Arial" panose="020B0604020202020204" pitchFamily="34" charset="0"/>
                <a:cs typeface="Arial" panose="020B0604020202020204" pitchFamily="34" charset="0"/>
              </a:rPr>
              <a:t>more than 50% of instruction delivered online</a:t>
            </a:r>
            <a:endParaRPr lang="en-GB" sz="2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pPr>
              <a:defRPr/>
            </a:pPr>
            <a:fld id="{2E30811C-9891-4DB2-A7FC-A37B839A1F3F}" type="slidenum">
              <a:rPr lang="en-US" smtClean="0"/>
              <a:pPr>
                <a:defRPr/>
              </a:pPr>
              <a:t>6</a:t>
            </a:fld>
            <a:endParaRPr lang="en-US" dirty="0"/>
          </a:p>
        </p:txBody>
      </p:sp>
      <p:pic>
        <p:nvPicPr>
          <p:cNvPr id="5" name="Picture 5" descr="C:\Users\annelau\AppData\Local\Microsoft\Windows\Temporary Internet Files\Content.IE5\4WGXXXVQ\tango-style-pen[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2000" y="152400"/>
            <a:ext cx="628600" cy="6286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533400" y="1295400"/>
            <a:ext cx="8162900" cy="1631216"/>
          </a:xfrm>
          <a:prstGeom prst="rect">
            <a:avLst/>
          </a:prstGeom>
          <a:noFill/>
        </p:spPr>
        <p:txBody>
          <a:bodyPr wrap="square" rtlCol="0">
            <a:spAutoFit/>
          </a:bodyPr>
          <a:lstStyle/>
          <a:p>
            <a:r>
              <a:rPr lang="en-GB" sz="2000" dirty="0" smtClean="0">
                <a:latin typeface="Arial" panose="020B0604020202020204" pitchFamily="34" charset="0"/>
                <a:cs typeface="Arial" panose="020B0604020202020204" pitchFamily="34" charset="0"/>
              </a:rPr>
              <a:t>“Online delivery is defined as delivery that is enhanced by the use of technology and is delivered through a digital learning platform to provide structured teaching, learning and assessment. Learning programmes with more than 50% of instruction delivered online will be accredited with reference to the additional evidence requirements.”</a:t>
            </a:r>
          </a:p>
        </p:txBody>
      </p:sp>
      <p:cxnSp>
        <p:nvCxnSpPr>
          <p:cNvPr id="18" name="Straight Connector 17"/>
          <p:cNvCxnSpPr/>
          <p:nvPr/>
        </p:nvCxnSpPr>
        <p:spPr>
          <a:xfrm>
            <a:off x="2590800" y="2542032"/>
            <a:ext cx="51054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pic>
        <p:nvPicPr>
          <p:cNvPr id="13" name="Picture 2" descr="C:\Users\annelau\AppData\Local\Microsoft\Windows\Temporary Internet Files\Content.IE5\AAV6NDVW\14380476210_4a66ee14a2_b[1].jpg"/>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456799" y="3407019"/>
            <a:ext cx="2917581" cy="291758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3" descr="C:\Users\annelau\AppData\Local\Microsoft\Windows\Temporary Internet Files\Content.IE5\SAZU0M3Y\classroom[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71600" y="4009548"/>
            <a:ext cx="1524000" cy="108346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5" name="Chart 14"/>
          <p:cNvGraphicFramePr>
            <a:graphicFrameLocks/>
          </p:cNvGraphicFramePr>
          <p:nvPr>
            <p:extLst>
              <p:ext uri="{D42A27DB-BD31-4B8C-83A1-F6EECF244321}">
                <p14:modId xmlns:p14="http://schemas.microsoft.com/office/powerpoint/2010/main" val="2836774001"/>
              </p:ext>
            </p:extLst>
          </p:nvPr>
        </p:nvGraphicFramePr>
        <p:xfrm>
          <a:off x="2642038" y="3806262"/>
          <a:ext cx="3182401" cy="257350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922026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par>
                                <p:cTn id="9" presetID="22" presetClass="entr" presetSubtype="8" fill="hold" nodeType="with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left)">
                                      <p:cBhvr>
                                        <p:cTn id="11" dur="500"/>
                                        <p:tgtEl>
                                          <p:spTgt spid="18"/>
                                        </p:tgtEl>
                                      </p:cBhvr>
                                    </p:animEffect>
                                  </p:childTnLst>
                                </p:cTn>
                              </p:par>
                            </p:childTnLst>
                          </p:cTn>
                        </p:par>
                        <p:par>
                          <p:cTn id="12" fill="hold">
                            <p:stCondLst>
                              <p:cond delay="500"/>
                            </p:stCondLst>
                            <p:childTnLst>
                              <p:par>
                                <p:cTn id="13" presetID="53" presetClass="entr" presetSubtype="16"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childTnLst>
                                </p:cTn>
                              </p:par>
                            </p:childTnLst>
                          </p:cTn>
                        </p:par>
                        <p:par>
                          <p:cTn id="18" fill="hold">
                            <p:stCondLst>
                              <p:cond delay="1000"/>
                            </p:stCondLst>
                            <p:childTnLst>
                              <p:par>
                                <p:cTn id="19" presetID="22" presetClass="entr" presetSubtype="2" fill="hold" nodeType="after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ipe(right)">
                                      <p:cBhvr>
                                        <p:cTn id="21" dur="500"/>
                                        <p:tgtEl>
                                          <p:spTgt spid="14"/>
                                        </p:tgtEl>
                                      </p:cBhvr>
                                    </p:animEffect>
                                  </p:childTnLst>
                                </p:cTn>
                              </p:par>
                            </p:childTnLst>
                          </p:cTn>
                        </p:par>
                        <p:par>
                          <p:cTn id="22" fill="hold">
                            <p:stCondLst>
                              <p:cond delay="1500"/>
                            </p:stCondLst>
                            <p:childTnLst>
                              <p:par>
                                <p:cTn id="23" presetID="22" presetClass="entr" presetSubtype="8" fill="hold"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left)">
                                      <p:cBhvr>
                                        <p:cTn id="2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Graphic spid="15"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Definition of OLP</a:t>
            </a:r>
            <a:endParaRPr lang="en-GB" dirty="0"/>
          </a:p>
        </p:txBody>
      </p:sp>
      <p:sp>
        <p:nvSpPr>
          <p:cNvPr id="4" name="Slide Number Placeholder 3"/>
          <p:cNvSpPr>
            <a:spLocks noGrp="1"/>
          </p:cNvSpPr>
          <p:nvPr>
            <p:ph type="sldNum" sz="quarter" idx="12"/>
          </p:nvPr>
        </p:nvSpPr>
        <p:spPr/>
        <p:txBody>
          <a:bodyPr/>
          <a:lstStyle/>
          <a:p>
            <a:pPr>
              <a:defRPr/>
            </a:pPr>
            <a:fld id="{2E30811C-9891-4DB2-A7FC-A37B839A1F3F}" type="slidenum">
              <a:rPr lang="en-US" smtClean="0"/>
              <a:pPr>
                <a:defRPr/>
              </a:pPr>
              <a:t>7</a:t>
            </a:fld>
            <a:endParaRPr lang="en-US" dirty="0"/>
          </a:p>
        </p:txBody>
      </p:sp>
      <p:pic>
        <p:nvPicPr>
          <p:cNvPr id="5" name="Picture 5" descr="C:\Users\annelau\AppData\Local\Microsoft\Windows\Temporary Internet Files\Content.IE5\4WGXXXVQ\tango-style-pen[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2000" y="152400"/>
            <a:ext cx="628600" cy="6286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533400" y="1295400"/>
            <a:ext cx="8162900" cy="1631216"/>
          </a:xfrm>
          <a:prstGeom prst="rect">
            <a:avLst/>
          </a:prstGeom>
          <a:noFill/>
        </p:spPr>
        <p:txBody>
          <a:bodyPr wrap="square" rtlCol="0">
            <a:spAutoFit/>
          </a:bodyPr>
          <a:lstStyle/>
          <a:p>
            <a:r>
              <a:rPr lang="en-GB" sz="2000" dirty="0" smtClean="0">
                <a:latin typeface="Arial" panose="020B0604020202020204" pitchFamily="34" charset="0"/>
                <a:cs typeface="Arial" panose="020B0604020202020204" pitchFamily="34" charset="0"/>
              </a:rPr>
              <a:t>“Online delivery is defined as delivery that is </a:t>
            </a:r>
            <a:r>
              <a:rPr lang="en-GB" sz="2000" b="1" dirty="0" smtClean="0">
                <a:solidFill>
                  <a:srgbClr val="00B050"/>
                </a:solidFill>
                <a:latin typeface="Arial" panose="020B0604020202020204" pitchFamily="34" charset="0"/>
                <a:cs typeface="Arial" panose="020B0604020202020204" pitchFamily="34" charset="0"/>
              </a:rPr>
              <a:t>enhanced by the use of technology</a:t>
            </a:r>
            <a:r>
              <a:rPr lang="en-GB" sz="2000" dirty="0" smtClean="0">
                <a:latin typeface="Arial" panose="020B0604020202020204" pitchFamily="34" charset="0"/>
                <a:cs typeface="Arial" panose="020B0604020202020204" pitchFamily="34" charset="0"/>
              </a:rPr>
              <a:t> and is </a:t>
            </a:r>
            <a:r>
              <a:rPr lang="en-GB" sz="2000" b="1" dirty="0" smtClean="0">
                <a:solidFill>
                  <a:schemeClr val="accent6">
                    <a:lumMod val="75000"/>
                  </a:schemeClr>
                </a:solidFill>
                <a:latin typeface="Arial" panose="020B0604020202020204" pitchFamily="34" charset="0"/>
                <a:cs typeface="Arial" panose="020B0604020202020204" pitchFamily="34" charset="0"/>
              </a:rPr>
              <a:t>delivered through a digital learning platform </a:t>
            </a:r>
            <a:r>
              <a:rPr lang="en-GB" sz="2000" dirty="0" smtClean="0">
                <a:latin typeface="Arial" panose="020B0604020202020204" pitchFamily="34" charset="0"/>
                <a:cs typeface="Arial" panose="020B0604020202020204" pitchFamily="34" charset="0"/>
              </a:rPr>
              <a:t>to provide </a:t>
            </a:r>
            <a:r>
              <a:rPr lang="en-GB" sz="2000" b="1" dirty="0" smtClean="0">
                <a:solidFill>
                  <a:srgbClr val="C00000"/>
                </a:solidFill>
                <a:latin typeface="Arial" panose="020B0604020202020204" pitchFamily="34" charset="0"/>
                <a:cs typeface="Arial" panose="020B0604020202020204" pitchFamily="34" charset="0"/>
              </a:rPr>
              <a:t>structured teaching, learning and assessment</a:t>
            </a:r>
            <a:r>
              <a:rPr lang="en-GB" sz="2000" dirty="0" smtClean="0">
                <a:latin typeface="Arial" panose="020B0604020202020204" pitchFamily="34" charset="0"/>
                <a:cs typeface="Arial" panose="020B0604020202020204" pitchFamily="34" charset="0"/>
              </a:rPr>
              <a:t>. Learning programmes with </a:t>
            </a:r>
            <a:r>
              <a:rPr lang="en-GB" sz="2000" b="1" dirty="0" smtClean="0">
                <a:solidFill>
                  <a:srgbClr val="00B0F0"/>
                </a:solidFill>
                <a:latin typeface="Arial" panose="020B0604020202020204" pitchFamily="34" charset="0"/>
                <a:cs typeface="Arial" panose="020B0604020202020204" pitchFamily="34" charset="0"/>
              </a:rPr>
              <a:t>more than 50% of instruction delivered online </a:t>
            </a:r>
            <a:r>
              <a:rPr lang="en-GB" sz="2000" dirty="0" smtClean="0">
                <a:latin typeface="Arial" panose="020B0604020202020204" pitchFamily="34" charset="0"/>
                <a:cs typeface="Arial" panose="020B0604020202020204" pitchFamily="34" charset="0"/>
              </a:rPr>
              <a:t>will be accredited with reference to the additional evidence requirements.”</a:t>
            </a:r>
          </a:p>
        </p:txBody>
      </p:sp>
    </p:spTree>
    <p:extLst>
      <p:ext uri="{BB962C8B-B14F-4D97-AF65-F5344CB8AC3E}">
        <p14:creationId xmlns:p14="http://schemas.microsoft.com/office/powerpoint/2010/main" val="43957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Approach of OLP Accreditation</a:t>
            </a:r>
            <a:endParaRPr lang="en-GB"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008619799"/>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pPr>
              <a:defRPr/>
            </a:pPr>
            <a:fld id="{2E30811C-9891-4DB2-A7FC-A37B839A1F3F}" type="slidenum">
              <a:rPr lang="en-US" smtClean="0"/>
              <a:pPr>
                <a:defRPr/>
              </a:pPr>
              <a:t>8</a:t>
            </a:fld>
            <a:endParaRPr lang="en-US" dirty="0"/>
          </a:p>
        </p:txBody>
      </p:sp>
      <p:pic>
        <p:nvPicPr>
          <p:cNvPr id="5" name="Picture 6" descr="C:\Users\annelau\AppData\Local\Microsoft\Windows\Temporary Internet Files\Content.IE5\SAZU0M3Y\compass[1].jpg"/>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229600" y="76200"/>
            <a:ext cx="800000" cy="609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49990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400" dirty="0">
                <a:solidFill>
                  <a:schemeClr val="tx1"/>
                </a:solidFill>
              </a:rPr>
              <a:t>1. Eligibility Requirement</a:t>
            </a:r>
          </a:p>
        </p:txBody>
      </p:sp>
      <p:sp>
        <p:nvSpPr>
          <p:cNvPr id="3" name="Content Placeholder 2"/>
          <p:cNvSpPr>
            <a:spLocks noGrp="1"/>
          </p:cNvSpPr>
          <p:nvPr>
            <p:ph idx="1"/>
          </p:nvPr>
        </p:nvSpPr>
        <p:spPr>
          <a:xfrm>
            <a:off x="429308" y="2667000"/>
            <a:ext cx="8600292" cy="2743200"/>
          </a:xfrm>
        </p:spPr>
        <p:txBody>
          <a:bodyPr/>
          <a:lstStyle/>
          <a:p>
            <a:r>
              <a:rPr lang="en-GB" dirty="0">
                <a:latin typeface="Arial" panose="020B0604020202020204" pitchFamily="34" charset="0"/>
                <a:cs typeface="Arial" panose="020B0604020202020204" pitchFamily="34" charset="0"/>
              </a:rPr>
              <a:t>Non-local institution</a:t>
            </a:r>
          </a:p>
          <a:p>
            <a:pPr lvl="1">
              <a:buClr>
                <a:srgbClr val="FF0000"/>
              </a:buClr>
              <a:buFont typeface="Wingdings" panose="05000000000000000000" pitchFamily="2" charset="2"/>
              <a:buChar char="ü"/>
            </a:pPr>
            <a:r>
              <a:rPr lang="en-GB" dirty="0" err="1" smtClean="0">
                <a:latin typeface="Arial" panose="020B0604020202020204" pitchFamily="34" charset="0"/>
                <a:cs typeface="Arial" panose="020B0604020202020204" pitchFamily="34" charset="0"/>
              </a:rPr>
              <a:t>Recognsed</a:t>
            </a:r>
            <a:r>
              <a:rPr lang="en-GB" dirty="0" smtClean="0">
                <a:latin typeface="Arial" panose="020B0604020202020204" pitchFamily="34" charset="0"/>
                <a:cs typeface="Arial" panose="020B0604020202020204" pitchFamily="34" charset="0"/>
              </a:rPr>
              <a:t> status in home country</a:t>
            </a:r>
          </a:p>
          <a:p>
            <a:r>
              <a:rPr lang="en-GB" dirty="0" smtClean="0">
                <a:latin typeface="Arial" panose="020B0604020202020204" pitchFamily="34" charset="0"/>
                <a:cs typeface="Arial" panose="020B0604020202020204" pitchFamily="34" charset="0"/>
              </a:rPr>
              <a:t>Local institution</a:t>
            </a:r>
          </a:p>
          <a:p>
            <a:pPr lvl="1">
              <a:buClr>
                <a:srgbClr val="FF0000"/>
              </a:buClr>
              <a:buFont typeface="Wingdings" panose="05000000000000000000" pitchFamily="2" charset="2"/>
              <a:buChar char="ü"/>
            </a:pPr>
            <a:r>
              <a:rPr lang="en-GB" dirty="0" smtClean="0">
                <a:latin typeface="Arial" panose="020B0604020202020204" pitchFamily="34" charset="0"/>
                <a:cs typeface="Arial" panose="020B0604020202020204" pitchFamily="34" charset="0"/>
              </a:rPr>
              <a:t>At least </a:t>
            </a:r>
            <a:r>
              <a:rPr lang="en-GB" u="sng" dirty="0" smtClean="0">
                <a:latin typeface="Arial" panose="020B0604020202020204" pitchFamily="34" charset="0"/>
                <a:cs typeface="Arial" panose="020B0604020202020204" pitchFamily="34" charset="0"/>
              </a:rPr>
              <a:t>ONE</a:t>
            </a:r>
            <a:r>
              <a:rPr lang="en-GB" dirty="0" smtClean="0">
                <a:latin typeface="Arial" panose="020B0604020202020204" pitchFamily="34" charset="0"/>
                <a:cs typeface="Arial" panose="020B0604020202020204" pitchFamily="34" charset="0"/>
              </a:rPr>
              <a:t> accredited programme recognised under HKQF</a:t>
            </a:r>
          </a:p>
          <a:p>
            <a:pPr lvl="1"/>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pPr>
              <a:defRPr/>
            </a:pPr>
            <a:fld id="{2E30811C-9891-4DB2-A7FC-A37B839A1F3F}" type="slidenum">
              <a:rPr lang="en-US" smtClean="0"/>
              <a:pPr>
                <a:defRPr/>
              </a:pPr>
              <a:t>9</a:t>
            </a:fld>
            <a:endParaRPr lang="en-US" dirty="0"/>
          </a:p>
        </p:txBody>
      </p:sp>
      <p:pic>
        <p:nvPicPr>
          <p:cNvPr id="5" name="Picture 6" descr="C:\Users\annelau\AppData\Local\Microsoft\Windows\Temporary Internet Files\Content.IE5\SAZU0M3Y\compass[1].jpg"/>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229600" y="76200"/>
            <a:ext cx="800000" cy="6096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981200" y="1447799"/>
            <a:ext cx="5132069" cy="830997"/>
          </a:xfrm>
          <a:prstGeom prst="rect">
            <a:avLst/>
          </a:prstGeom>
          <a:solidFill>
            <a:srgbClr val="CCECFF"/>
          </a:solidFill>
          <a:scene3d>
            <a:camera prst="orthographicFront"/>
            <a:lightRig rig="threePt" dir="t"/>
          </a:scene3d>
          <a:sp3d>
            <a:bevelT/>
          </a:sp3d>
        </p:spPr>
        <p:txBody>
          <a:bodyPr wrap="square" rtlCol="0">
            <a:spAutoFit/>
          </a:bodyPr>
          <a:lstStyle/>
          <a:p>
            <a:pPr marL="0" lvl="1" algn="ctr"/>
            <a:r>
              <a:rPr lang="en-GB" sz="2400" b="1" dirty="0" smtClean="0">
                <a:solidFill>
                  <a:schemeClr val="accent6">
                    <a:lumMod val="75000"/>
                  </a:schemeClr>
                </a:solidFill>
                <a:latin typeface="Arial" panose="020B0604020202020204" pitchFamily="34" charset="0"/>
                <a:cs typeface="Arial" panose="020B0604020202020204" pitchFamily="34" charset="0"/>
              </a:rPr>
              <a:t>demonstrated competence in operating recognised programme</a:t>
            </a:r>
          </a:p>
        </p:txBody>
      </p:sp>
    </p:spTree>
    <p:extLst>
      <p:ext uri="{BB962C8B-B14F-4D97-AF65-F5344CB8AC3E}">
        <p14:creationId xmlns:p14="http://schemas.microsoft.com/office/powerpoint/2010/main" val="2064130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733</TotalTime>
  <Words>756</Words>
  <Application>Microsoft Office PowerPoint</Application>
  <PresentationFormat>On-screen Show (4:3)</PresentationFormat>
  <Paragraphs>127</Paragraphs>
  <Slides>20</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20</vt:i4>
      </vt:variant>
    </vt:vector>
  </HeadingPairs>
  <TitlesOfParts>
    <vt:vector size="31" baseType="lpstr">
      <vt:lpstr>Aharoni</vt:lpstr>
      <vt:lpstr>Arial</vt:lpstr>
      <vt:lpstr>Arial Black</vt:lpstr>
      <vt:lpstr>Arial Narrow</vt:lpstr>
      <vt:lpstr>Bell MT</vt:lpstr>
      <vt:lpstr>Book Antiqua</vt:lpstr>
      <vt:lpstr>Calibri</vt:lpstr>
      <vt:lpstr>新細明體</vt:lpstr>
      <vt:lpstr>Webdings</vt:lpstr>
      <vt:lpstr>Wingdings</vt:lpstr>
      <vt:lpstr>1_Office Theme</vt:lpstr>
      <vt:lpstr>Accreditation for Online Learning Programme (OLP)</vt:lpstr>
      <vt:lpstr>PowerPoint Presentation</vt:lpstr>
      <vt:lpstr>Definition of OLP</vt:lpstr>
      <vt:lpstr>Definition of OLP</vt:lpstr>
      <vt:lpstr>Definition of OLP</vt:lpstr>
      <vt:lpstr>Definition of OLP</vt:lpstr>
      <vt:lpstr>Definition of OLP</vt:lpstr>
      <vt:lpstr>Approach of OLP Accreditation</vt:lpstr>
      <vt:lpstr>1. Eligibility Requirement</vt:lpstr>
      <vt:lpstr>2. One Common Set of Accreditation Standards</vt:lpstr>
      <vt:lpstr>3. Outcome-based Approach</vt:lpstr>
      <vt:lpstr>4. Different Learning, Teaching and Assessment</vt:lpstr>
      <vt:lpstr>5. Different Evidence Requirements</vt:lpstr>
      <vt:lpstr>Important Considerations for OLP</vt:lpstr>
      <vt:lpstr>Way Forward</vt:lpstr>
      <vt:lpstr>Market Demand Survey</vt:lpstr>
      <vt:lpstr>Briefing and Workshop on OLP</vt:lpstr>
      <vt:lpstr>Collective Accreditation Exercises</vt:lpstr>
      <vt:lpstr>OLP Accreditation A Learning Process</vt:lpstr>
      <vt:lpstr>Thank You</vt:lpstr>
    </vt:vector>
  </TitlesOfParts>
  <Company>HKCAAVQ</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Chloe Wong</dc:creator>
  <cp:lastModifiedBy>DELL</cp:lastModifiedBy>
  <cp:revision>116</cp:revision>
  <cp:lastPrinted>2019-03-07T09:04:23Z</cp:lastPrinted>
  <dcterms:created xsi:type="dcterms:W3CDTF">2018-10-25T09:03:13Z</dcterms:created>
  <dcterms:modified xsi:type="dcterms:W3CDTF">2019-05-23T09:56:33Z</dcterms:modified>
</cp:coreProperties>
</file>