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301" r:id="rId3"/>
    <p:sldId id="288" r:id="rId4"/>
    <p:sldId id="300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2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99"/>
    <a:srgbClr val="FF6600"/>
    <a:srgbClr val="CC0099"/>
    <a:srgbClr val="660066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4919" autoAdjust="0"/>
  </p:normalViewPr>
  <p:slideViewPr>
    <p:cSldViewPr snapToGrid="0">
      <p:cViewPr varScale="1">
        <p:scale>
          <a:sx n="63" d="100"/>
          <a:sy n="63" d="100"/>
        </p:scale>
        <p:origin x="13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B9CAA-9BC0-4CE1-B7E4-C3A9CE5E9B55}" type="datetimeFigureOut">
              <a:rPr lang="en-US" smtClean="0"/>
              <a:pPr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3C66F-85E6-48E0-B3A5-5043CFDDDE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22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7472" y="76200"/>
            <a:ext cx="9633882" cy="3876540"/>
          </a:xfrm>
        </p:spPr>
        <p:txBody>
          <a:bodyPr>
            <a:noAutofit/>
          </a:bodyPr>
          <a:lstStyle/>
          <a:p>
            <a:pPr algn="ctr"/>
            <a:r>
              <a:rPr lang="en-NZ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Approach to Recognize Non-State Higher Education Service Providers in Sri </a:t>
            </a:r>
            <a:r>
              <a:rPr lang="en-NZ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Lanka</a:t>
            </a:r>
            <a:br>
              <a:rPr lang="en-NZ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NZ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Colin N. </a:t>
            </a:r>
            <a:r>
              <a:rPr lang="en-N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Peiris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N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Windhya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Rankothge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N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Anuradha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Karunasena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929" y="4425180"/>
            <a:ext cx="2940536" cy="98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51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4840" y="1360466"/>
            <a:ext cx="112928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NZ" sz="2800" b="1" i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Good: </a:t>
            </a: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team should highlight strengths and good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</a:p>
          <a:p>
            <a:pPr lvl="0"/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sz="2800" b="1" i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Satisfactory: </a:t>
            </a: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should be at least one weakness in the respective aspect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considered</a:t>
            </a:r>
          </a:p>
          <a:p>
            <a:pPr lvl="0"/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sz="2800" b="1" i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Unsatisfactory: </a:t>
            </a: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will be hardly any data to support strengths and good practices in the respective aspect considered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426720"/>
            <a:ext cx="8702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Judgements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8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4840" y="1985306"/>
            <a:ext cx="1129283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provider should go through the external peer </a:t>
            </a:r>
            <a:endParaRPr lang="en-NZ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review </a:t>
            </a: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teams’ report and take actions to adhere to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</a:p>
          <a:p>
            <a:pPr lvl="0"/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recommendations </a:t>
            </a: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 by the review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</a:p>
          <a:p>
            <a:pPr lvl="0"/>
            <a:endParaRPr lang="en-NZ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certification a re-validation in 3-5 years</a:t>
            </a:r>
          </a:p>
          <a:p>
            <a:pPr lvl="0"/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426720"/>
            <a:ext cx="8702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Follow-up and Certification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49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59324" y="2577370"/>
            <a:ext cx="483497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Thank you</a:t>
            </a:r>
            <a:endParaRPr lang="en-US" sz="8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061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Introduction</a:t>
            </a: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Issues</a:t>
            </a: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Objectives</a:t>
            </a: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Proposed Assessment Process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43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84311" y="1238546"/>
            <a:ext cx="100187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a) State/Public Universities</a:t>
            </a:r>
          </a:p>
          <a:p>
            <a:endParaRPr lang="en-NZ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Universities under the UGC - 15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Universities under Ministries – 04</a:t>
            </a:r>
          </a:p>
          <a:p>
            <a:endParaRPr lang="en-N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b) Non-State/Private Institutes</a:t>
            </a:r>
          </a:p>
          <a:p>
            <a:endParaRPr lang="en-NZ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Recognize as Degree Awarding by </a:t>
            </a:r>
            <a:r>
              <a:rPr lang="en-N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MoHE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17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Institutes Applied for Recognition – 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c) Institutes Outside the Purview of </a:t>
            </a:r>
            <a:r>
              <a:rPr lang="en-NZ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MoHE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N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Service Providers – 34+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426720"/>
            <a:ext cx="8702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 Sector in Sri Lanka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84311" y="1238546"/>
            <a:ext cx="100187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tate </a:t>
            </a: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universities have been practicing a self-quality assurance and self-accreditation 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  <a:p>
            <a:endParaRPr lang="en-N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Non-State Sector Growing Rapidly – 70+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There are 3 sectors</a:t>
            </a:r>
          </a:p>
          <a:p>
            <a:pPr>
              <a:lnSpc>
                <a:spcPct val="150000"/>
              </a:lnSpc>
            </a:pPr>
            <a:r>
              <a:rPr lang="en-NZ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Government Recognized, offer Locally approved Degrees</a:t>
            </a:r>
          </a:p>
          <a:p>
            <a:r>
              <a:rPr lang="en-NZ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NZ" sz="2400" b="1" dirty="0">
                <a:latin typeface="Arial" panose="020B0604020202020204" pitchFamily="34" charset="0"/>
                <a:cs typeface="Arial" panose="020B0604020202020204" pitchFamily="34" charset="0"/>
              </a:rPr>
              <a:t>Government 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Recognized, </a:t>
            </a:r>
            <a:r>
              <a:rPr lang="en-NZ" sz="2400" b="1" dirty="0">
                <a:latin typeface="Arial" panose="020B0604020202020204" pitchFamily="34" charset="0"/>
                <a:cs typeface="Arial" panose="020B0604020202020204" pitchFamily="34" charset="0"/>
              </a:rPr>
              <a:t>offer Locally approved 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Degrees</a:t>
            </a:r>
          </a:p>
          <a:p>
            <a:r>
              <a:rPr lang="en-N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and Foreign Degrees</a:t>
            </a:r>
          </a:p>
          <a:p>
            <a:pPr>
              <a:lnSpc>
                <a:spcPct val="150000"/>
              </a:lnSpc>
            </a:pPr>
            <a:r>
              <a:rPr lang="en-NZ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Non- Recognized and offer Foreign Degrees only</a:t>
            </a:r>
            <a:endParaRPr lang="en-N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NZ" sz="2400" b="1" dirty="0" smtClean="0">
              <a:latin typeface="Calibri" panose="020F0502020204030204" pitchFamily="34" charset="0"/>
            </a:endParaRPr>
          </a:p>
          <a:p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426720"/>
            <a:ext cx="8702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 Status of QA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71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84311" y="1238546"/>
            <a:ext cx="1001871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tudents</a:t>
            </a: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parents and potential employers are uncertain of the quality of these non-state higher education institutes and their 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programs</a:t>
            </a:r>
            <a:endParaRPr lang="en-N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should know that </a:t>
            </a: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have been reviewed by external panels and have met the standards required by the accrediting 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authority</a:t>
            </a:r>
          </a:p>
          <a:p>
            <a:endParaRPr lang="en-NZ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Institute can take measurements to control the non-state sector 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NZ" sz="2400" b="1" dirty="0" smtClean="0">
              <a:latin typeface="Calibri" panose="020F0502020204030204" pitchFamily="34" charset="0"/>
            </a:endParaRPr>
          </a:p>
          <a:p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426720"/>
            <a:ext cx="8702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 Status - Issues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73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92481" y="1238546"/>
            <a:ext cx="107105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propose </a:t>
            </a: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systematic approach with a framework for recognizing and accrediting non-state higher education service providers and their programs in Sri 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framework involves the combination of three functions</a:t>
            </a:r>
            <a:r>
              <a:rPr lang="en-NZ" sz="2400" dirty="0"/>
              <a:t>. </a:t>
            </a:r>
            <a:endParaRPr lang="en-US" sz="2400" dirty="0"/>
          </a:p>
          <a:p>
            <a:endParaRPr lang="en-NZ" sz="2400" b="1" dirty="0" smtClean="0">
              <a:latin typeface="Calibri" panose="020F0502020204030204" pitchFamily="34" charset="0"/>
            </a:endParaRPr>
          </a:p>
          <a:p>
            <a:r>
              <a:rPr lang="en-US" sz="2400" b="1" dirty="0" smtClean="0">
                <a:latin typeface="Calibri" panose="020F0502020204030204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a) </a:t>
            </a: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to implement a quality assurance 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(</a:t>
            </a:r>
            <a:r>
              <a:rPr lang="en-NZ" sz="24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NZ" sz="2400" b="1" dirty="0">
                <a:latin typeface="Arial" panose="020B0604020202020204" pitchFamily="34" charset="0"/>
                <a:cs typeface="Arial" panose="020B0604020202020204" pitchFamily="34" charset="0"/>
              </a:rPr>
              <a:t>able to demonstrate its capacity to monitor, evaluate 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r>
              <a:rPr lang="en-NZ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improve </a:t>
            </a:r>
            <a:r>
              <a:rPr lang="en-NZ" sz="2400" b="1" dirty="0">
                <a:latin typeface="Arial" panose="020B0604020202020204" pitchFamily="34" charset="0"/>
                <a:cs typeface="Arial" panose="020B0604020202020204" pitchFamily="34" charset="0"/>
              </a:rPr>
              <a:t>the quality of programs and 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services.</a:t>
            </a:r>
          </a:p>
          <a:p>
            <a:r>
              <a:rPr lang="en-N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	    </a:t>
            </a:r>
          </a:p>
          <a:p>
            <a:r>
              <a:rPr lang="en-NZ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NZ" sz="24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 Process 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(by the Authority) for adequate Resources</a:t>
            </a:r>
          </a:p>
          <a:p>
            <a:endParaRPr lang="en-NZ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NZ" sz="24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NZ" sz="24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stablishing </a:t>
            </a:r>
            <a:r>
              <a:rPr lang="en-NZ" sz="24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 </a:t>
            </a: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internal quality assurance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426720"/>
            <a:ext cx="8702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75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92481" y="1238546"/>
            <a:ext cx="107105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 of the Self-Assessment Report (SAR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N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 of the SAR by an external peer 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Panel</a:t>
            </a:r>
          </a:p>
          <a:p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eviewers’ final report highlighting strengths and weaknesses and good practices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dhere </a:t>
            </a:r>
            <a:r>
              <a:rPr lang="en-N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recommendations of the external peer review team’s </a:t>
            </a:r>
            <a:r>
              <a:rPr lang="en-NZ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26720"/>
            <a:ext cx="8702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 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4840" y="1360466"/>
            <a:ext cx="112928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Governance, </a:t>
            </a: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financial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Viability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</a:t>
            </a: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assurance systems, facilities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and learning resources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</a:t>
            </a: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development process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Programs offered by the service provider and the fee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 of Minimum standards 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NZ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426720"/>
            <a:ext cx="8702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Assessment Process </a:t>
            </a:r>
            <a:r>
              <a:rPr lang="en-N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Criteria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0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4840" y="1360466"/>
            <a:ext cx="1129283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hairperson - overall </a:t>
            </a: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and organizing the assessment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  <a:p>
            <a:pPr lvl="0"/>
            <a:endParaRPr lang="en-NZ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statements in the final assessment report are factually accurate and can be supported by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NZ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</a:t>
            </a: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should be aware with the policies, rules and regulations related to external peer review 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  <a:p>
            <a:pPr lvl="0"/>
            <a:endParaRPr lang="en-NZ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- Preface</a:t>
            </a:r>
            <a:r>
              <a:rPr lang="en-N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Criterion wise analysis, Overall judgment and Recommendations and C</a:t>
            </a:r>
            <a:r>
              <a:rPr lang="en-NZ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onclusion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426720"/>
            <a:ext cx="8702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Validation 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0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2221</TotalTime>
  <Words>364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Parallax</vt:lpstr>
      <vt:lpstr>An Approach to Recognize Non-State Higher Education Service Providers in Sri Lanka   Colin N. Peiris, Windhya Rankothge, Anuradha Karunasena </vt:lpstr>
      <vt:lpstr>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 College of Business and Technology (Horizon Campus)</dc:title>
  <dc:creator>Samanthi</dc:creator>
  <cp:lastModifiedBy>DELL</cp:lastModifiedBy>
  <cp:revision>166</cp:revision>
  <dcterms:created xsi:type="dcterms:W3CDTF">2015-06-22T03:17:14Z</dcterms:created>
  <dcterms:modified xsi:type="dcterms:W3CDTF">2019-05-29T06:27:30Z</dcterms:modified>
</cp:coreProperties>
</file>