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82" r:id="rId4"/>
    <p:sldId id="263" r:id="rId5"/>
    <p:sldId id="266" r:id="rId6"/>
    <p:sldId id="260" r:id="rId7"/>
    <p:sldId id="261" r:id="rId8"/>
    <p:sldId id="262" r:id="rId9"/>
    <p:sldId id="269" r:id="rId10"/>
    <p:sldId id="275" r:id="rId11"/>
    <p:sldId id="276" r:id="rId12"/>
    <p:sldId id="277" r:id="rId13"/>
    <p:sldId id="278" r:id="rId14"/>
    <p:sldId id="280" r:id="rId15"/>
    <p:sldId id="279" r:id="rId16"/>
    <p:sldId id="281"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96"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302832-7965-460D-BF6E-41CF69A83616}"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3E523CA2-28C3-4F11-8821-5D66C8F262E3}">
      <dgm:prSet phldrT="[Text]" custT="1"/>
      <dgm:spPr>
        <a:solidFill>
          <a:schemeClr val="accent1">
            <a:lumMod val="40000"/>
            <a:lumOff val="60000"/>
          </a:schemeClr>
        </a:solidFill>
      </dgm:spPr>
      <dgm:t>
        <a:bodyPr/>
        <a:lstStyle/>
        <a:p>
          <a:r>
            <a:rPr lang="en-US" sz="1600" dirty="0">
              <a:solidFill>
                <a:schemeClr val="tx1"/>
              </a:solidFill>
              <a:latin typeface="Times New Roman" panose="02020603050405020304" pitchFamily="18" charset="0"/>
              <a:cs typeface="Times New Roman" panose="02020603050405020304" pitchFamily="18" charset="0"/>
            </a:rPr>
            <a:t>Expansion in the number of students enrolled in </a:t>
          </a:r>
          <a:r>
            <a:rPr lang="en-US" sz="1600" dirty="0" err="1">
              <a:solidFill>
                <a:schemeClr val="tx1"/>
              </a:solidFill>
              <a:latin typeface="Times New Roman" panose="02020603050405020304" pitchFamily="18" charset="0"/>
              <a:cs typeface="Times New Roman" panose="02020603050405020304" pitchFamily="18" charset="0"/>
            </a:rPr>
            <a:t>programmes</a:t>
          </a:r>
          <a:endParaRPr lang="en-US" sz="1600" dirty="0">
            <a:solidFill>
              <a:schemeClr val="tx1"/>
            </a:solidFill>
          </a:endParaRPr>
        </a:p>
      </dgm:t>
    </dgm:pt>
    <dgm:pt modelId="{3ABC1E83-2D3A-4DC6-A059-B4CCDC40E119}" type="parTrans" cxnId="{63B06A67-D514-4DEA-9278-9E478D046359}">
      <dgm:prSet/>
      <dgm:spPr/>
      <dgm:t>
        <a:bodyPr/>
        <a:lstStyle/>
        <a:p>
          <a:endParaRPr lang="en-US"/>
        </a:p>
      </dgm:t>
    </dgm:pt>
    <dgm:pt modelId="{80CE38EE-F7D5-4EE1-A13B-02E4B5B0FD52}" type="sibTrans" cxnId="{63B06A67-D514-4DEA-9278-9E478D046359}">
      <dgm:prSet/>
      <dgm:spPr/>
      <dgm:t>
        <a:bodyPr/>
        <a:lstStyle/>
        <a:p>
          <a:endParaRPr lang="en-US"/>
        </a:p>
      </dgm:t>
    </dgm:pt>
    <dgm:pt modelId="{9558161E-F6B4-4C08-80BA-E690D5AA0E10}">
      <dgm:prSet phldrT="[Text]"/>
      <dgm:spPr/>
      <dgm:t>
        <a:bodyPr/>
        <a:lstStyle/>
        <a:p>
          <a:r>
            <a:rPr lang="en-US" dirty="0"/>
            <a:t>2018 UGC statistics</a:t>
          </a:r>
        </a:p>
      </dgm:t>
    </dgm:pt>
    <dgm:pt modelId="{355A1F7B-6F03-4275-8C93-A5FC5954A798}" type="parTrans" cxnId="{1BCB5469-E90F-40F1-AFBF-727C468E98DC}">
      <dgm:prSet/>
      <dgm:spPr/>
      <dgm:t>
        <a:bodyPr/>
        <a:lstStyle/>
        <a:p>
          <a:endParaRPr lang="en-US"/>
        </a:p>
      </dgm:t>
    </dgm:pt>
    <dgm:pt modelId="{77712741-62D3-4230-A9DE-BA20876033AD}" type="sibTrans" cxnId="{1BCB5469-E90F-40F1-AFBF-727C468E98DC}">
      <dgm:prSet/>
      <dgm:spPr/>
      <dgm:t>
        <a:bodyPr/>
        <a:lstStyle/>
        <a:p>
          <a:endParaRPr lang="en-US"/>
        </a:p>
      </dgm:t>
    </dgm:pt>
    <dgm:pt modelId="{CE490C28-CC97-4EE7-B14C-389B6058958C}">
      <dgm:prSet phldrT="[Text]" custT="1"/>
      <dgm:spPr>
        <a:solidFill>
          <a:schemeClr val="bg2">
            <a:lumMod val="50000"/>
          </a:schemeClr>
        </a:solidFill>
      </dgm:spPr>
      <dgm:t>
        <a:bodyPr/>
        <a:lstStyle/>
        <a:p>
          <a:r>
            <a:rPr lang="en-US" sz="1200" dirty="0">
              <a:solidFill>
                <a:schemeClr val="tx1"/>
              </a:solidFill>
              <a:latin typeface="Times New Roman" panose="02020603050405020304" pitchFamily="18" charset="0"/>
              <a:cs typeface="Times New Roman" panose="02020603050405020304" pitchFamily="18" charset="0"/>
            </a:rPr>
            <a:t>Variety of new </a:t>
          </a:r>
          <a:r>
            <a:rPr lang="en-US" sz="1200" dirty="0" err="1">
              <a:solidFill>
                <a:schemeClr val="tx1"/>
              </a:solidFill>
              <a:latin typeface="Times New Roman" panose="02020603050405020304" pitchFamily="18" charset="0"/>
              <a:cs typeface="Times New Roman" panose="02020603050405020304" pitchFamily="18" charset="0"/>
            </a:rPr>
            <a:t>programmes</a:t>
          </a:r>
          <a:r>
            <a:rPr lang="en-US" sz="1200" dirty="0">
              <a:solidFill>
                <a:schemeClr val="tx1"/>
              </a:solidFill>
              <a:latin typeface="Times New Roman" panose="02020603050405020304" pitchFamily="18" charset="0"/>
              <a:cs typeface="Times New Roman" panose="02020603050405020304" pitchFamily="18" charset="0"/>
            </a:rPr>
            <a:t>/ Courses  offered by the universities to facilitate economic development of the country  </a:t>
          </a:r>
        </a:p>
      </dgm:t>
    </dgm:pt>
    <dgm:pt modelId="{9B4CDE77-F7E7-4248-ABCE-F09E3884DA25}" type="parTrans" cxnId="{9A98163C-0CF2-4C16-B60B-758E0EE6568A}">
      <dgm:prSet/>
      <dgm:spPr/>
      <dgm:t>
        <a:bodyPr/>
        <a:lstStyle/>
        <a:p>
          <a:endParaRPr lang="en-US"/>
        </a:p>
      </dgm:t>
    </dgm:pt>
    <dgm:pt modelId="{05B209CF-F4EA-4D3D-9FA2-39D22821EB74}" type="sibTrans" cxnId="{9A98163C-0CF2-4C16-B60B-758E0EE6568A}">
      <dgm:prSet/>
      <dgm:spPr/>
      <dgm:t>
        <a:bodyPr/>
        <a:lstStyle/>
        <a:p>
          <a:endParaRPr lang="en-US"/>
        </a:p>
      </dgm:t>
    </dgm:pt>
    <dgm:pt modelId="{63BCC98E-04D7-46FD-B005-431B00EBCB00}">
      <dgm:prSet phldrT="[Text]"/>
      <dgm:spPr/>
      <dgm:t>
        <a:bodyPr/>
        <a:lstStyle/>
        <a:p>
          <a:r>
            <a:rPr lang="en-US" dirty="0">
              <a:latin typeface="Times New Roman" panose="02020603050405020304" pitchFamily="18" charset="0"/>
              <a:cs typeface="Times New Roman" panose="02020603050405020304" pitchFamily="18" charset="0"/>
            </a:rPr>
            <a:t>STEM/HEMS</a:t>
          </a:r>
        </a:p>
      </dgm:t>
    </dgm:pt>
    <dgm:pt modelId="{4993B435-0F8F-4D11-B2D6-8EABE277B5D3}" type="parTrans" cxnId="{8C9F746F-9A9C-4336-9DEA-B44B088A5E23}">
      <dgm:prSet/>
      <dgm:spPr/>
      <dgm:t>
        <a:bodyPr/>
        <a:lstStyle/>
        <a:p>
          <a:endParaRPr lang="en-US"/>
        </a:p>
      </dgm:t>
    </dgm:pt>
    <dgm:pt modelId="{E601A646-77CE-4E1E-8DFC-08CD6744A525}" type="sibTrans" cxnId="{8C9F746F-9A9C-4336-9DEA-B44B088A5E23}">
      <dgm:prSet/>
      <dgm:spPr/>
      <dgm:t>
        <a:bodyPr/>
        <a:lstStyle/>
        <a:p>
          <a:endParaRPr lang="en-US"/>
        </a:p>
      </dgm:t>
    </dgm:pt>
    <dgm:pt modelId="{5590C996-C3E0-4939-B3B1-E2E744BA1D93}">
      <dgm:prSet phldrT="[Text]" custT="1"/>
      <dgm:spPr>
        <a:solidFill>
          <a:schemeClr val="accent3">
            <a:lumMod val="75000"/>
          </a:schemeClr>
        </a:solidFill>
      </dgm:spPr>
      <dgm:t>
        <a:bodyPr/>
        <a:lstStyle/>
        <a:p>
          <a:r>
            <a:rPr lang="en-US" sz="1200" dirty="0">
              <a:solidFill>
                <a:schemeClr val="tx1"/>
              </a:solidFill>
              <a:latin typeface="Times New Roman" panose="02020603050405020304" pitchFamily="18" charset="0"/>
              <a:cs typeface="Times New Roman" panose="02020603050405020304" pitchFamily="18" charset="0"/>
            </a:rPr>
            <a:t>New institutions joining to offer under Graduate </a:t>
          </a:r>
          <a:r>
            <a:rPr lang="en-US" sz="1200" dirty="0" err="1">
              <a:solidFill>
                <a:schemeClr val="tx1"/>
              </a:solidFill>
              <a:latin typeface="Times New Roman" panose="02020603050405020304" pitchFamily="18" charset="0"/>
              <a:cs typeface="Times New Roman" panose="02020603050405020304" pitchFamily="18" charset="0"/>
            </a:rPr>
            <a:t>programme</a:t>
          </a:r>
          <a:endParaRPr lang="en-US" sz="1200" dirty="0">
            <a:solidFill>
              <a:schemeClr val="tx1"/>
            </a:solidFill>
            <a:latin typeface="Times New Roman" panose="02020603050405020304" pitchFamily="18" charset="0"/>
            <a:cs typeface="Times New Roman" panose="02020603050405020304" pitchFamily="18" charset="0"/>
          </a:endParaRPr>
        </a:p>
      </dgm:t>
    </dgm:pt>
    <dgm:pt modelId="{63909129-0B3F-4882-9DA4-057D5916EB44}" type="parTrans" cxnId="{74C071E7-2136-419F-B80F-10A189D6FB55}">
      <dgm:prSet/>
      <dgm:spPr/>
      <dgm:t>
        <a:bodyPr/>
        <a:lstStyle/>
        <a:p>
          <a:endParaRPr lang="en-US"/>
        </a:p>
      </dgm:t>
    </dgm:pt>
    <dgm:pt modelId="{59B751AB-7FF2-4CD9-8258-59689E7BE7AD}" type="sibTrans" cxnId="{74C071E7-2136-419F-B80F-10A189D6FB55}">
      <dgm:prSet/>
      <dgm:spPr/>
      <dgm:t>
        <a:bodyPr/>
        <a:lstStyle/>
        <a:p>
          <a:endParaRPr lang="en-US"/>
        </a:p>
      </dgm:t>
    </dgm:pt>
    <dgm:pt modelId="{86F46851-5351-4823-BFE1-B135B3676A8D}">
      <dgm:prSet phldrT="[Text]"/>
      <dgm:spPr/>
      <dgm:t>
        <a:bodyPr/>
        <a:lstStyle/>
        <a:p>
          <a:r>
            <a:rPr lang="en-US" dirty="0"/>
            <a:t>Non state universities Affiliated universities  new</a:t>
          </a:r>
        </a:p>
      </dgm:t>
    </dgm:pt>
    <dgm:pt modelId="{FC935F11-6BFE-45DF-B2A2-2400ADA1F6BF}" type="parTrans" cxnId="{E920E70F-78C9-4E74-AEDE-E3277D0062FB}">
      <dgm:prSet/>
      <dgm:spPr/>
      <dgm:t>
        <a:bodyPr/>
        <a:lstStyle/>
        <a:p>
          <a:endParaRPr lang="en-US"/>
        </a:p>
      </dgm:t>
    </dgm:pt>
    <dgm:pt modelId="{1CAC5CD7-F0A5-4D15-8D7B-FB6D99099D27}" type="sibTrans" cxnId="{E920E70F-78C9-4E74-AEDE-E3277D0062FB}">
      <dgm:prSet/>
      <dgm:spPr/>
      <dgm:t>
        <a:bodyPr/>
        <a:lstStyle/>
        <a:p>
          <a:endParaRPr lang="en-US"/>
        </a:p>
      </dgm:t>
    </dgm:pt>
    <dgm:pt modelId="{3ABC5542-4678-4A8C-8E6A-7DF81D2B7FA0}">
      <dgm:prSet phldrT="[Text]"/>
      <dgm:spPr>
        <a:solidFill>
          <a:schemeClr val="accent6">
            <a:lumMod val="75000"/>
          </a:schemeClr>
        </a:solidFill>
      </dgm:spPr>
      <dgm:t>
        <a:bodyPr/>
        <a:lstStyle/>
        <a:p>
          <a:r>
            <a:rPr lang="en-US" dirty="0">
              <a:solidFill>
                <a:schemeClr val="tx1"/>
              </a:solidFill>
              <a:latin typeface="Times New Roman" panose="02020603050405020304" pitchFamily="18" charset="0"/>
              <a:cs typeface="Times New Roman" panose="02020603050405020304" pitchFamily="18" charset="0"/>
            </a:rPr>
            <a:t>New regulations and modes enforced </a:t>
          </a:r>
        </a:p>
      </dgm:t>
    </dgm:pt>
    <dgm:pt modelId="{84402374-4922-4DC5-92BB-7F91902E085D}" type="parTrans" cxnId="{A9C09428-E4D2-45C4-A64B-6A116B0E764B}">
      <dgm:prSet/>
      <dgm:spPr/>
      <dgm:t>
        <a:bodyPr/>
        <a:lstStyle/>
        <a:p>
          <a:endParaRPr lang="en-US"/>
        </a:p>
      </dgm:t>
    </dgm:pt>
    <dgm:pt modelId="{E32DE514-954D-4AF6-A95E-AFAE152E50B2}" type="sibTrans" cxnId="{A9C09428-E4D2-45C4-A64B-6A116B0E764B}">
      <dgm:prSet/>
      <dgm:spPr/>
      <dgm:t>
        <a:bodyPr/>
        <a:lstStyle/>
        <a:p>
          <a:endParaRPr lang="en-US"/>
        </a:p>
      </dgm:t>
    </dgm:pt>
    <dgm:pt modelId="{6A2474A9-D6C9-4349-836A-20507D028B79}">
      <dgm:prSet phldrT="[Text]" custT="1"/>
      <dgm:spPr/>
      <dgm:t>
        <a:bodyPr/>
        <a:lstStyle/>
        <a:p>
          <a:r>
            <a:rPr lang="en-US" sz="1200" dirty="0">
              <a:latin typeface="Times New Roman" panose="02020603050405020304" pitchFamily="18" charset="0"/>
              <a:cs typeface="Times New Roman" panose="02020603050405020304" pitchFamily="18" charset="0"/>
            </a:rPr>
            <a:t>Exemptions/ credit transfers/ different exit points </a:t>
          </a:r>
          <a:r>
            <a:rPr lang="en-US" sz="1200" dirty="0" err="1">
              <a:latin typeface="Times New Roman" panose="02020603050405020304" pitchFamily="18" charset="0"/>
              <a:cs typeface="Times New Roman" panose="02020603050405020304" pitchFamily="18" charset="0"/>
            </a:rPr>
            <a:t>etc</a:t>
          </a:r>
          <a:r>
            <a:rPr lang="en-US" sz="1200" dirty="0">
              <a:latin typeface="Times New Roman" panose="02020603050405020304" pitchFamily="18" charset="0"/>
              <a:cs typeface="Times New Roman" panose="02020603050405020304" pitchFamily="18" charset="0"/>
            </a:rPr>
            <a:t> ODL/</a:t>
          </a:r>
        </a:p>
      </dgm:t>
    </dgm:pt>
    <dgm:pt modelId="{379E11C2-977C-4878-A320-5DCD227DBED0}" type="parTrans" cxnId="{00BFD3B9-9A97-4FAC-9E25-C4D17582577B}">
      <dgm:prSet/>
      <dgm:spPr/>
      <dgm:t>
        <a:bodyPr/>
        <a:lstStyle/>
        <a:p>
          <a:endParaRPr lang="en-US"/>
        </a:p>
      </dgm:t>
    </dgm:pt>
    <dgm:pt modelId="{B3B57D93-C4C9-4284-B672-2C7384A2E262}" type="sibTrans" cxnId="{00BFD3B9-9A97-4FAC-9E25-C4D17582577B}">
      <dgm:prSet/>
      <dgm:spPr/>
      <dgm:t>
        <a:bodyPr/>
        <a:lstStyle/>
        <a:p>
          <a:endParaRPr lang="en-US"/>
        </a:p>
      </dgm:t>
    </dgm:pt>
    <dgm:pt modelId="{2A4E9488-1914-46D1-8FA2-B21B45194D1A}">
      <dgm:prSet phldrT="[Text]"/>
      <dgm:spPr/>
      <dgm:t>
        <a:bodyPr/>
        <a:lstStyle/>
        <a:p>
          <a:r>
            <a:rPr lang="en-US" dirty="0"/>
            <a:t>30668  Students </a:t>
          </a:r>
        </a:p>
      </dgm:t>
    </dgm:pt>
    <dgm:pt modelId="{58E0367C-9D39-4FA9-ADBB-3FB8C3F688A4}" type="parTrans" cxnId="{65B64810-A707-4A73-8EE0-D766C48EE60D}">
      <dgm:prSet/>
      <dgm:spPr/>
      <dgm:t>
        <a:bodyPr/>
        <a:lstStyle/>
        <a:p>
          <a:endParaRPr lang="en-US"/>
        </a:p>
      </dgm:t>
    </dgm:pt>
    <dgm:pt modelId="{4BDC70D9-3664-44EE-82A9-0A3E8BCBA108}" type="sibTrans" cxnId="{65B64810-A707-4A73-8EE0-D766C48EE60D}">
      <dgm:prSet/>
      <dgm:spPr/>
      <dgm:t>
        <a:bodyPr/>
        <a:lstStyle/>
        <a:p>
          <a:endParaRPr lang="en-US"/>
        </a:p>
      </dgm:t>
    </dgm:pt>
    <dgm:pt modelId="{D94B83DC-A575-4364-825A-B30F3B08CE99}">
      <dgm:prSet phldrT="[Text]"/>
      <dgm:spPr/>
      <dgm:t>
        <a:bodyPr/>
        <a:lstStyle/>
        <a:p>
          <a:r>
            <a:rPr lang="en-US" dirty="0">
              <a:latin typeface="Times New Roman" panose="02020603050405020304" pitchFamily="18" charset="0"/>
              <a:cs typeface="Times New Roman" panose="02020603050405020304" pitchFamily="18" charset="0"/>
            </a:rPr>
            <a:t>Technology </a:t>
          </a:r>
        </a:p>
      </dgm:t>
    </dgm:pt>
    <dgm:pt modelId="{F5C343D7-44EB-4049-B035-5FD8C685BED4}" type="parTrans" cxnId="{FA1C8DFB-B979-44CA-8FC2-89090E8A1C49}">
      <dgm:prSet/>
      <dgm:spPr/>
      <dgm:t>
        <a:bodyPr/>
        <a:lstStyle/>
        <a:p>
          <a:endParaRPr lang="en-US"/>
        </a:p>
      </dgm:t>
    </dgm:pt>
    <dgm:pt modelId="{05D71A50-D084-4B31-9AB4-E8F1310A6BA2}" type="sibTrans" cxnId="{FA1C8DFB-B979-44CA-8FC2-89090E8A1C49}">
      <dgm:prSet/>
      <dgm:spPr/>
      <dgm:t>
        <a:bodyPr/>
        <a:lstStyle/>
        <a:p>
          <a:endParaRPr lang="en-US"/>
        </a:p>
      </dgm:t>
    </dgm:pt>
    <dgm:pt modelId="{CDF57016-1084-48D6-940A-5656B9234563}">
      <dgm:prSet phldrT="[Text]"/>
      <dgm:spPr/>
      <dgm:t>
        <a:bodyPr/>
        <a:lstStyle/>
        <a:p>
          <a:r>
            <a:rPr lang="en-US" dirty="0"/>
            <a:t>Institutions with University Status</a:t>
          </a:r>
        </a:p>
      </dgm:t>
    </dgm:pt>
    <dgm:pt modelId="{AC1153F0-8F13-4757-97BA-00B8E809ABFA}" type="parTrans" cxnId="{2F8C99FB-60B7-4AB0-B293-8054AA86886F}">
      <dgm:prSet/>
      <dgm:spPr/>
      <dgm:t>
        <a:bodyPr/>
        <a:lstStyle/>
        <a:p>
          <a:endParaRPr lang="en-US"/>
        </a:p>
      </dgm:t>
    </dgm:pt>
    <dgm:pt modelId="{ECEE23D4-9CB2-46A7-BB1A-109917CB05BB}" type="sibTrans" cxnId="{2F8C99FB-60B7-4AB0-B293-8054AA86886F}">
      <dgm:prSet/>
      <dgm:spPr/>
      <dgm:t>
        <a:bodyPr/>
        <a:lstStyle/>
        <a:p>
          <a:endParaRPr lang="en-US"/>
        </a:p>
      </dgm:t>
    </dgm:pt>
    <dgm:pt modelId="{76EAB581-527A-45D6-BFD8-08F8E3403D2C}">
      <dgm:prSet phldrT="[Text]" custT="1"/>
      <dgm:spPr/>
      <dgm:t>
        <a:bodyPr/>
        <a:lstStyle/>
        <a:p>
          <a:r>
            <a:rPr lang="en-US" sz="1200" dirty="0">
              <a:latin typeface="Times New Roman" panose="02020603050405020304" pitchFamily="18" charset="0"/>
              <a:cs typeface="Times New Roman" panose="02020603050405020304" pitchFamily="18" charset="0"/>
            </a:rPr>
            <a:t>On-line/OER </a:t>
          </a:r>
        </a:p>
      </dgm:t>
    </dgm:pt>
    <dgm:pt modelId="{E6FB9DD2-48CF-4FE5-B8E1-AC13CBBF40C7}" type="parTrans" cxnId="{B03DA302-AEC6-4EC7-A912-8009BBE6CF33}">
      <dgm:prSet/>
      <dgm:spPr/>
      <dgm:t>
        <a:bodyPr/>
        <a:lstStyle/>
        <a:p>
          <a:endParaRPr lang="en-US"/>
        </a:p>
      </dgm:t>
    </dgm:pt>
    <dgm:pt modelId="{BF2262E8-7FCE-45D8-9EBF-CC334D165946}" type="sibTrans" cxnId="{B03DA302-AEC6-4EC7-A912-8009BBE6CF33}">
      <dgm:prSet/>
      <dgm:spPr/>
      <dgm:t>
        <a:bodyPr/>
        <a:lstStyle/>
        <a:p>
          <a:endParaRPr lang="en-US"/>
        </a:p>
      </dgm:t>
    </dgm:pt>
    <dgm:pt modelId="{5A3311CD-ECB4-4395-A3BA-45B8BD4C2C0E}">
      <dgm:prSet phldrT="[Text]"/>
      <dgm:spPr/>
      <dgm:t>
        <a:bodyPr/>
        <a:lstStyle/>
        <a:p>
          <a:r>
            <a:rPr lang="en-US" dirty="0"/>
            <a:t>TVET</a:t>
          </a:r>
        </a:p>
      </dgm:t>
    </dgm:pt>
    <dgm:pt modelId="{FC6CCD25-7688-4846-96AE-530E3C7D7CDC}" type="parTrans" cxnId="{F42A6601-F7D7-463D-96B7-458A5A6186F9}">
      <dgm:prSet/>
      <dgm:spPr/>
      <dgm:t>
        <a:bodyPr/>
        <a:lstStyle/>
        <a:p>
          <a:endParaRPr lang="en-US"/>
        </a:p>
      </dgm:t>
    </dgm:pt>
    <dgm:pt modelId="{56C551AE-8C0B-421E-9ADC-AC9A11DB2A12}" type="sibTrans" cxnId="{F42A6601-F7D7-463D-96B7-458A5A6186F9}">
      <dgm:prSet/>
      <dgm:spPr/>
      <dgm:t>
        <a:bodyPr/>
        <a:lstStyle/>
        <a:p>
          <a:endParaRPr lang="en-US"/>
        </a:p>
      </dgm:t>
    </dgm:pt>
    <dgm:pt modelId="{A21A81FC-F608-4E81-A471-9B584CC1BB5A}" type="pres">
      <dgm:prSet presAssocID="{2D302832-7965-460D-BF6E-41CF69A83616}" presName="cycleMatrixDiagram" presStyleCnt="0">
        <dgm:presLayoutVars>
          <dgm:chMax val="1"/>
          <dgm:dir/>
          <dgm:animLvl val="lvl"/>
          <dgm:resizeHandles val="exact"/>
        </dgm:presLayoutVars>
      </dgm:prSet>
      <dgm:spPr/>
      <dgm:t>
        <a:bodyPr/>
        <a:lstStyle/>
        <a:p>
          <a:endParaRPr lang="en-US"/>
        </a:p>
      </dgm:t>
    </dgm:pt>
    <dgm:pt modelId="{41FBEE41-9ADA-4FE9-9744-1C60156741BB}" type="pres">
      <dgm:prSet presAssocID="{2D302832-7965-460D-BF6E-41CF69A83616}" presName="children" presStyleCnt="0"/>
      <dgm:spPr/>
    </dgm:pt>
    <dgm:pt modelId="{3B74AAC2-22C0-471B-937F-2406A463D6C5}" type="pres">
      <dgm:prSet presAssocID="{2D302832-7965-460D-BF6E-41CF69A83616}" presName="child1group" presStyleCnt="0"/>
      <dgm:spPr/>
    </dgm:pt>
    <dgm:pt modelId="{5E13DC1C-41F3-4FAC-9454-40109FEEA9F2}" type="pres">
      <dgm:prSet presAssocID="{2D302832-7965-460D-BF6E-41CF69A83616}" presName="child1" presStyleLbl="bgAcc1" presStyleIdx="0" presStyleCnt="4"/>
      <dgm:spPr/>
      <dgm:t>
        <a:bodyPr/>
        <a:lstStyle/>
        <a:p>
          <a:endParaRPr lang="en-US"/>
        </a:p>
      </dgm:t>
    </dgm:pt>
    <dgm:pt modelId="{9C06B2B7-F659-4218-8F7F-C4CFABEC5A86}" type="pres">
      <dgm:prSet presAssocID="{2D302832-7965-460D-BF6E-41CF69A83616}" presName="child1Text" presStyleLbl="bgAcc1" presStyleIdx="0" presStyleCnt="4">
        <dgm:presLayoutVars>
          <dgm:bulletEnabled val="1"/>
        </dgm:presLayoutVars>
      </dgm:prSet>
      <dgm:spPr/>
      <dgm:t>
        <a:bodyPr/>
        <a:lstStyle/>
        <a:p>
          <a:endParaRPr lang="en-US"/>
        </a:p>
      </dgm:t>
    </dgm:pt>
    <dgm:pt modelId="{694149AF-8A7E-48D0-8878-A4281261F0A7}" type="pres">
      <dgm:prSet presAssocID="{2D302832-7965-460D-BF6E-41CF69A83616}" presName="child2group" presStyleCnt="0"/>
      <dgm:spPr/>
    </dgm:pt>
    <dgm:pt modelId="{2CF8DEC5-5CA0-494C-9E61-A32B7CE02BE8}" type="pres">
      <dgm:prSet presAssocID="{2D302832-7965-460D-BF6E-41CF69A83616}" presName="child2" presStyleLbl="bgAcc1" presStyleIdx="1" presStyleCnt="4"/>
      <dgm:spPr/>
      <dgm:t>
        <a:bodyPr/>
        <a:lstStyle/>
        <a:p>
          <a:endParaRPr lang="en-US"/>
        </a:p>
      </dgm:t>
    </dgm:pt>
    <dgm:pt modelId="{D9BE28F3-F80B-4EC3-8BBB-B541FC7AACDE}" type="pres">
      <dgm:prSet presAssocID="{2D302832-7965-460D-BF6E-41CF69A83616}" presName="child2Text" presStyleLbl="bgAcc1" presStyleIdx="1" presStyleCnt="4">
        <dgm:presLayoutVars>
          <dgm:bulletEnabled val="1"/>
        </dgm:presLayoutVars>
      </dgm:prSet>
      <dgm:spPr/>
      <dgm:t>
        <a:bodyPr/>
        <a:lstStyle/>
        <a:p>
          <a:endParaRPr lang="en-US"/>
        </a:p>
      </dgm:t>
    </dgm:pt>
    <dgm:pt modelId="{200D6542-D19F-4E8B-B8B6-EF4CA59FABE1}" type="pres">
      <dgm:prSet presAssocID="{2D302832-7965-460D-BF6E-41CF69A83616}" presName="child3group" presStyleCnt="0"/>
      <dgm:spPr/>
    </dgm:pt>
    <dgm:pt modelId="{BDE5DAD5-1837-4A60-B5A2-74EA3D032F57}" type="pres">
      <dgm:prSet presAssocID="{2D302832-7965-460D-BF6E-41CF69A83616}" presName="child3" presStyleLbl="bgAcc1" presStyleIdx="2" presStyleCnt="4"/>
      <dgm:spPr/>
      <dgm:t>
        <a:bodyPr/>
        <a:lstStyle/>
        <a:p>
          <a:endParaRPr lang="en-US"/>
        </a:p>
      </dgm:t>
    </dgm:pt>
    <dgm:pt modelId="{3229C7D3-CA95-4C6A-A005-AFF2E799AF38}" type="pres">
      <dgm:prSet presAssocID="{2D302832-7965-460D-BF6E-41CF69A83616}" presName="child3Text" presStyleLbl="bgAcc1" presStyleIdx="2" presStyleCnt="4">
        <dgm:presLayoutVars>
          <dgm:bulletEnabled val="1"/>
        </dgm:presLayoutVars>
      </dgm:prSet>
      <dgm:spPr/>
      <dgm:t>
        <a:bodyPr/>
        <a:lstStyle/>
        <a:p>
          <a:endParaRPr lang="en-US"/>
        </a:p>
      </dgm:t>
    </dgm:pt>
    <dgm:pt modelId="{C12D13B5-0312-42E4-B4DD-A255DA169A6B}" type="pres">
      <dgm:prSet presAssocID="{2D302832-7965-460D-BF6E-41CF69A83616}" presName="child4group" presStyleCnt="0"/>
      <dgm:spPr/>
    </dgm:pt>
    <dgm:pt modelId="{632460D2-EF7C-4958-BB80-783F6A030635}" type="pres">
      <dgm:prSet presAssocID="{2D302832-7965-460D-BF6E-41CF69A83616}" presName="child4" presStyleLbl="bgAcc1" presStyleIdx="3" presStyleCnt="4"/>
      <dgm:spPr/>
      <dgm:t>
        <a:bodyPr/>
        <a:lstStyle/>
        <a:p>
          <a:endParaRPr lang="en-US"/>
        </a:p>
      </dgm:t>
    </dgm:pt>
    <dgm:pt modelId="{7DCC8A26-19DD-4939-B52A-E96922EDDBA3}" type="pres">
      <dgm:prSet presAssocID="{2D302832-7965-460D-BF6E-41CF69A83616}" presName="child4Text" presStyleLbl="bgAcc1" presStyleIdx="3" presStyleCnt="4">
        <dgm:presLayoutVars>
          <dgm:bulletEnabled val="1"/>
        </dgm:presLayoutVars>
      </dgm:prSet>
      <dgm:spPr/>
      <dgm:t>
        <a:bodyPr/>
        <a:lstStyle/>
        <a:p>
          <a:endParaRPr lang="en-US"/>
        </a:p>
      </dgm:t>
    </dgm:pt>
    <dgm:pt modelId="{AF2949B3-06ED-492D-BDD9-624275786E28}" type="pres">
      <dgm:prSet presAssocID="{2D302832-7965-460D-BF6E-41CF69A83616}" presName="childPlaceholder" presStyleCnt="0"/>
      <dgm:spPr/>
    </dgm:pt>
    <dgm:pt modelId="{70F605DD-6B15-4C2F-8853-E44D8E689F4F}" type="pres">
      <dgm:prSet presAssocID="{2D302832-7965-460D-BF6E-41CF69A83616}" presName="circle" presStyleCnt="0"/>
      <dgm:spPr/>
    </dgm:pt>
    <dgm:pt modelId="{77F5692F-63CC-4ECC-8A47-788E8757516F}" type="pres">
      <dgm:prSet presAssocID="{2D302832-7965-460D-BF6E-41CF69A83616}" presName="quadrant1" presStyleLbl="node1" presStyleIdx="0" presStyleCnt="4">
        <dgm:presLayoutVars>
          <dgm:chMax val="1"/>
          <dgm:bulletEnabled val="1"/>
        </dgm:presLayoutVars>
      </dgm:prSet>
      <dgm:spPr/>
      <dgm:t>
        <a:bodyPr/>
        <a:lstStyle/>
        <a:p>
          <a:endParaRPr lang="en-US"/>
        </a:p>
      </dgm:t>
    </dgm:pt>
    <dgm:pt modelId="{51DF69EA-47D0-44DE-A991-9DF9BA273D30}" type="pres">
      <dgm:prSet presAssocID="{2D302832-7965-460D-BF6E-41CF69A83616}" presName="quadrant2" presStyleLbl="node1" presStyleIdx="1" presStyleCnt="4" custScaleX="95858" custScaleY="104309">
        <dgm:presLayoutVars>
          <dgm:chMax val="1"/>
          <dgm:bulletEnabled val="1"/>
        </dgm:presLayoutVars>
      </dgm:prSet>
      <dgm:spPr/>
      <dgm:t>
        <a:bodyPr/>
        <a:lstStyle/>
        <a:p>
          <a:endParaRPr lang="en-US"/>
        </a:p>
      </dgm:t>
    </dgm:pt>
    <dgm:pt modelId="{6310DE74-A73A-4716-8CD0-582398D48D82}" type="pres">
      <dgm:prSet presAssocID="{2D302832-7965-460D-BF6E-41CF69A83616}" presName="quadrant3" presStyleLbl="node1" presStyleIdx="2" presStyleCnt="4" custLinFactNeighborX="-2196" custLinFactNeighborY="4554">
        <dgm:presLayoutVars>
          <dgm:chMax val="1"/>
          <dgm:bulletEnabled val="1"/>
        </dgm:presLayoutVars>
      </dgm:prSet>
      <dgm:spPr/>
      <dgm:t>
        <a:bodyPr/>
        <a:lstStyle/>
        <a:p>
          <a:endParaRPr lang="en-US"/>
        </a:p>
      </dgm:t>
    </dgm:pt>
    <dgm:pt modelId="{A845F338-ECB0-4E44-8C33-434D6A02CDB8}" type="pres">
      <dgm:prSet presAssocID="{2D302832-7965-460D-BF6E-41CF69A83616}" presName="quadrant4" presStyleLbl="node1" presStyleIdx="3" presStyleCnt="4">
        <dgm:presLayoutVars>
          <dgm:chMax val="1"/>
          <dgm:bulletEnabled val="1"/>
        </dgm:presLayoutVars>
      </dgm:prSet>
      <dgm:spPr/>
      <dgm:t>
        <a:bodyPr/>
        <a:lstStyle/>
        <a:p>
          <a:endParaRPr lang="en-US"/>
        </a:p>
      </dgm:t>
    </dgm:pt>
    <dgm:pt modelId="{3F849135-2128-494F-9815-6E9F1BC546BF}" type="pres">
      <dgm:prSet presAssocID="{2D302832-7965-460D-BF6E-41CF69A83616}" presName="quadrantPlaceholder" presStyleCnt="0"/>
      <dgm:spPr/>
    </dgm:pt>
    <dgm:pt modelId="{47A6D4F8-5192-48B6-A223-B92D96995D9B}" type="pres">
      <dgm:prSet presAssocID="{2D302832-7965-460D-BF6E-41CF69A83616}" presName="center1" presStyleLbl="fgShp" presStyleIdx="0" presStyleCnt="2"/>
      <dgm:spPr/>
    </dgm:pt>
    <dgm:pt modelId="{9F5B4800-3DA5-4EBD-9198-56FD587F016A}" type="pres">
      <dgm:prSet presAssocID="{2D302832-7965-460D-BF6E-41CF69A83616}" presName="center2" presStyleLbl="fgShp" presStyleIdx="1" presStyleCnt="2"/>
      <dgm:spPr/>
    </dgm:pt>
  </dgm:ptLst>
  <dgm:cxnLst>
    <dgm:cxn modelId="{65B64810-A707-4A73-8EE0-D766C48EE60D}" srcId="{3E523CA2-28C3-4F11-8821-5D66C8F262E3}" destId="{2A4E9488-1914-46D1-8FA2-B21B45194D1A}" srcOrd="1" destOrd="0" parTransId="{58E0367C-9D39-4FA9-ADBB-3FB8C3F688A4}" sibTransId="{4BDC70D9-3664-44EE-82A9-0A3E8BCBA108}"/>
    <dgm:cxn modelId="{81A9E276-FAD2-4898-BBD5-5157A81F6646}" type="presOf" srcId="{86F46851-5351-4823-BFE1-B135B3676A8D}" destId="{BDE5DAD5-1837-4A60-B5A2-74EA3D032F57}" srcOrd="0" destOrd="0" presId="urn:microsoft.com/office/officeart/2005/8/layout/cycle4"/>
    <dgm:cxn modelId="{092E1859-4FE2-42C1-AA61-8F31C436398C}" type="presOf" srcId="{86F46851-5351-4823-BFE1-B135B3676A8D}" destId="{3229C7D3-CA95-4C6A-A005-AFF2E799AF38}" srcOrd="1" destOrd="0" presId="urn:microsoft.com/office/officeart/2005/8/layout/cycle4"/>
    <dgm:cxn modelId="{EDC119E2-437E-492F-AC58-41FBA636808F}" type="presOf" srcId="{3E523CA2-28C3-4F11-8821-5D66C8F262E3}" destId="{77F5692F-63CC-4ECC-8A47-788E8757516F}" srcOrd="0" destOrd="0" presId="urn:microsoft.com/office/officeart/2005/8/layout/cycle4"/>
    <dgm:cxn modelId="{B03DA302-AEC6-4EC7-A912-8009BBE6CF33}" srcId="{3ABC5542-4678-4A8C-8E6A-7DF81D2B7FA0}" destId="{76EAB581-527A-45D6-BFD8-08F8E3403D2C}" srcOrd="1" destOrd="0" parTransId="{E6FB9DD2-48CF-4FE5-B8E1-AC13CBBF40C7}" sibTransId="{BF2262E8-7FCE-45D8-9EBF-CC334D165946}"/>
    <dgm:cxn modelId="{2944076A-7EAF-4476-AC45-6C1B1BD1622A}" type="presOf" srcId="{76EAB581-527A-45D6-BFD8-08F8E3403D2C}" destId="{7DCC8A26-19DD-4939-B52A-E96922EDDBA3}" srcOrd="1" destOrd="1" presId="urn:microsoft.com/office/officeart/2005/8/layout/cycle4"/>
    <dgm:cxn modelId="{248BB366-9BD4-4AC9-B75D-E99B13CB041D}" type="presOf" srcId="{9558161E-F6B4-4C08-80BA-E690D5AA0E10}" destId="{9C06B2B7-F659-4218-8F7F-C4CFABEC5A86}" srcOrd="1" destOrd="0" presId="urn:microsoft.com/office/officeart/2005/8/layout/cycle4"/>
    <dgm:cxn modelId="{5402172A-6A39-4A5F-A154-94A3123A570B}" type="presOf" srcId="{2A4E9488-1914-46D1-8FA2-B21B45194D1A}" destId="{5E13DC1C-41F3-4FAC-9454-40109FEEA9F2}" srcOrd="0" destOrd="1" presId="urn:microsoft.com/office/officeart/2005/8/layout/cycle4"/>
    <dgm:cxn modelId="{5CC90CEB-784F-4220-9315-75A029831982}" type="presOf" srcId="{9558161E-F6B4-4C08-80BA-E690D5AA0E10}" destId="{5E13DC1C-41F3-4FAC-9454-40109FEEA9F2}" srcOrd="0" destOrd="0" presId="urn:microsoft.com/office/officeart/2005/8/layout/cycle4"/>
    <dgm:cxn modelId="{94BDEE0F-4624-46D0-946C-B78D83D6F773}" type="presOf" srcId="{CDF57016-1084-48D6-940A-5656B9234563}" destId="{BDE5DAD5-1837-4A60-B5A2-74EA3D032F57}" srcOrd="0" destOrd="1" presId="urn:microsoft.com/office/officeart/2005/8/layout/cycle4"/>
    <dgm:cxn modelId="{FA1C8DFB-B979-44CA-8FC2-89090E8A1C49}" srcId="{CE490C28-CC97-4EE7-B14C-389B6058958C}" destId="{D94B83DC-A575-4364-825A-B30F3B08CE99}" srcOrd="1" destOrd="0" parTransId="{F5C343D7-44EB-4049-B035-5FD8C685BED4}" sibTransId="{05D71A50-D084-4B31-9AB4-E8F1310A6BA2}"/>
    <dgm:cxn modelId="{B644B1B9-1352-4F29-A86D-18041DC9695A}" type="presOf" srcId="{5A3311CD-ECB4-4395-A3BA-45B8BD4C2C0E}" destId="{BDE5DAD5-1837-4A60-B5A2-74EA3D032F57}" srcOrd="0" destOrd="2" presId="urn:microsoft.com/office/officeart/2005/8/layout/cycle4"/>
    <dgm:cxn modelId="{A9C09428-E4D2-45C4-A64B-6A116B0E764B}" srcId="{2D302832-7965-460D-BF6E-41CF69A83616}" destId="{3ABC5542-4678-4A8C-8E6A-7DF81D2B7FA0}" srcOrd="3" destOrd="0" parTransId="{84402374-4922-4DC5-92BB-7F91902E085D}" sibTransId="{E32DE514-954D-4AF6-A95E-AFAE152E50B2}"/>
    <dgm:cxn modelId="{9A98163C-0CF2-4C16-B60B-758E0EE6568A}" srcId="{2D302832-7965-460D-BF6E-41CF69A83616}" destId="{CE490C28-CC97-4EE7-B14C-389B6058958C}" srcOrd="1" destOrd="0" parTransId="{9B4CDE77-F7E7-4248-ABCE-F09E3884DA25}" sibTransId="{05B209CF-F4EA-4D3D-9FA2-39D22821EB74}"/>
    <dgm:cxn modelId="{00BFD3B9-9A97-4FAC-9E25-C4D17582577B}" srcId="{3ABC5542-4678-4A8C-8E6A-7DF81D2B7FA0}" destId="{6A2474A9-D6C9-4349-836A-20507D028B79}" srcOrd="0" destOrd="0" parTransId="{379E11C2-977C-4878-A320-5DCD227DBED0}" sibTransId="{B3B57D93-C4C9-4284-B672-2C7384A2E262}"/>
    <dgm:cxn modelId="{5D389921-F8FC-4E70-AFE4-2F4C452A96AB}" type="presOf" srcId="{76EAB581-527A-45D6-BFD8-08F8E3403D2C}" destId="{632460D2-EF7C-4958-BB80-783F6A030635}" srcOrd="0" destOrd="1" presId="urn:microsoft.com/office/officeart/2005/8/layout/cycle4"/>
    <dgm:cxn modelId="{A1B38BE3-8FF8-4199-A21C-A391C8E1A6BC}" type="presOf" srcId="{63BCC98E-04D7-46FD-B005-431B00EBCB00}" destId="{D9BE28F3-F80B-4EC3-8BBB-B541FC7AACDE}" srcOrd="1" destOrd="0" presId="urn:microsoft.com/office/officeart/2005/8/layout/cycle4"/>
    <dgm:cxn modelId="{06F26A53-EFD8-4082-A6D6-68024CF95134}" type="presOf" srcId="{6A2474A9-D6C9-4349-836A-20507D028B79}" destId="{7DCC8A26-19DD-4939-B52A-E96922EDDBA3}" srcOrd="1" destOrd="0" presId="urn:microsoft.com/office/officeart/2005/8/layout/cycle4"/>
    <dgm:cxn modelId="{1279EFD0-107B-41BB-A0FE-B1C2EBAAFCE3}" type="presOf" srcId="{63BCC98E-04D7-46FD-B005-431B00EBCB00}" destId="{2CF8DEC5-5CA0-494C-9E61-A32B7CE02BE8}" srcOrd="0" destOrd="0" presId="urn:microsoft.com/office/officeart/2005/8/layout/cycle4"/>
    <dgm:cxn modelId="{2F8C99FB-60B7-4AB0-B293-8054AA86886F}" srcId="{5590C996-C3E0-4939-B3B1-E2E744BA1D93}" destId="{CDF57016-1084-48D6-940A-5656B9234563}" srcOrd="1" destOrd="0" parTransId="{AC1153F0-8F13-4757-97BA-00B8E809ABFA}" sibTransId="{ECEE23D4-9CB2-46A7-BB1A-109917CB05BB}"/>
    <dgm:cxn modelId="{01F4F663-3A06-45F5-8037-1CA68D2516F3}" type="presOf" srcId="{5A3311CD-ECB4-4395-A3BA-45B8BD4C2C0E}" destId="{3229C7D3-CA95-4C6A-A005-AFF2E799AF38}" srcOrd="1" destOrd="2" presId="urn:microsoft.com/office/officeart/2005/8/layout/cycle4"/>
    <dgm:cxn modelId="{9E612CC0-3BD5-4BB1-AB8F-DB56D7425D73}" type="presOf" srcId="{CE490C28-CC97-4EE7-B14C-389B6058958C}" destId="{51DF69EA-47D0-44DE-A991-9DF9BA273D30}" srcOrd="0" destOrd="0" presId="urn:microsoft.com/office/officeart/2005/8/layout/cycle4"/>
    <dgm:cxn modelId="{614625D0-16F0-42EB-ACD4-54E16C4F769E}" type="presOf" srcId="{D94B83DC-A575-4364-825A-B30F3B08CE99}" destId="{2CF8DEC5-5CA0-494C-9E61-A32B7CE02BE8}" srcOrd="0" destOrd="1" presId="urn:microsoft.com/office/officeart/2005/8/layout/cycle4"/>
    <dgm:cxn modelId="{2F38B7D1-2756-4804-85D2-DE002084FA08}" type="presOf" srcId="{5590C996-C3E0-4939-B3B1-E2E744BA1D93}" destId="{6310DE74-A73A-4716-8CD0-582398D48D82}" srcOrd="0" destOrd="0" presId="urn:microsoft.com/office/officeart/2005/8/layout/cycle4"/>
    <dgm:cxn modelId="{74C071E7-2136-419F-B80F-10A189D6FB55}" srcId="{2D302832-7965-460D-BF6E-41CF69A83616}" destId="{5590C996-C3E0-4939-B3B1-E2E744BA1D93}" srcOrd="2" destOrd="0" parTransId="{63909129-0B3F-4882-9DA4-057D5916EB44}" sibTransId="{59B751AB-7FF2-4CD9-8258-59689E7BE7AD}"/>
    <dgm:cxn modelId="{229BC162-054C-4AD7-A3E6-26EDA378C7CE}" type="presOf" srcId="{CDF57016-1084-48D6-940A-5656B9234563}" destId="{3229C7D3-CA95-4C6A-A005-AFF2E799AF38}" srcOrd="1" destOrd="1" presId="urn:microsoft.com/office/officeart/2005/8/layout/cycle4"/>
    <dgm:cxn modelId="{AF743078-5132-47E7-AB4D-1D3B15DF68FA}" type="presOf" srcId="{3ABC5542-4678-4A8C-8E6A-7DF81D2B7FA0}" destId="{A845F338-ECB0-4E44-8C33-434D6A02CDB8}" srcOrd="0" destOrd="0" presId="urn:microsoft.com/office/officeart/2005/8/layout/cycle4"/>
    <dgm:cxn modelId="{CFD31BE9-0321-43EE-90BE-49C71E7FCFBF}" type="presOf" srcId="{D94B83DC-A575-4364-825A-B30F3B08CE99}" destId="{D9BE28F3-F80B-4EC3-8BBB-B541FC7AACDE}" srcOrd="1" destOrd="1" presId="urn:microsoft.com/office/officeart/2005/8/layout/cycle4"/>
    <dgm:cxn modelId="{3FFD83E5-58D2-4215-A04D-4F6E11143331}" type="presOf" srcId="{6A2474A9-D6C9-4349-836A-20507D028B79}" destId="{632460D2-EF7C-4958-BB80-783F6A030635}" srcOrd="0" destOrd="0" presId="urn:microsoft.com/office/officeart/2005/8/layout/cycle4"/>
    <dgm:cxn modelId="{F21C7B65-5695-40F6-9498-F6D87AA701DF}" type="presOf" srcId="{2A4E9488-1914-46D1-8FA2-B21B45194D1A}" destId="{9C06B2B7-F659-4218-8F7F-C4CFABEC5A86}" srcOrd="1" destOrd="1" presId="urn:microsoft.com/office/officeart/2005/8/layout/cycle4"/>
    <dgm:cxn modelId="{E920E70F-78C9-4E74-AEDE-E3277D0062FB}" srcId="{5590C996-C3E0-4939-B3B1-E2E744BA1D93}" destId="{86F46851-5351-4823-BFE1-B135B3676A8D}" srcOrd="0" destOrd="0" parTransId="{FC935F11-6BFE-45DF-B2A2-2400ADA1F6BF}" sibTransId="{1CAC5CD7-F0A5-4D15-8D7B-FB6D99099D27}"/>
    <dgm:cxn modelId="{F42A6601-F7D7-463D-96B7-458A5A6186F9}" srcId="{5590C996-C3E0-4939-B3B1-E2E744BA1D93}" destId="{5A3311CD-ECB4-4395-A3BA-45B8BD4C2C0E}" srcOrd="2" destOrd="0" parTransId="{FC6CCD25-7688-4846-96AE-530E3C7D7CDC}" sibTransId="{56C551AE-8C0B-421E-9ADC-AC9A11DB2A12}"/>
    <dgm:cxn modelId="{8C9F746F-9A9C-4336-9DEA-B44B088A5E23}" srcId="{CE490C28-CC97-4EE7-B14C-389B6058958C}" destId="{63BCC98E-04D7-46FD-B005-431B00EBCB00}" srcOrd="0" destOrd="0" parTransId="{4993B435-0F8F-4D11-B2D6-8EABE277B5D3}" sibTransId="{E601A646-77CE-4E1E-8DFC-08CD6744A525}"/>
    <dgm:cxn modelId="{63B06A67-D514-4DEA-9278-9E478D046359}" srcId="{2D302832-7965-460D-BF6E-41CF69A83616}" destId="{3E523CA2-28C3-4F11-8821-5D66C8F262E3}" srcOrd="0" destOrd="0" parTransId="{3ABC1E83-2D3A-4DC6-A059-B4CCDC40E119}" sibTransId="{80CE38EE-F7D5-4EE1-A13B-02E4B5B0FD52}"/>
    <dgm:cxn modelId="{182FC35B-A809-46AC-96BD-318A483B1980}" type="presOf" srcId="{2D302832-7965-460D-BF6E-41CF69A83616}" destId="{A21A81FC-F608-4E81-A471-9B584CC1BB5A}" srcOrd="0" destOrd="0" presId="urn:microsoft.com/office/officeart/2005/8/layout/cycle4"/>
    <dgm:cxn modelId="{1BCB5469-E90F-40F1-AFBF-727C468E98DC}" srcId="{3E523CA2-28C3-4F11-8821-5D66C8F262E3}" destId="{9558161E-F6B4-4C08-80BA-E690D5AA0E10}" srcOrd="0" destOrd="0" parTransId="{355A1F7B-6F03-4275-8C93-A5FC5954A798}" sibTransId="{77712741-62D3-4230-A9DE-BA20876033AD}"/>
    <dgm:cxn modelId="{DDFFF704-73B6-49F9-BF59-C9DA23398806}" type="presParOf" srcId="{A21A81FC-F608-4E81-A471-9B584CC1BB5A}" destId="{41FBEE41-9ADA-4FE9-9744-1C60156741BB}" srcOrd="0" destOrd="0" presId="urn:microsoft.com/office/officeart/2005/8/layout/cycle4"/>
    <dgm:cxn modelId="{726C01AB-75B0-4369-AC25-2AABDF64B434}" type="presParOf" srcId="{41FBEE41-9ADA-4FE9-9744-1C60156741BB}" destId="{3B74AAC2-22C0-471B-937F-2406A463D6C5}" srcOrd="0" destOrd="0" presId="urn:microsoft.com/office/officeart/2005/8/layout/cycle4"/>
    <dgm:cxn modelId="{786A3D7E-35D0-4C3B-8A52-432A34418205}" type="presParOf" srcId="{3B74AAC2-22C0-471B-937F-2406A463D6C5}" destId="{5E13DC1C-41F3-4FAC-9454-40109FEEA9F2}" srcOrd="0" destOrd="0" presId="urn:microsoft.com/office/officeart/2005/8/layout/cycle4"/>
    <dgm:cxn modelId="{AB31985C-B890-4325-ACF8-A8A529BFF439}" type="presParOf" srcId="{3B74AAC2-22C0-471B-937F-2406A463D6C5}" destId="{9C06B2B7-F659-4218-8F7F-C4CFABEC5A86}" srcOrd="1" destOrd="0" presId="urn:microsoft.com/office/officeart/2005/8/layout/cycle4"/>
    <dgm:cxn modelId="{29BF7866-476E-467C-95C6-757C579AC60A}" type="presParOf" srcId="{41FBEE41-9ADA-4FE9-9744-1C60156741BB}" destId="{694149AF-8A7E-48D0-8878-A4281261F0A7}" srcOrd="1" destOrd="0" presId="urn:microsoft.com/office/officeart/2005/8/layout/cycle4"/>
    <dgm:cxn modelId="{083E9A58-C701-4625-B72D-163E97D8025B}" type="presParOf" srcId="{694149AF-8A7E-48D0-8878-A4281261F0A7}" destId="{2CF8DEC5-5CA0-494C-9E61-A32B7CE02BE8}" srcOrd="0" destOrd="0" presId="urn:microsoft.com/office/officeart/2005/8/layout/cycle4"/>
    <dgm:cxn modelId="{DA3BEE50-79F8-4081-90C5-3B6BD4A56D50}" type="presParOf" srcId="{694149AF-8A7E-48D0-8878-A4281261F0A7}" destId="{D9BE28F3-F80B-4EC3-8BBB-B541FC7AACDE}" srcOrd="1" destOrd="0" presId="urn:microsoft.com/office/officeart/2005/8/layout/cycle4"/>
    <dgm:cxn modelId="{142FAA48-F56D-4AD4-BE42-B77F00BA22DA}" type="presParOf" srcId="{41FBEE41-9ADA-4FE9-9744-1C60156741BB}" destId="{200D6542-D19F-4E8B-B8B6-EF4CA59FABE1}" srcOrd="2" destOrd="0" presId="urn:microsoft.com/office/officeart/2005/8/layout/cycle4"/>
    <dgm:cxn modelId="{85719803-354E-42C6-AA33-4942F9A2FDB1}" type="presParOf" srcId="{200D6542-D19F-4E8B-B8B6-EF4CA59FABE1}" destId="{BDE5DAD5-1837-4A60-B5A2-74EA3D032F57}" srcOrd="0" destOrd="0" presId="urn:microsoft.com/office/officeart/2005/8/layout/cycle4"/>
    <dgm:cxn modelId="{6BAFECA6-AA37-4E62-8B03-A4CF880D99AE}" type="presParOf" srcId="{200D6542-D19F-4E8B-B8B6-EF4CA59FABE1}" destId="{3229C7D3-CA95-4C6A-A005-AFF2E799AF38}" srcOrd="1" destOrd="0" presId="urn:microsoft.com/office/officeart/2005/8/layout/cycle4"/>
    <dgm:cxn modelId="{896D6B59-66C1-4BE6-8071-52B1C201CDF5}" type="presParOf" srcId="{41FBEE41-9ADA-4FE9-9744-1C60156741BB}" destId="{C12D13B5-0312-42E4-B4DD-A255DA169A6B}" srcOrd="3" destOrd="0" presId="urn:microsoft.com/office/officeart/2005/8/layout/cycle4"/>
    <dgm:cxn modelId="{A9B5CCC1-950B-4855-BA0C-F691590649BA}" type="presParOf" srcId="{C12D13B5-0312-42E4-B4DD-A255DA169A6B}" destId="{632460D2-EF7C-4958-BB80-783F6A030635}" srcOrd="0" destOrd="0" presId="urn:microsoft.com/office/officeart/2005/8/layout/cycle4"/>
    <dgm:cxn modelId="{CE4CD1E6-BC5E-4D52-A784-1421BB4F756E}" type="presParOf" srcId="{C12D13B5-0312-42E4-B4DD-A255DA169A6B}" destId="{7DCC8A26-19DD-4939-B52A-E96922EDDBA3}" srcOrd="1" destOrd="0" presId="urn:microsoft.com/office/officeart/2005/8/layout/cycle4"/>
    <dgm:cxn modelId="{BACB27E9-CDCF-490E-A819-84A402ECBDB6}" type="presParOf" srcId="{41FBEE41-9ADA-4FE9-9744-1C60156741BB}" destId="{AF2949B3-06ED-492D-BDD9-624275786E28}" srcOrd="4" destOrd="0" presId="urn:microsoft.com/office/officeart/2005/8/layout/cycle4"/>
    <dgm:cxn modelId="{AF908FC2-BE56-4EEE-9378-CAA928238F1F}" type="presParOf" srcId="{A21A81FC-F608-4E81-A471-9B584CC1BB5A}" destId="{70F605DD-6B15-4C2F-8853-E44D8E689F4F}" srcOrd="1" destOrd="0" presId="urn:microsoft.com/office/officeart/2005/8/layout/cycle4"/>
    <dgm:cxn modelId="{476A2351-123D-40C4-B5D2-40DFD990B1D5}" type="presParOf" srcId="{70F605DD-6B15-4C2F-8853-E44D8E689F4F}" destId="{77F5692F-63CC-4ECC-8A47-788E8757516F}" srcOrd="0" destOrd="0" presId="urn:microsoft.com/office/officeart/2005/8/layout/cycle4"/>
    <dgm:cxn modelId="{6F9BE24F-E92E-45E3-9BBA-CA97D37968F1}" type="presParOf" srcId="{70F605DD-6B15-4C2F-8853-E44D8E689F4F}" destId="{51DF69EA-47D0-44DE-A991-9DF9BA273D30}" srcOrd="1" destOrd="0" presId="urn:microsoft.com/office/officeart/2005/8/layout/cycle4"/>
    <dgm:cxn modelId="{BEB9911B-795F-4836-A36B-E4C18F900A39}" type="presParOf" srcId="{70F605DD-6B15-4C2F-8853-E44D8E689F4F}" destId="{6310DE74-A73A-4716-8CD0-582398D48D82}" srcOrd="2" destOrd="0" presId="urn:microsoft.com/office/officeart/2005/8/layout/cycle4"/>
    <dgm:cxn modelId="{F0682FB2-D4D7-4E89-8BD2-A2A75ABF3D3B}" type="presParOf" srcId="{70F605DD-6B15-4C2F-8853-E44D8E689F4F}" destId="{A845F338-ECB0-4E44-8C33-434D6A02CDB8}" srcOrd="3" destOrd="0" presId="urn:microsoft.com/office/officeart/2005/8/layout/cycle4"/>
    <dgm:cxn modelId="{1FC77526-8103-47DA-BC89-4F0E3086E8C1}" type="presParOf" srcId="{70F605DD-6B15-4C2F-8853-E44D8E689F4F}" destId="{3F849135-2128-494F-9815-6E9F1BC546BF}" srcOrd="4" destOrd="0" presId="urn:microsoft.com/office/officeart/2005/8/layout/cycle4"/>
    <dgm:cxn modelId="{00C0E117-1913-4DD3-B527-4F5FBBFDE3E3}" type="presParOf" srcId="{A21A81FC-F608-4E81-A471-9B584CC1BB5A}" destId="{47A6D4F8-5192-48B6-A223-B92D96995D9B}" srcOrd="2" destOrd="0" presId="urn:microsoft.com/office/officeart/2005/8/layout/cycle4"/>
    <dgm:cxn modelId="{6138FD1D-CF9B-48D2-9769-C1EF057F1D84}" type="presParOf" srcId="{A21A81FC-F608-4E81-A471-9B584CC1BB5A}" destId="{9F5B4800-3DA5-4EBD-9198-56FD587F016A}"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1922FF-FA21-4F81-A450-D207149B929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473FA4F-A2EF-4BD2-B056-E0D0E31B55D8}">
      <dgm:prSet phldrT="[Text]"/>
      <dgm:spPr>
        <a:solidFill>
          <a:schemeClr val="accent1">
            <a:lumMod val="60000"/>
            <a:lumOff val="40000"/>
          </a:schemeClr>
        </a:solidFill>
      </dgm:spPr>
      <dgm:t>
        <a:bodyPr/>
        <a:lstStyle/>
        <a:p>
          <a:r>
            <a:rPr lang="en-US" dirty="0"/>
            <a:t>Assessment Approach </a:t>
          </a:r>
        </a:p>
      </dgm:t>
    </dgm:pt>
    <dgm:pt modelId="{ECC2B843-61CD-4317-8537-D92DD8B27299}" type="parTrans" cxnId="{7076385B-6924-4AFD-AF6A-E989FC28E4AB}">
      <dgm:prSet/>
      <dgm:spPr/>
      <dgm:t>
        <a:bodyPr/>
        <a:lstStyle/>
        <a:p>
          <a:endParaRPr lang="en-US"/>
        </a:p>
      </dgm:t>
    </dgm:pt>
    <dgm:pt modelId="{620648F2-B274-42CA-8D2C-D6F8B3EFA414}" type="sibTrans" cxnId="{7076385B-6924-4AFD-AF6A-E989FC28E4AB}">
      <dgm:prSet/>
      <dgm:spPr/>
      <dgm:t>
        <a:bodyPr/>
        <a:lstStyle/>
        <a:p>
          <a:endParaRPr lang="en-US"/>
        </a:p>
      </dgm:t>
    </dgm:pt>
    <dgm:pt modelId="{65AFA76C-2F61-492B-A966-03053B523AAC}">
      <dgm:prSet phldrT="[Text]" custT="1"/>
      <dgm:spPr/>
      <dgm:t>
        <a:bodyPr/>
        <a:lstStyle/>
        <a:p>
          <a:r>
            <a:rPr lang="en-US" sz="2400" dirty="0">
              <a:latin typeface="Times New Roman" panose="02020603050405020304" pitchFamily="18" charset="0"/>
              <a:cs typeface="Times New Roman" panose="02020603050405020304" pitchFamily="18" charset="0"/>
            </a:rPr>
            <a:t>review and evaluation of the University’s compliance with a set of best practices and the degree of attainment of the Standards/Benchmarks prescribed by the QAAC.</a:t>
          </a:r>
        </a:p>
      </dgm:t>
    </dgm:pt>
    <dgm:pt modelId="{00D1D448-7DCF-4664-A44F-37CB7B8D8CC5}" type="parTrans" cxnId="{E801942C-4E80-4113-8138-5F762E40FA09}">
      <dgm:prSet/>
      <dgm:spPr/>
      <dgm:t>
        <a:bodyPr/>
        <a:lstStyle/>
        <a:p>
          <a:endParaRPr lang="en-US"/>
        </a:p>
      </dgm:t>
    </dgm:pt>
    <dgm:pt modelId="{D7FC021D-0182-487B-A39E-B0ECC9D845AA}" type="sibTrans" cxnId="{E801942C-4E80-4113-8138-5F762E40FA09}">
      <dgm:prSet/>
      <dgm:spPr/>
      <dgm:t>
        <a:bodyPr/>
        <a:lstStyle/>
        <a:p>
          <a:endParaRPr lang="en-US"/>
        </a:p>
      </dgm:t>
    </dgm:pt>
    <dgm:pt modelId="{E8AF45AD-2612-4F94-A7C8-C7A820A13ED2}">
      <dgm:prSet phldrT="[Text]"/>
      <dgm:spPr>
        <a:solidFill>
          <a:schemeClr val="accent1">
            <a:lumMod val="60000"/>
            <a:lumOff val="40000"/>
          </a:schemeClr>
        </a:solidFill>
      </dgm:spPr>
      <dgm:t>
        <a:bodyPr/>
        <a:lstStyle/>
        <a:p>
          <a:r>
            <a:rPr lang="en-US" dirty="0"/>
            <a:t>Accreditation</a:t>
          </a:r>
        </a:p>
      </dgm:t>
    </dgm:pt>
    <dgm:pt modelId="{8FB6DBD6-9B89-43BF-83F3-900AE73B713B}" type="parTrans" cxnId="{704D47A8-7376-44DF-BBF0-9178B0CC62B6}">
      <dgm:prSet/>
      <dgm:spPr/>
      <dgm:t>
        <a:bodyPr/>
        <a:lstStyle/>
        <a:p>
          <a:endParaRPr lang="en-US"/>
        </a:p>
      </dgm:t>
    </dgm:pt>
    <dgm:pt modelId="{5FCA1197-F157-4159-AE75-0848EEC76C01}" type="sibTrans" cxnId="{704D47A8-7376-44DF-BBF0-9178B0CC62B6}">
      <dgm:prSet/>
      <dgm:spPr/>
      <dgm:t>
        <a:bodyPr/>
        <a:lstStyle/>
        <a:p>
          <a:endParaRPr lang="en-US"/>
        </a:p>
      </dgm:t>
    </dgm:pt>
    <dgm:pt modelId="{320544B8-B2D3-47C0-8010-A6E29C221E9F}">
      <dgm:prSet phldrT="[Text]" custT="1"/>
      <dgm:spPr/>
      <dgm:t>
        <a:bodyPr/>
        <a:lstStyle/>
        <a:p>
          <a:r>
            <a:rPr lang="en-US" sz="2400" dirty="0">
              <a:latin typeface="Times New Roman" panose="02020603050405020304" pitchFamily="18" charset="0"/>
              <a:cs typeface="Times New Roman" panose="02020603050405020304" pitchFamily="18" charset="0"/>
            </a:rPr>
            <a:t>an evaluation of whether an institution or </a:t>
          </a:r>
          <a:r>
            <a:rPr lang="en-US" sz="2400" dirty="0" err="1">
              <a:latin typeface="Times New Roman" panose="02020603050405020304" pitchFamily="18" charset="0"/>
              <a:cs typeface="Times New Roman" panose="02020603050405020304" pitchFamily="18" charset="0"/>
            </a:rPr>
            <a:t>programme</a:t>
          </a:r>
          <a:r>
            <a:rPr lang="en-US" sz="2400" dirty="0">
              <a:latin typeface="Times New Roman" panose="02020603050405020304" pitchFamily="18" charset="0"/>
              <a:cs typeface="Times New Roman" panose="02020603050405020304" pitchFamily="18" charset="0"/>
            </a:rPr>
            <a:t> meets a threshold standard and qualifies for a certain status</a:t>
          </a:r>
        </a:p>
      </dgm:t>
    </dgm:pt>
    <dgm:pt modelId="{012F1F91-870B-4037-B22A-C6B0ECBA8E54}" type="parTrans" cxnId="{82E9E6CA-7E9E-4F1F-872A-BA99314EFFBE}">
      <dgm:prSet/>
      <dgm:spPr/>
      <dgm:t>
        <a:bodyPr/>
        <a:lstStyle/>
        <a:p>
          <a:endParaRPr lang="en-US"/>
        </a:p>
      </dgm:t>
    </dgm:pt>
    <dgm:pt modelId="{C95B1A63-43D3-4DA4-BD9E-0F0434CEE2D2}" type="sibTrans" cxnId="{82E9E6CA-7E9E-4F1F-872A-BA99314EFFBE}">
      <dgm:prSet/>
      <dgm:spPr/>
      <dgm:t>
        <a:bodyPr/>
        <a:lstStyle/>
        <a:p>
          <a:endParaRPr lang="en-US"/>
        </a:p>
      </dgm:t>
    </dgm:pt>
    <dgm:pt modelId="{915C4F2E-9959-47A9-97E3-909DDB152A41}">
      <dgm:prSet phldrT="[Text]"/>
      <dgm:spPr>
        <a:solidFill>
          <a:schemeClr val="accent1">
            <a:lumMod val="60000"/>
            <a:lumOff val="40000"/>
          </a:schemeClr>
        </a:solidFill>
      </dgm:spPr>
      <dgm:t>
        <a:bodyPr/>
        <a:lstStyle/>
        <a:p>
          <a:r>
            <a:rPr lang="en-US" dirty="0"/>
            <a:t>Quality Audit</a:t>
          </a:r>
        </a:p>
      </dgm:t>
    </dgm:pt>
    <dgm:pt modelId="{C25B036E-4169-4DCF-866E-190C790751A6}" type="parTrans" cxnId="{821718A4-C31A-4F43-A5FC-04CE78419F1B}">
      <dgm:prSet/>
      <dgm:spPr/>
      <dgm:t>
        <a:bodyPr/>
        <a:lstStyle/>
        <a:p>
          <a:endParaRPr lang="en-US"/>
        </a:p>
      </dgm:t>
    </dgm:pt>
    <dgm:pt modelId="{FC7B34D0-BA20-46D2-8929-F259EB9A1378}" type="sibTrans" cxnId="{821718A4-C31A-4F43-A5FC-04CE78419F1B}">
      <dgm:prSet/>
      <dgm:spPr/>
      <dgm:t>
        <a:bodyPr/>
        <a:lstStyle/>
        <a:p>
          <a:endParaRPr lang="en-US"/>
        </a:p>
      </dgm:t>
    </dgm:pt>
    <dgm:pt modelId="{B2548278-A5E7-4E4B-8ABE-6AF81B93DE42}">
      <dgm:prSet phldrT="[Text]" custT="1"/>
      <dgm:spPr/>
      <dgm:t>
        <a:bodyPr/>
        <a:lstStyle/>
        <a:p>
          <a:r>
            <a:rPr lang="en-US" sz="2400" dirty="0">
              <a:latin typeface="Times New Roman" panose="02020603050405020304" pitchFamily="18" charset="0"/>
              <a:cs typeface="Times New Roman" panose="02020603050405020304" pitchFamily="18" charset="0"/>
            </a:rPr>
            <a:t>checks the extent to which the institution is achieving its own explicit or implicit objectives</a:t>
          </a:r>
        </a:p>
      </dgm:t>
    </dgm:pt>
    <dgm:pt modelId="{EB5B0F3F-A666-40BF-A4F6-06719995C344}" type="parTrans" cxnId="{03462C21-AEA8-4885-8479-68D0695F0CBA}">
      <dgm:prSet/>
      <dgm:spPr/>
      <dgm:t>
        <a:bodyPr/>
        <a:lstStyle/>
        <a:p>
          <a:endParaRPr lang="en-US"/>
        </a:p>
      </dgm:t>
    </dgm:pt>
    <dgm:pt modelId="{AE80C9FB-2666-40EF-BF3A-8D43651D101A}" type="sibTrans" cxnId="{03462C21-AEA8-4885-8479-68D0695F0CBA}">
      <dgm:prSet/>
      <dgm:spPr/>
      <dgm:t>
        <a:bodyPr/>
        <a:lstStyle/>
        <a:p>
          <a:endParaRPr lang="en-US"/>
        </a:p>
      </dgm:t>
    </dgm:pt>
    <dgm:pt modelId="{356513FE-7878-4950-A8C3-BD476F1CD98E}" type="pres">
      <dgm:prSet presAssocID="{A41922FF-FA21-4F81-A450-D207149B9292}" presName="linearFlow" presStyleCnt="0">
        <dgm:presLayoutVars>
          <dgm:dir/>
          <dgm:animLvl val="lvl"/>
          <dgm:resizeHandles val="exact"/>
        </dgm:presLayoutVars>
      </dgm:prSet>
      <dgm:spPr/>
      <dgm:t>
        <a:bodyPr/>
        <a:lstStyle/>
        <a:p>
          <a:endParaRPr lang="en-US"/>
        </a:p>
      </dgm:t>
    </dgm:pt>
    <dgm:pt modelId="{CF5F6B87-4C7F-4F2F-9935-EC31B2C491A1}" type="pres">
      <dgm:prSet presAssocID="{F473FA4F-A2EF-4BD2-B056-E0D0E31B55D8}" presName="composite" presStyleCnt="0"/>
      <dgm:spPr/>
    </dgm:pt>
    <dgm:pt modelId="{565DFD38-80EB-4857-BFC1-D49C824C5BC6}" type="pres">
      <dgm:prSet presAssocID="{F473FA4F-A2EF-4BD2-B056-E0D0E31B55D8}" presName="parentText" presStyleLbl="alignNode1" presStyleIdx="0" presStyleCnt="3">
        <dgm:presLayoutVars>
          <dgm:chMax val="1"/>
          <dgm:bulletEnabled val="1"/>
        </dgm:presLayoutVars>
      </dgm:prSet>
      <dgm:spPr/>
      <dgm:t>
        <a:bodyPr/>
        <a:lstStyle/>
        <a:p>
          <a:endParaRPr lang="en-US"/>
        </a:p>
      </dgm:t>
    </dgm:pt>
    <dgm:pt modelId="{D058EE2D-D847-428E-866B-E1EE2973ED4C}" type="pres">
      <dgm:prSet presAssocID="{F473FA4F-A2EF-4BD2-B056-E0D0E31B55D8}" presName="descendantText" presStyleLbl="alignAcc1" presStyleIdx="0" presStyleCnt="3">
        <dgm:presLayoutVars>
          <dgm:bulletEnabled val="1"/>
        </dgm:presLayoutVars>
      </dgm:prSet>
      <dgm:spPr/>
      <dgm:t>
        <a:bodyPr/>
        <a:lstStyle/>
        <a:p>
          <a:endParaRPr lang="en-US"/>
        </a:p>
      </dgm:t>
    </dgm:pt>
    <dgm:pt modelId="{B99C7D09-E482-4EBE-AE3A-086EC7607EFA}" type="pres">
      <dgm:prSet presAssocID="{620648F2-B274-42CA-8D2C-D6F8B3EFA414}" presName="sp" presStyleCnt="0"/>
      <dgm:spPr/>
    </dgm:pt>
    <dgm:pt modelId="{2F559702-3F67-4EA7-AC9D-066056D457F9}" type="pres">
      <dgm:prSet presAssocID="{E8AF45AD-2612-4F94-A7C8-C7A820A13ED2}" presName="composite" presStyleCnt="0"/>
      <dgm:spPr/>
    </dgm:pt>
    <dgm:pt modelId="{F5B17E4A-9570-45F7-967E-8CFDC72B004B}" type="pres">
      <dgm:prSet presAssocID="{E8AF45AD-2612-4F94-A7C8-C7A820A13ED2}" presName="parentText" presStyleLbl="alignNode1" presStyleIdx="1" presStyleCnt="3">
        <dgm:presLayoutVars>
          <dgm:chMax val="1"/>
          <dgm:bulletEnabled val="1"/>
        </dgm:presLayoutVars>
      </dgm:prSet>
      <dgm:spPr/>
      <dgm:t>
        <a:bodyPr/>
        <a:lstStyle/>
        <a:p>
          <a:endParaRPr lang="en-US"/>
        </a:p>
      </dgm:t>
    </dgm:pt>
    <dgm:pt modelId="{4B281F67-04B9-44CA-8DE0-9BAA2726075A}" type="pres">
      <dgm:prSet presAssocID="{E8AF45AD-2612-4F94-A7C8-C7A820A13ED2}" presName="descendantText" presStyleLbl="alignAcc1" presStyleIdx="1" presStyleCnt="3">
        <dgm:presLayoutVars>
          <dgm:bulletEnabled val="1"/>
        </dgm:presLayoutVars>
      </dgm:prSet>
      <dgm:spPr/>
      <dgm:t>
        <a:bodyPr/>
        <a:lstStyle/>
        <a:p>
          <a:endParaRPr lang="en-US"/>
        </a:p>
      </dgm:t>
    </dgm:pt>
    <dgm:pt modelId="{39F8071A-B033-4EC9-8B7C-D06553823AA2}" type="pres">
      <dgm:prSet presAssocID="{5FCA1197-F157-4159-AE75-0848EEC76C01}" presName="sp" presStyleCnt="0"/>
      <dgm:spPr/>
    </dgm:pt>
    <dgm:pt modelId="{1A04AC96-51FC-4F93-8214-F9FCCE009064}" type="pres">
      <dgm:prSet presAssocID="{915C4F2E-9959-47A9-97E3-909DDB152A41}" presName="composite" presStyleCnt="0"/>
      <dgm:spPr/>
    </dgm:pt>
    <dgm:pt modelId="{6E2AACF2-E2C5-405A-802C-881FE0FF3F5E}" type="pres">
      <dgm:prSet presAssocID="{915C4F2E-9959-47A9-97E3-909DDB152A41}" presName="parentText" presStyleLbl="alignNode1" presStyleIdx="2" presStyleCnt="3">
        <dgm:presLayoutVars>
          <dgm:chMax val="1"/>
          <dgm:bulletEnabled val="1"/>
        </dgm:presLayoutVars>
      </dgm:prSet>
      <dgm:spPr/>
      <dgm:t>
        <a:bodyPr/>
        <a:lstStyle/>
        <a:p>
          <a:endParaRPr lang="en-US"/>
        </a:p>
      </dgm:t>
    </dgm:pt>
    <dgm:pt modelId="{A345EA98-16F4-4EA8-9B17-1C9198A59CFA}" type="pres">
      <dgm:prSet presAssocID="{915C4F2E-9959-47A9-97E3-909DDB152A41}" presName="descendantText" presStyleLbl="alignAcc1" presStyleIdx="2" presStyleCnt="3">
        <dgm:presLayoutVars>
          <dgm:bulletEnabled val="1"/>
        </dgm:presLayoutVars>
      </dgm:prSet>
      <dgm:spPr/>
      <dgm:t>
        <a:bodyPr/>
        <a:lstStyle/>
        <a:p>
          <a:endParaRPr lang="en-US"/>
        </a:p>
      </dgm:t>
    </dgm:pt>
  </dgm:ptLst>
  <dgm:cxnLst>
    <dgm:cxn modelId="{E801942C-4E80-4113-8138-5F762E40FA09}" srcId="{F473FA4F-A2EF-4BD2-B056-E0D0E31B55D8}" destId="{65AFA76C-2F61-492B-A966-03053B523AAC}" srcOrd="0" destOrd="0" parTransId="{00D1D448-7DCF-4664-A44F-37CB7B8D8CC5}" sibTransId="{D7FC021D-0182-487B-A39E-B0ECC9D845AA}"/>
    <dgm:cxn modelId="{7B05487B-43EE-43EC-BD07-07B95CF4434B}" type="presOf" srcId="{F473FA4F-A2EF-4BD2-B056-E0D0E31B55D8}" destId="{565DFD38-80EB-4857-BFC1-D49C824C5BC6}" srcOrd="0" destOrd="0" presId="urn:microsoft.com/office/officeart/2005/8/layout/chevron2"/>
    <dgm:cxn modelId="{C251D8FB-70D7-4D24-9ACE-45C8AB1ECBF1}" type="presOf" srcId="{320544B8-B2D3-47C0-8010-A6E29C221E9F}" destId="{4B281F67-04B9-44CA-8DE0-9BAA2726075A}" srcOrd="0" destOrd="0" presId="urn:microsoft.com/office/officeart/2005/8/layout/chevron2"/>
    <dgm:cxn modelId="{6273218E-6B39-4E10-AF33-FDE642AC74DB}" type="presOf" srcId="{65AFA76C-2F61-492B-A966-03053B523AAC}" destId="{D058EE2D-D847-428E-866B-E1EE2973ED4C}" srcOrd="0" destOrd="0" presId="urn:microsoft.com/office/officeart/2005/8/layout/chevron2"/>
    <dgm:cxn modelId="{A2AE9C1A-15FF-483A-807E-3F67D5B38EDD}" type="presOf" srcId="{E8AF45AD-2612-4F94-A7C8-C7A820A13ED2}" destId="{F5B17E4A-9570-45F7-967E-8CFDC72B004B}" srcOrd="0" destOrd="0" presId="urn:microsoft.com/office/officeart/2005/8/layout/chevron2"/>
    <dgm:cxn modelId="{82E9E6CA-7E9E-4F1F-872A-BA99314EFFBE}" srcId="{E8AF45AD-2612-4F94-A7C8-C7A820A13ED2}" destId="{320544B8-B2D3-47C0-8010-A6E29C221E9F}" srcOrd="0" destOrd="0" parTransId="{012F1F91-870B-4037-B22A-C6B0ECBA8E54}" sibTransId="{C95B1A63-43D3-4DA4-BD9E-0F0434CEE2D2}"/>
    <dgm:cxn modelId="{10A63B50-FB37-4BD0-B3F1-31BF64CDECF5}" type="presOf" srcId="{915C4F2E-9959-47A9-97E3-909DDB152A41}" destId="{6E2AACF2-E2C5-405A-802C-881FE0FF3F5E}" srcOrd="0" destOrd="0" presId="urn:microsoft.com/office/officeart/2005/8/layout/chevron2"/>
    <dgm:cxn modelId="{821718A4-C31A-4F43-A5FC-04CE78419F1B}" srcId="{A41922FF-FA21-4F81-A450-D207149B9292}" destId="{915C4F2E-9959-47A9-97E3-909DDB152A41}" srcOrd="2" destOrd="0" parTransId="{C25B036E-4169-4DCF-866E-190C790751A6}" sibTransId="{FC7B34D0-BA20-46D2-8929-F259EB9A1378}"/>
    <dgm:cxn modelId="{7076385B-6924-4AFD-AF6A-E989FC28E4AB}" srcId="{A41922FF-FA21-4F81-A450-D207149B9292}" destId="{F473FA4F-A2EF-4BD2-B056-E0D0E31B55D8}" srcOrd="0" destOrd="0" parTransId="{ECC2B843-61CD-4317-8537-D92DD8B27299}" sibTransId="{620648F2-B274-42CA-8D2C-D6F8B3EFA414}"/>
    <dgm:cxn modelId="{03462C21-AEA8-4885-8479-68D0695F0CBA}" srcId="{915C4F2E-9959-47A9-97E3-909DDB152A41}" destId="{B2548278-A5E7-4E4B-8ABE-6AF81B93DE42}" srcOrd="0" destOrd="0" parTransId="{EB5B0F3F-A666-40BF-A4F6-06719995C344}" sibTransId="{AE80C9FB-2666-40EF-BF3A-8D43651D101A}"/>
    <dgm:cxn modelId="{7B3A5662-B924-44DE-9390-316783463E60}" type="presOf" srcId="{B2548278-A5E7-4E4B-8ABE-6AF81B93DE42}" destId="{A345EA98-16F4-4EA8-9B17-1C9198A59CFA}" srcOrd="0" destOrd="0" presId="urn:microsoft.com/office/officeart/2005/8/layout/chevron2"/>
    <dgm:cxn modelId="{234161A5-2FAC-49E4-8AFF-D985920E616B}" type="presOf" srcId="{A41922FF-FA21-4F81-A450-D207149B9292}" destId="{356513FE-7878-4950-A8C3-BD476F1CD98E}" srcOrd="0" destOrd="0" presId="urn:microsoft.com/office/officeart/2005/8/layout/chevron2"/>
    <dgm:cxn modelId="{704D47A8-7376-44DF-BBF0-9178B0CC62B6}" srcId="{A41922FF-FA21-4F81-A450-D207149B9292}" destId="{E8AF45AD-2612-4F94-A7C8-C7A820A13ED2}" srcOrd="1" destOrd="0" parTransId="{8FB6DBD6-9B89-43BF-83F3-900AE73B713B}" sibTransId="{5FCA1197-F157-4159-AE75-0848EEC76C01}"/>
    <dgm:cxn modelId="{C14EF2A2-447C-473B-8A4A-3373D13F5AFC}" type="presParOf" srcId="{356513FE-7878-4950-A8C3-BD476F1CD98E}" destId="{CF5F6B87-4C7F-4F2F-9935-EC31B2C491A1}" srcOrd="0" destOrd="0" presId="urn:microsoft.com/office/officeart/2005/8/layout/chevron2"/>
    <dgm:cxn modelId="{ACFC9305-BADA-429F-B514-5222E98B085D}" type="presParOf" srcId="{CF5F6B87-4C7F-4F2F-9935-EC31B2C491A1}" destId="{565DFD38-80EB-4857-BFC1-D49C824C5BC6}" srcOrd="0" destOrd="0" presId="urn:microsoft.com/office/officeart/2005/8/layout/chevron2"/>
    <dgm:cxn modelId="{B3E9D15A-DF98-4355-85A1-C36DB4B55CDB}" type="presParOf" srcId="{CF5F6B87-4C7F-4F2F-9935-EC31B2C491A1}" destId="{D058EE2D-D847-428E-866B-E1EE2973ED4C}" srcOrd="1" destOrd="0" presId="urn:microsoft.com/office/officeart/2005/8/layout/chevron2"/>
    <dgm:cxn modelId="{13F38D52-C187-4E47-9705-8F9112CB15B2}" type="presParOf" srcId="{356513FE-7878-4950-A8C3-BD476F1CD98E}" destId="{B99C7D09-E482-4EBE-AE3A-086EC7607EFA}" srcOrd="1" destOrd="0" presId="urn:microsoft.com/office/officeart/2005/8/layout/chevron2"/>
    <dgm:cxn modelId="{550C51A1-9C70-43CE-8222-6E02558F3374}" type="presParOf" srcId="{356513FE-7878-4950-A8C3-BD476F1CD98E}" destId="{2F559702-3F67-4EA7-AC9D-066056D457F9}" srcOrd="2" destOrd="0" presId="urn:microsoft.com/office/officeart/2005/8/layout/chevron2"/>
    <dgm:cxn modelId="{034E983D-31D4-43BE-AA68-852482FE68FF}" type="presParOf" srcId="{2F559702-3F67-4EA7-AC9D-066056D457F9}" destId="{F5B17E4A-9570-45F7-967E-8CFDC72B004B}" srcOrd="0" destOrd="0" presId="urn:microsoft.com/office/officeart/2005/8/layout/chevron2"/>
    <dgm:cxn modelId="{9A405FD9-5B7A-4BC9-8449-D4D2A0478666}" type="presParOf" srcId="{2F559702-3F67-4EA7-AC9D-066056D457F9}" destId="{4B281F67-04B9-44CA-8DE0-9BAA2726075A}" srcOrd="1" destOrd="0" presId="urn:microsoft.com/office/officeart/2005/8/layout/chevron2"/>
    <dgm:cxn modelId="{67AA060A-222D-4A29-A509-F5FA578F3124}" type="presParOf" srcId="{356513FE-7878-4950-A8C3-BD476F1CD98E}" destId="{39F8071A-B033-4EC9-8B7C-D06553823AA2}" srcOrd="3" destOrd="0" presId="urn:microsoft.com/office/officeart/2005/8/layout/chevron2"/>
    <dgm:cxn modelId="{5EC0F1F0-8D10-44DD-A370-4F236F671DFB}" type="presParOf" srcId="{356513FE-7878-4950-A8C3-BD476F1CD98E}" destId="{1A04AC96-51FC-4F93-8214-F9FCCE009064}" srcOrd="4" destOrd="0" presId="urn:microsoft.com/office/officeart/2005/8/layout/chevron2"/>
    <dgm:cxn modelId="{365465B0-ED18-44DA-81D5-3ECAECE82EE1}" type="presParOf" srcId="{1A04AC96-51FC-4F93-8214-F9FCCE009064}" destId="{6E2AACF2-E2C5-405A-802C-881FE0FF3F5E}" srcOrd="0" destOrd="0" presId="urn:microsoft.com/office/officeart/2005/8/layout/chevron2"/>
    <dgm:cxn modelId="{F12D0271-AC5C-441D-A3C1-7FDB0A8BF0A0}" type="presParOf" srcId="{1A04AC96-51FC-4F93-8214-F9FCCE009064}" destId="{A345EA98-16F4-4EA8-9B17-1C9198A59CF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A5D625-6058-438A-8189-0DA49AF3262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67C364F-B7B8-4EE3-9AB6-B49D578527B7}">
      <dgm:prSet phldrT="[Text]"/>
      <dgm:spPr/>
      <dgm:t>
        <a:bodyPr/>
        <a:lstStyle/>
        <a:p>
          <a:r>
            <a:rPr lang="en-US" dirty="0"/>
            <a:t>Review Manuals and Training </a:t>
          </a:r>
        </a:p>
      </dgm:t>
    </dgm:pt>
    <dgm:pt modelId="{60EEDD5D-5F27-481E-98CE-99ED170A0EC8}" type="parTrans" cxnId="{88503F73-BC93-4512-BCEB-2EF275ECA693}">
      <dgm:prSet/>
      <dgm:spPr/>
      <dgm:t>
        <a:bodyPr/>
        <a:lstStyle/>
        <a:p>
          <a:endParaRPr lang="en-US"/>
        </a:p>
      </dgm:t>
    </dgm:pt>
    <dgm:pt modelId="{338CBC7D-2E87-4EB2-8A8E-7A479243E6B2}" type="sibTrans" cxnId="{88503F73-BC93-4512-BCEB-2EF275ECA693}">
      <dgm:prSet/>
      <dgm:spPr/>
      <dgm:t>
        <a:bodyPr/>
        <a:lstStyle/>
        <a:p>
          <a:endParaRPr lang="en-US"/>
        </a:p>
      </dgm:t>
    </dgm:pt>
    <dgm:pt modelId="{8C8D7D17-9AFF-47B6-A1B5-C8BAC0563BEA}">
      <dgm:prSet phldrT="[Text]"/>
      <dgm:spPr/>
      <dgm:t>
        <a:bodyPr/>
        <a:lstStyle/>
        <a:p>
          <a:r>
            <a:rPr lang="en-US" dirty="0">
              <a:latin typeface="Times New Roman" panose="02020603050405020304" pitchFamily="18" charset="0"/>
              <a:cs typeface="Times New Roman" panose="02020603050405020304" pitchFamily="18" charset="0"/>
            </a:rPr>
            <a:t>Institutional Review </a:t>
          </a:r>
        </a:p>
      </dgm:t>
    </dgm:pt>
    <dgm:pt modelId="{F083E424-FFD3-4223-A8DE-B22E0E691C60}" type="parTrans" cxnId="{BD2D0C13-7808-491E-8820-15C129E19277}">
      <dgm:prSet/>
      <dgm:spPr/>
      <dgm:t>
        <a:bodyPr/>
        <a:lstStyle/>
        <a:p>
          <a:endParaRPr lang="en-US"/>
        </a:p>
      </dgm:t>
    </dgm:pt>
    <dgm:pt modelId="{6AD138A7-A259-432A-85E0-B74EF92C2640}" type="sibTrans" cxnId="{BD2D0C13-7808-491E-8820-15C129E19277}">
      <dgm:prSet/>
      <dgm:spPr/>
      <dgm:t>
        <a:bodyPr/>
        <a:lstStyle/>
        <a:p>
          <a:endParaRPr lang="en-US"/>
        </a:p>
      </dgm:t>
    </dgm:pt>
    <dgm:pt modelId="{C01A2867-F2EB-4240-8E6C-42A88A9CA8FB}">
      <dgm:prSet phldrT="[Text]"/>
      <dgm:spPr/>
      <dgm:t>
        <a:bodyPr/>
        <a:lstStyle/>
        <a:p>
          <a:r>
            <a:rPr lang="en-US" dirty="0" err="1">
              <a:latin typeface="Times New Roman" panose="02020603050405020304" pitchFamily="18" charset="0"/>
              <a:cs typeface="Times New Roman" panose="02020603050405020304" pitchFamily="18" charset="0"/>
            </a:rPr>
            <a:t>Programme</a:t>
          </a:r>
          <a:r>
            <a:rPr lang="en-US" dirty="0">
              <a:latin typeface="Times New Roman" panose="02020603050405020304" pitchFamily="18" charset="0"/>
              <a:cs typeface="Times New Roman" panose="02020603050405020304" pitchFamily="18" charset="0"/>
            </a:rPr>
            <a:t> Review</a:t>
          </a:r>
        </a:p>
      </dgm:t>
    </dgm:pt>
    <dgm:pt modelId="{67CC2139-1FBF-4C6B-B90F-3D966B345DAD}" type="parTrans" cxnId="{5FF33943-E121-4271-90F6-E0CFA3B3EFA3}">
      <dgm:prSet/>
      <dgm:spPr/>
      <dgm:t>
        <a:bodyPr/>
        <a:lstStyle/>
        <a:p>
          <a:endParaRPr lang="en-US"/>
        </a:p>
      </dgm:t>
    </dgm:pt>
    <dgm:pt modelId="{7A2AA94E-DBD8-4B29-9C31-F94E65B4FAAA}" type="sibTrans" cxnId="{5FF33943-E121-4271-90F6-E0CFA3B3EFA3}">
      <dgm:prSet/>
      <dgm:spPr/>
      <dgm:t>
        <a:bodyPr/>
        <a:lstStyle/>
        <a:p>
          <a:endParaRPr lang="en-US"/>
        </a:p>
      </dgm:t>
    </dgm:pt>
    <dgm:pt modelId="{7F07902C-2D1D-4D3D-8066-BBC5D29893FD}">
      <dgm:prSet phldrT="[Text]"/>
      <dgm:spPr/>
      <dgm:t>
        <a:bodyPr/>
        <a:lstStyle/>
        <a:p>
          <a:r>
            <a:rPr lang="en-US" dirty="0"/>
            <a:t>Review Process</a:t>
          </a:r>
        </a:p>
      </dgm:t>
    </dgm:pt>
    <dgm:pt modelId="{0F913559-A168-434F-A9EE-A9C3FADAB597}" type="parTrans" cxnId="{E6F84120-9883-47E7-ABA5-7E7868AC6CB1}">
      <dgm:prSet/>
      <dgm:spPr/>
      <dgm:t>
        <a:bodyPr/>
        <a:lstStyle/>
        <a:p>
          <a:endParaRPr lang="en-US"/>
        </a:p>
      </dgm:t>
    </dgm:pt>
    <dgm:pt modelId="{E00778BA-B0F3-46E0-856C-C912F5DDC7F1}" type="sibTrans" cxnId="{E6F84120-9883-47E7-ABA5-7E7868AC6CB1}">
      <dgm:prSet/>
      <dgm:spPr/>
      <dgm:t>
        <a:bodyPr/>
        <a:lstStyle/>
        <a:p>
          <a:endParaRPr lang="en-US"/>
        </a:p>
      </dgm:t>
    </dgm:pt>
    <dgm:pt modelId="{54487FF4-1B0B-4870-BFF9-3FABA0CCEFB7}">
      <dgm:prSet phldrT="[Text]"/>
      <dgm:spPr/>
      <dgm:t>
        <a:bodyPr/>
        <a:lstStyle/>
        <a:p>
          <a:r>
            <a:rPr lang="en-US" dirty="0">
              <a:latin typeface="Times New Roman" panose="02020603050405020304" pitchFamily="18" charset="0"/>
              <a:cs typeface="Times New Roman" panose="02020603050405020304" pitchFamily="18" charset="0"/>
            </a:rPr>
            <a:t>SER Writing</a:t>
          </a:r>
        </a:p>
      </dgm:t>
    </dgm:pt>
    <dgm:pt modelId="{C8495B1D-4B96-4882-8B3F-B91E64AB8FF0}" type="parTrans" cxnId="{036243CC-F5D9-44A0-9433-4BF1748B1C7A}">
      <dgm:prSet/>
      <dgm:spPr/>
      <dgm:t>
        <a:bodyPr/>
        <a:lstStyle/>
        <a:p>
          <a:endParaRPr lang="en-US"/>
        </a:p>
      </dgm:t>
    </dgm:pt>
    <dgm:pt modelId="{B1BBD640-A903-4A03-8AAF-18F27F830DCE}" type="sibTrans" cxnId="{036243CC-F5D9-44A0-9433-4BF1748B1C7A}">
      <dgm:prSet/>
      <dgm:spPr/>
      <dgm:t>
        <a:bodyPr/>
        <a:lstStyle/>
        <a:p>
          <a:endParaRPr lang="en-US"/>
        </a:p>
      </dgm:t>
    </dgm:pt>
    <dgm:pt modelId="{E2E51423-46B7-4B6E-ABBD-BC3B368CDE99}">
      <dgm:prSet phldrT="[Text]"/>
      <dgm:spPr/>
      <dgm:t>
        <a:bodyPr/>
        <a:lstStyle/>
        <a:p>
          <a:r>
            <a:rPr lang="en-US" dirty="0">
              <a:latin typeface="Times New Roman" panose="02020603050405020304" pitchFamily="18" charset="0"/>
              <a:cs typeface="Times New Roman" panose="02020603050405020304" pitchFamily="18" charset="0"/>
            </a:rPr>
            <a:t>Desk Review</a:t>
          </a:r>
        </a:p>
      </dgm:t>
    </dgm:pt>
    <dgm:pt modelId="{2C14E878-3CC2-40CF-8794-B21F2CA8FD4D}" type="parTrans" cxnId="{8000B2FC-4226-4723-9A85-922CD312ED0F}">
      <dgm:prSet/>
      <dgm:spPr/>
      <dgm:t>
        <a:bodyPr/>
        <a:lstStyle/>
        <a:p>
          <a:endParaRPr lang="en-US"/>
        </a:p>
      </dgm:t>
    </dgm:pt>
    <dgm:pt modelId="{92C6E82E-2691-4F4E-9D54-616E7CCB3931}" type="sibTrans" cxnId="{8000B2FC-4226-4723-9A85-922CD312ED0F}">
      <dgm:prSet/>
      <dgm:spPr/>
      <dgm:t>
        <a:bodyPr/>
        <a:lstStyle/>
        <a:p>
          <a:endParaRPr lang="en-US"/>
        </a:p>
      </dgm:t>
    </dgm:pt>
    <dgm:pt modelId="{0FE12F61-1B90-425D-B07E-94E1828822EB}">
      <dgm:prSet phldrT="[Text]"/>
      <dgm:spPr/>
      <dgm:t>
        <a:bodyPr/>
        <a:lstStyle/>
        <a:p>
          <a:r>
            <a:rPr lang="en-US" dirty="0"/>
            <a:t>Follow up actions after review</a:t>
          </a:r>
        </a:p>
      </dgm:t>
    </dgm:pt>
    <dgm:pt modelId="{A39895AC-2B71-4E47-B6BE-5CC848A26313}" type="parTrans" cxnId="{3FF82D23-DAC3-4760-A953-8FBB10C0D65A}">
      <dgm:prSet/>
      <dgm:spPr/>
      <dgm:t>
        <a:bodyPr/>
        <a:lstStyle/>
        <a:p>
          <a:endParaRPr lang="en-US"/>
        </a:p>
      </dgm:t>
    </dgm:pt>
    <dgm:pt modelId="{3B7C0CB2-DF23-4D2C-967E-B48FB0B4918F}" type="sibTrans" cxnId="{3FF82D23-DAC3-4760-A953-8FBB10C0D65A}">
      <dgm:prSet/>
      <dgm:spPr/>
      <dgm:t>
        <a:bodyPr/>
        <a:lstStyle/>
        <a:p>
          <a:endParaRPr lang="en-US"/>
        </a:p>
      </dgm:t>
    </dgm:pt>
    <dgm:pt modelId="{923B70AD-C19C-4E1C-AD31-6D95B6A2B3BE}">
      <dgm:prSet phldrT="[Text]"/>
      <dgm:spPr/>
      <dgm:t>
        <a:bodyPr/>
        <a:lstStyle/>
        <a:p>
          <a:r>
            <a:rPr lang="en-US" dirty="0">
              <a:latin typeface="Times New Roman" panose="02020603050405020304" pitchFamily="18" charset="0"/>
              <a:cs typeface="Times New Roman" panose="02020603050405020304" pitchFamily="18" charset="0"/>
            </a:rPr>
            <a:t>Quality culture  </a:t>
          </a:r>
        </a:p>
      </dgm:t>
    </dgm:pt>
    <dgm:pt modelId="{914C1DF4-ED00-4E3A-8B79-B223A6CA9E82}" type="parTrans" cxnId="{689AF23F-10DC-4489-80BC-08F84ED74451}">
      <dgm:prSet/>
      <dgm:spPr/>
      <dgm:t>
        <a:bodyPr/>
        <a:lstStyle/>
        <a:p>
          <a:endParaRPr lang="en-US"/>
        </a:p>
      </dgm:t>
    </dgm:pt>
    <dgm:pt modelId="{CB1C4C66-C53B-4E05-A0D0-B3C43CB8CB4E}" type="sibTrans" cxnId="{689AF23F-10DC-4489-80BC-08F84ED74451}">
      <dgm:prSet/>
      <dgm:spPr/>
      <dgm:t>
        <a:bodyPr/>
        <a:lstStyle/>
        <a:p>
          <a:endParaRPr lang="en-US"/>
        </a:p>
      </dgm:t>
    </dgm:pt>
    <dgm:pt modelId="{5C798B6C-DEBF-4B39-B9AA-C8971B13CCB5}">
      <dgm:prSet phldrT="[Text]"/>
      <dgm:spPr/>
      <dgm:t>
        <a:bodyPr/>
        <a:lstStyle/>
        <a:p>
          <a:r>
            <a:rPr lang="en-US" dirty="0">
              <a:latin typeface="Times New Roman" panose="02020603050405020304" pitchFamily="18" charset="0"/>
              <a:cs typeface="Times New Roman" panose="02020603050405020304" pitchFamily="18" charset="0"/>
            </a:rPr>
            <a:t>Monitoring</a:t>
          </a:r>
        </a:p>
      </dgm:t>
    </dgm:pt>
    <dgm:pt modelId="{77301518-8B17-419D-89C6-0FC965BF4C5D}" type="parTrans" cxnId="{ED73C09E-0CE9-46BE-814D-28951CFF1DF7}">
      <dgm:prSet/>
      <dgm:spPr/>
      <dgm:t>
        <a:bodyPr/>
        <a:lstStyle/>
        <a:p>
          <a:endParaRPr lang="en-US"/>
        </a:p>
      </dgm:t>
    </dgm:pt>
    <dgm:pt modelId="{B4070BA2-D69F-4427-A48F-5DBB05F3A73A}" type="sibTrans" cxnId="{ED73C09E-0CE9-46BE-814D-28951CFF1DF7}">
      <dgm:prSet/>
      <dgm:spPr/>
      <dgm:t>
        <a:bodyPr/>
        <a:lstStyle/>
        <a:p>
          <a:endParaRPr lang="en-US"/>
        </a:p>
      </dgm:t>
    </dgm:pt>
    <dgm:pt modelId="{33315277-E929-493A-85B0-8295D6DF4629}">
      <dgm:prSet phldrT="[Text]"/>
      <dgm:spPr/>
      <dgm:t>
        <a:bodyPr/>
        <a:lstStyle/>
        <a:p>
          <a:r>
            <a:rPr lang="en-US" dirty="0">
              <a:latin typeface="Times New Roman" panose="02020603050405020304" pitchFamily="18" charset="0"/>
              <a:cs typeface="Times New Roman" panose="02020603050405020304" pitchFamily="18" charset="0"/>
            </a:rPr>
            <a:t>Site Visits </a:t>
          </a:r>
        </a:p>
      </dgm:t>
    </dgm:pt>
    <dgm:pt modelId="{4632A2A7-B84D-4194-AEB7-713565DE7495}" type="parTrans" cxnId="{7B3D213D-70B3-4A01-8ECF-9240C2DCF59E}">
      <dgm:prSet/>
      <dgm:spPr/>
      <dgm:t>
        <a:bodyPr/>
        <a:lstStyle/>
        <a:p>
          <a:endParaRPr lang="en-US"/>
        </a:p>
      </dgm:t>
    </dgm:pt>
    <dgm:pt modelId="{024D0A14-822F-45F7-A1F3-F05D716E158D}" type="sibTrans" cxnId="{7B3D213D-70B3-4A01-8ECF-9240C2DCF59E}">
      <dgm:prSet/>
      <dgm:spPr/>
      <dgm:t>
        <a:bodyPr/>
        <a:lstStyle/>
        <a:p>
          <a:endParaRPr lang="en-US"/>
        </a:p>
      </dgm:t>
    </dgm:pt>
    <dgm:pt modelId="{B5DDB71E-41E5-4D76-9770-D9CCA51FE43E}">
      <dgm:prSet phldrT="[Text]"/>
      <dgm:spPr/>
      <dgm:t>
        <a:bodyPr/>
        <a:lstStyle/>
        <a:p>
          <a:r>
            <a:rPr lang="en-US" dirty="0">
              <a:latin typeface="Times New Roman" panose="02020603050405020304" pitchFamily="18" charset="0"/>
              <a:cs typeface="Times New Roman" panose="02020603050405020304" pitchFamily="18" charset="0"/>
            </a:rPr>
            <a:t>Submission of Report</a:t>
          </a:r>
        </a:p>
      </dgm:t>
    </dgm:pt>
    <dgm:pt modelId="{26A89D6B-101D-476A-A223-A75BD4CE2ABB}" type="parTrans" cxnId="{EF046065-F93B-4B48-8290-5D6A44C9D0E2}">
      <dgm:prSet/>
      <dgm:spPr/>
      <dgm:t>
        <a:bodyPr/>
        <a:lstStyle/>
        <a:p>
          <a:endParaRPr lang="en-US"/>
        </a:p>
      </dgm:t>
    </dgm:pt>
    <dgm:pt modelId="{0239E677-36AA-4CB7-90A1-191A3011C54E}" type="sibTrans" cxnId="{EF046065-F93B-4B48-8290-5D6A44C9D0E2}">
      <dgm:prSet/>
      <dgm:spPr/>
      <dgm:t>
        <a:bodyPr/>
        <a:lstStyle/>
        <a:p>
          <a:endParaRPr lang="en-US"/>
        </a:p>
      </dgm:t>
    </dgm:pt>
    <dgm:pt modelId="{97706F52-7074-40E8-82CA-A69D619E176D}">
      <dgm:prSet phldrT="[Text]"/>
      <dgm:spPr/>
      <dgm:t>
        <a:bodyPr/>
        <a:lstStyle/>
        <a:p>
          <a:r>
            <a:rPr lang="en-US" dirty="0">
              <a:latin typeface="Times New Roman" panose="02020603050405020304" pitchFamily="18" charset="0"/>
              <a:cs typeface="Times New Roman" panose="02020603050405020304" pitchFamily="18" charset="0"/>
            </a:rPr>
            <a:t>Training workshops for writers and reviewers </a:t>
          </a:r>
        </a:p>
      </dgm:t>
    </dgm:pt>
    <dgm:pt modelId="{CDB66321-B8B4-45F5-95DA-34908F78CA73}" type="parTrans" cxnId="{0619D760-E7E6-464D-9162-31F0624703CE}">
      <dgm:prSet/>
      <dgm:spPr/>
      <dgm:t>
        <a:bodyPr/>
        <a:lstStyle/>
        <a:p>
          <a:endParaRPr lang="en-US"/>
        </a:p>
      </dgm:t>
    </dgm:pt>
    <dgm:pt modelId="{FA5599E0-C0FB-4420-A494-EFC9C55E1901}" type="sibTrans" cxnId="{0619D760-E7E6-464D-9162-31F0624703CE}">
      <dgm:prSet/>
      <dgm:spPr/>
      <dgm:t>
        <a:bodyPr/>
        <a:lstStyle/>
        <a:p>
          <a:endParaRPr lang="en-US"/>
        </a:p>
      </dgm:t>
    </dgm:pt>
    <dgm:pt modelId="{B2EFBD6A-83EC-4888-A3DE-29BBA7375F35}">
      <dgm:prSet phldrT="[Text]"/>
      <dgm:spPr/>
      <dgm:t>
        <a:bodyPr/>
        <a:lstStyle/>
        <a:p>
          <a:endParaRPr lang="en-US" dirty="0"/>
        </a:p>
      </dgm:t>
    </dgm:pt>
    <dgm:pt modelId="{B5BCD1CC-0B16-4F3B-BEC0-59A443286B4E}" type="parTrans" cxnId="{7567C819-F873-48CE-B2CD-5FAB82958A2D}">
      <dgm:prSet/>
      <dgm:spPr/>
    </dgm:pt>
    <dgm:pt modelId="{7DA24569-DF5C-4EBB-A950-BB58153283A6}" type="sibTrans" cxnId="{7567C819-F873-48CE-B2CD-5FAB82958A2D}">
      <dgm:prSet/>
      <dgm:spPr/>
    </dgm:pt>
    <dgm:pt modelId="{F9100874-7F6B-45BB-8832-1F3EE30719A5}">
      <dgm:prSet phldrT="[Text]"/>
      <dgm:spPr/>
      <dgm:t>
        <a:bodyPr/>
        <a:lstStyle/>
        <a:p>
          <a:r>
            <a:rPr lang="en-US" dirty="0">
              <a:latin typeface="Times New Roman" panose="02020603050405020304" pitchFamily="18" charset="0"/>
              <a:cs typeface="Times New Roman" panose="02020603050405020304" pitchFamily="18" charset="0"/>
            </a:rPr>
            <a:t>Recognition</a:t>
          </a:r>
        </a:p>
      </dgm:t>
    </dgm:pt>
    <dgm:pt modelId="{19ED3067-2881-47B6-A310-EA3477CE0913}" type="parTrans" cxnId="{B5240A03-E8B6-4575-968D-3973D393E0B4}">
      <dgm:prSet/>
      <dgm:spPr/>
    </dgm:pt>
    <dgm:pt modelId="{24AE51C6-8837-44D3-8F43-29B8D3DD6867}" type="sibTrans" cxnId="{B5240A03-E8B6-4575-968D-3973D393E0B4}">
      <dgm:prSet/>
      <dgm:spPr/>
    </dgm:pt>
    <dgm:pt modelId="{EE4427F9-1A27-4F98-A318-15206FD831FC}">
      <dgm:prSet phldrT="[Text]"/>
      <dgm:spPr/>
      <dgm:t>
        <a:bodyPr/>
        <a:lstStyle/>
        <a:p>
          <a:r>
            <a:rPr lang="en-US" dirty="0">
              <a:latin typeface="Times New Roman" panose="02020603050405020304" pitchFamily="18" charset="0"/>
              <a:cs typeface="Times New Roman" panose="02020603050405020304" pitchFamily="18" charset="0"/>
            </a:rPr>
            <a:t> </a:t>
          </a:r>
        </a:p>
      </dgm:t>
    </dgm:pt>
    <dgm:pt modelId="{11DEA910-A487-4755-9E7E-62D6FEC4DFAF}" type="parTrans" cxnId="{0EE9FCFC-494D-4ADC-8896-D40F04C842CE}">
      <dgm:prSet/>
      <dgm:spPr/>
    </dgm:pt>
    <dgm:pt modelId="{BADAA392-1DAD-4183-9962-CE4D757C8AC7}" type="sibTrans" cxnId="{0EE9FCFC-494D-4ADC-8896-D40F04C842CE}">
      <dgm:prSet/>
      <dgm:spPr/>
    </dgm:pt>
    <dgm:pt modelId="{173E64DD-10E8-4062-8171-564840797593}" type="pres">
      <dgm:prSet presAssocID="{B5A5D625-6058-438A-8189-0DA49AF32620}" presName="Name0" presStyleCnt="0">
        <dgm:presLayoutVars>
          <dgm:dir/>
          <dgm:animLvl val="lvl"/>
          <dgm:resizeHandles val="exact"/>
        </dgm:presLayoutVars>
      </dgm:prSet>
      <dgm:spPr/>
      <dgm:t>
        <a:bodyPr/>
        <a:lstStyle/>
        <a:p>
          <a:endParaRPr lang="en-US"/>
        </a:p>
      </dgm:t>
    </dgm:pt>
    <dgm:pt modelId="{0F3C7375-35F9-4696-954C-BC4E8075BD13}" type="pres">
      <dgm:prSet presAssocID="{167C364F-B7B8-4EE3-9AB6-B49D578527B7}" presName="composite" presStyleCnt="0"/>
      <dgm:spPr/>
    </dgm:pt>
    <dgm:pt modelId="{A3539A85-FA18-4EDD-AEA6-E9D48550A265}" type="pres">
      <dgm:prSet presAssocID="{167C364F-B7B8-4EE3-9AB6-B49D578527B7}" presName="parTx" presStyleLbl="alignNode1" presStyleIdx="0" presStyleCnt="3">
        <dgm:presLayoutVars>
          <dgm:chMax val="0"/>
          <dgm:chPref val="0"/>
          <dgm:bulletEnabled val="1"/>
        </dgm:presLayoutVars>
      </dgm:prSet>
      <dgm:spPr/>
      <dgm:t>
        <a:bodyPr/>
        <a:lstStyle/>
        <a:p>
          <a:endParaRPr lang="en-US"/>
        </a:p>
      </dgm:t>
    </dgm:pt>
    <dgm:pt modelId="{2FBBB1F4-5058-4ECF-8F1F-EE395613CB5C}" type="pres">
      <dgm:prSet presAssocID="{167C364F-B7B8-4EE3-9AB6-B49D578527B7}" presName="desTx" presStyleLbl="alignAccFollowNode1" presStyleIdx="0" presStyleCnt="3" custScaleY="109403">
        <dgm:presLayoutVars>
          <dgm:bulletEnabled val="1"/>
        </dgm:presLayoutVars>
      </dgm:prSet>
      <dgm:spPr/>
      <dgm:t>
        <a:bodyPr/>
        <a:lstStyle/>
        <a:p>
          <a:endParaRPr lang="en-US"/>
        </a:p>
      </dgm:t>
    </dgm:pt>
    <dgm:pt modelId="{AC74ABF2-E714-4AC3-B7EE-002B6097355E}" type="pres">
      <dgm:prSet presAssocID="{338CBC7D-2E87-4EB2-8A8E-7A479243E6B2}" presName="space" presStyleCnt="0"/>
      <dgm:spPr/>
    </dgm:pt>
    <dgm:pt modelId="{CF3D5BA5-CD81-4894-A441-D1DB782129A2}" type="pres">
      <dgm:prSet presAssocID="{7F07902C-2D1D-4D3D-8066-BBC5D29893FD}" presName="composite" presStyleCnt="0"/>
      <dgm:spPr/>
    </dgm:pt>
    <dgm:pt modelId="{39623AF7-C7B5-48AB-A597-9F4D01250DC2}" type="pres">
      <dgm:prSet presAssocID="{7F07902C-2D1D-4D3D-8066-BBC5D29893FD}" presName="parTx" presStyleLbl="alignNode1" presStyleIdx="1" presStyleCnt="3">
        <dgm:presLayoutVars>
          <dgm:chMax val="0"/>
          <dgm:chPref val="0"/>
          <dgm:bulletEnabled val="1"/>
        </dgm:presLayoutVars>
      </dgm:prSet>
      <dgm:spPr/>
      <dgm:t>
        <a:bodyPr/>
        <a:lstStyle/>
        <a:p>
          <a:endParaRPr lang="en-US"/>
        </a:p>
      </dgm:t>
    </dgm:pt>
    <dgm:pt modelId="{275C67D9-8101-4FC6-9644-BC5732F0293B}" type="pres">
      <dgm:prSet presAssocID="{7F07902C-2D1D-4D3D-8066-BBC5D29893FD}" presName="desTx" presStyleLbl="alignAccFollowNode1" presStyleIdx="1" presStyleCnt="3">
        <dgm:presLayoutVars>
          <dgm:bulletEnabled val="1"/>
        </dgm:presLayoutVars>
      </dgm:prSet>
      <dgm:spPr/>
      <dgm:t>
        <a:bodyPr/>
        <a:lstStyle/>
        <a:p>
          <a:endParaRPr lang="en-US"/>
        </a:p>
      </dgm:t>
    </dgm:pt>
    <dgm:pt modelId="{E5B813B2-F5C5-42B2-BD76-17417AC0000D}" type="pres">
      <dgm:prSet presAssocID="{E00778BA-B0F3-46E0-856C-C912F5DDC7F1}" presName="space" presStyleCnt="0"/>
      <dgm:spPr/>
    </dgm:pt>
    <dgm:pt modelId="{C3DBE1CB-4E23-4C4F-ADF1-858376080BB4}" type="pres">
      <dgm:prSet presAssocID="{0FE12F61-1B90-425D-B07E-94E1828822EB}" presName="composite" presStyleCnt="0"/>
      <dgm:spPr/>
    </dgm:pt>
    <dgm:pt modelId="{9B457AB3-FC5A-4D90-8ABC-FDFBD17AF78E}" type="pres">
      <dgm:prSet presAssocID="{0FE12F61-1B90-425D-B07E-94E1828822EB}" presName="parTx" presStyleLbl="alignNode1" presStyleIdx="2" presStyleCnt="3">
        <dgm:presLayoutVars>
          <dgm:chMax val="0"/>
          <dgm:chPref val="0"/>
          <dgm:bulletEnabled val="1"/>
        </dgm:presLayoutVars>
      </dgm:prSet>
      <dgm:spPr/>
      <dgm:t>
        <a:bodyPr/>
        <a:lstStyle/>
        <a:p>
          <a:endParaRPr lang="en-US"/>
        </a:p>
      </dgm:t>
    </dgm:pt>
    <dgm:pt modelId="{25A4A277-50A5-4CB9-A83B-B5D44195F75B}" type="pres">
      <dgm:prSet presAssocID="{0FE12F61-1B90-425D-B07E-94E1828822EB}" presName="desTx" presStyleLbl="alignAccFollowNode1" presStyleIdx="2" presStyleCnt="3">
        <dgm:presLayoutVars>
          <dgm:bulletEnabled val="1"/>
        </dgm:presLayoutVars>
      </dgm:prSet>
      <dgm:spPr/>
      <dgm:t>
        <a:bodyPr/>
        <a:lstStyle/>
        <a:p>
          <a:endParaRPr lang="en-US"/>
        </a:p>
      </dgm:t>
    </dgm:pt>
  </dgm:ptLst>
  <dgm:cxnLst>
    <dgm:cxn modelId="{0EE9FCFC-494D-4ADC-8896-D40F04C842CE}" srcId="{0FE12F61-1B90-425D-B07E-94E1828822EB}" destId="{EE4427F9-1A27-4F98-A318-15206FD831FC}" srcOrd="3" destOrd="0" parTransId="{11DEA910-A487-4755-9E7E-62D6FEC4DFAF}" sibTransId="{BADAA392-1DAD-4183-9962-CE4D757C8AC7}"/>
    <dgm:cxn modelId="{88503F73-BC93-4512-BCEB-2EF275ECA693}" srcId="{B5A5D625-6058-438A-8189-0DA49AF32620}" destId="{167C364F-B7B8-4EE3-9AB6-B49D578527B7}" srcOrd="0" destOrd="0" parTransId="{60EEDD5D-5F27-481E-98CE-99ED170A0EC8}" sibTransId="{338CBC7D-2E87-4EB2-8A8E-7A479243E6B2}"/>
    <dgm:cxn modelId="{0619D760-E7E6-464D-9162-31F0624703CE}" srcId="{167C364F-B7B8-4EE3-9AB6-B49D578527B7}" destId="{97706F52-7074-40E8-82CA-A69D619E176D}" srcOrd="2" destOrd="0" parTransId="{CDB66321-B8B4-45F5-95DA-34908F78CA73}" sibTransId="{FA5599E0-C0FB-4420-A494-EFC9C55E1901}"/>
    <dgm:cxn modelId="{9853363E-CFEC-4A81-ADFA-D9290C99035B}" type="presOf" srcId="{C01A2867-F2EB-4240-8E6C-42A88A9CA8FB}" destId="{2FBBB1F4-5058-4ECF-8F1F-EE395613CB5C}" srcOrd="0" destOrd="1" presId="urn:microsoft.com/office/officeart/2005/8/layout/hList1"/>
    <dgm:cxn modelId="{5FF33943-E121-4271-90F6-E0CFA3B3EFA3}" srcId="{167C364F-B7B8-4EE3-9AB6-B49D578527B7}" destId="{C01A2867-F2EB-4240-8E6C-42A88A9CA8FB}" srcOrd="1" destOrd="0" parTransId="{67CC2139-1FBF-4C6B-B90F-3D966B345DAD}" sibTransId="{7A2AA94E-DBD8-4B29-9C31-F94E65B4FAAA}"/>
    <dgm:cxn modelId="{B011B8C4-F93E-44C1-8C92-02631822691F}" type="presOf" srcId="{33315277-E929-493A-85B0-8295D6DF4629}" destId="{275C67D9-8101-4FC6-9644-BC5732F0293B}" srcOrd="0" destOrd="2" presId="urn:microsoft.com/office/officeart/2005/8/layout/hList1"/>
    <dgm:cxn modelId="{A955C6F9-9814-4669-A5F5-A3C5771B3513}" type="presOf" srcId="{97706F52-7074-40E8-82CA-A69D619E176D}" destId="{2FBBB1F4-5058-4ECF-8F1F-EE395613CB5C}" srcOrd="0" destOrd="2" presId="urn:microsoft.com/office/officeart/2005/8/layout/hList1"/>
    <dgm:cxn modelId="{BD2D0C13-7808-491E-8820-15C129E19277}" srcId="{167C364F-B7B8-4EE3-9AB6-B49D578527B7}" destId="{8C8D7D17-9AFF-47B6-A1B5-C8BAC0563BEA}" srcOrd="0" destOrd="0" parTransId="{F083E424-FFD3-4223-A8DE-B22E0E691C60}" sibTransId="{6AD138A7-A259-432A-85E0-B74EF92C2640}"/>
    <dgm:cxn modelId="{EF046065-F93B-4B48-8290-5D6A44C9D0E2}" srcId="{7F07902C-2D1D-4D3D-8066-BBC5D29893FD}" destId="{B5DDB71E-41E5-4D76-9770-D9CCA51FE43E}" srcOrd="3" destOrd="0" parTransId="{26A89D6B-101D-476A-A223-A75BD4CE2ABB}" sibTransId="{0239E677-36AA-4CB7-90A1-191A3011C54E}"/>
    <dgm:cxn modelId="{689AF23F-10DC-4489-80BC-08F84ED74451}" srcId="{0FE12F61-1B90-425D-B07E-94E1828822EB}" destId="{923B70AD-C19C-4E1C-AD31-6D95B6A2B3BE}" srcOrd="0" destOrd="0" parTransId="{914C1DF4-ED00-4E3A-8B79-B223A6CA9E82}" sibTransId="{CB1C4C66-C53B-4E05-A0D0-B3C43CB8CB4E}"/>
    <dgm:cxn modelId="{8000B2FC-4226-4723-9A85-922CD312ED0F}" srcId="{7F07902C-2D1D-4D3D-8066-BBC5D29893FD}" destId="{E2E51423-46B7-4B6E-ABBD-BC3B368CDE99}" srcOrd="1" destOrd="0" parTransId="{2C14E878-3CC2-40CF-8794-B21F2CA8FD4D}" sibTransId="{92C6E82E-2691-4F4E-9D54-616E7CCB3931}"/>
    <dgm:cxn modelId="{E5E5A768-C2A8-4441-9273-5D670A102555}" type="presOf" srcId="{B5DDB71E-41E5-4D76-9770-D9CCA51FE43E}" destId="{275C67D9-8101-4FC6-9644-BC5732F0293B}" srcOrd="0" destOrd="3" presId="urn:microsoft.com/office/officeart/2005/8/layout/hList1"/>
    <dgm:cxn modelId="{7567C819-F873-48CE-B2CD-5FAB82958A2D}" srcId="{0FE12F61-1B90-425D-B07E-94E1828822EB}" destId="{B2EFBD6A-83EC-4888-A3DE-29BBA7375F35}" srcOrd="4" destOrd="0" parTransId="{B5BCD1CC-0B16-4F3B-BEC0-59A443286B4E}" sibTransId="{7DA24569-DF5C-4EBB-A950-BB58153283A6}"/>
    <dgm:cxn modelId="{3FF82D23-DAC3-4760-A953-8FBB10C0D65A}" srcId="{B5A5D625-6058-438A-8189-0DA49AF32620}" destId="{0FE12F61-1B90-425D-B07E-94E1828822EB}" srcOrd="2" destOrd="0" parTransId="{A39895AC-2B71-4E47-B6BE-5CC848A26313}" sibTransId="{3B7C0CB2-DF23-4D2C-967E-B48FB0B4918F}"/>
    <dgm:cxn modelId="{E6F84120-9883-47E7-ABA5-7E7868AC6CB1}" srcId="{B5A5D625-6058-438A-8189-0DA49AF32620}" destId="{7F07902C-2D1D-4D3D-8066-BBC5D29893FD}" srcOrd="1" destOrd="0" parTransId="{0F913559-A168-434F-A9EE-A9C3FADAB597}" sibTransId="{E00778BA-B0F3-46E0-856C-C912F5DDC7F1}"/>
    <dgm:cxn modelId="{12507150-29EA-4A94-9DCA-E158AF0C1B30}" type="presOf" srcId="{167C364F-B7B8-4EE3-9AB6-B49D578527B7}" destId="{A3539A85-FA18-4EDD-AEA6-E9D48550A265}" srcOrd="0" destOrd="0" presId="urn:microsoft.com/office/officeart/2005/8/layout/hList1"/>
    <dgm:cxn modelId="{5865C074-035B-4F3C-AE6F-B8A1F09B7752}" type="presOf" srcId="{8C8D7D17-9AFF-47B6-A1B5-C8BAC0563BEA}" destId="{2FBBB1F4-5058-4ECF-8F1F-EE395613CB5C}" srcOrd="0" destOrd="0" presId="urn:microsoft.com/office/officeart/2005/8/layout/hList1"/>
    <dgm:cxn modelId="{5CD50342-58FC-4B55-8ECF-C0A31C810F73}" type="presOf" srcId="{7F07902C-2D1D-4D3D-8066-BBC5D29893FD}" destId="{39623AF7-C7B5-48AB-A597-9F4D01250DC2}" srcOrd="0" destOrd="0" presId="urn:microsoft.com/office/officeart/2005/8/layout/hList1"/>
    <dgm:cxn modelId="{E55D421E-0D7B-4A50-8B49-300DA1C09F32}" type="presOf" srcId="{923B70AD-C19C-4E1C-AD31-6D95B6A2B3BE}" destId="{25A4A277-50A5-4CB9-A83B-B5D44195F75B}" srcOrd="0" destOrd="0" presId="urn:microsoft.com/office/officeart/2005/8/layout/hList1"/>
    <dgm:cxn modelId="{7B3D213D-70B3-4A01-8ECF-9240C2DCF59E}" srcId="{7F07902C-2D1D-4D3D-8066-BBC5D29893FD}" destId="{33315277-E929-493A-85B0-8295D6DF4629}" srcOrd="2" destOrd="0" parTransId="{4632A2A7-B84D-4194-AEB7-713565DE7495}" sibTransId="{024D0A14-822F-45F7-A1F3-F05D716E158D}"/>
    <dgm:cxn modelId="{C33042A0-7F96-4C99-A5F2-8F1D30AB2406}" type="presOf" srcId="{54487FF4-1B0B-4870-BFF9-3FABA0CCEFB7}" destId="{275C67D9-8101-4FC6-9644-BC5732F0293B}" srcOrd="0" destOrd="0" presId="urn:microsoft.com/office/officeart/2005/8/layout/hList1"/>
    <dgm:cxn modelId="{ED73C09E-0CE9-46BE-814D-28951CFF1DF7}" srcId="{0FE12F61-1B90-425D-B07E-94E1828822EB}" destId="{5C798B6C-DEBF-4B39-B9AA-C8971B13CCB5}" srcOrd="1" destOrd="0" parTransId="{77301518-8B17-419D-89C6-0FC965BF4C5D}" sibTransId="{B4070BA2-D69F-4427-A48F-5DBB05F3A73A}"/>
    <dgm:cxn modelId="{52C80067-9CD0-4708-AECB-1844EBA6922C}" type="presOf" srcId="{EE4427F9-1A27-4F98-A318-15206FD831FC}" destId="{25A4A277-50A5-4CB9-A83B-B5D44195F75B}" srcOrd="0" destOrd="3" presId="urn:microsoft.com/office/officeart/2005/8/layout/hList1"/>
    <dgm:cxn modelId="{C55CB624-788D-491A-A94D-12AD1541150E}" type="presOf" srcId="{0FE12F61-1B90-425D-B07E-94E1828822EB}" destId="{9B457AB3-FC5A-4D90-8ABC-FDFBD17AF78E}" srcOrd="0" destOrd="0" presId="urn:microsoft.com/office/officeart/2005/8/layout/hList1"/>
    <dgm:cxn modelId="{6518E05D-2936-44FA-B4C6-118D9DBCF041}" type="presOf" srcId="{B2EFBD6A-83EC-4888-A3DE-29BBA7375F35}" destId="{25A4A277-50A5-4CB9-A83B-B5D44195F75B}" srcOrd="0" destOrd="4" presId="urn:microsoft.com/office/officeart/2005/8/layout/hList1"/>
    <dgm:cxn modelId="{C440754D-0C89-4345-A7C6-5E2DA20986A1}" type="presOf" srcId="{F9100874-7F6B-45BB-8832-1F3EE30719A5}" destId="{25A4A277-50A5-4CB9-A83B-B5D44195F75B}" srcOrd="0" destOrd="2" presId="urn:microsoft.com/office/officeart/2005/8/layout/hList1"/>
    <dgm:cxn modelId="{E7B551FE-97DB-4C26-87CD-2CE82EF82D09}" type="presOf" srcId="{5C798B6C-DEBF-4B39-B9AA-C8971B13CCB5}" destId="{25A4A277-50A5-4CB9-A83B-B5D44195F75B}" srcOrd="0" destOrd="1" presId="urn:microsoft.com/office/officeart/2005/8/layout/hList1"/>
    <dgm:cxn modelId="{B5240A03-E8B6-4575-968D-3973D393E0B4}" srcId="{0FE12F61-1B90-425D-B07E-94E1828822EB}" destId="{F9100874-7F6B-45BB-8832-1F3EE30719A5}" srcOrd="2" destOrd="0" parTransId="{19ED3067-2881-47B6-A310-EA3477CE0913}" sibTransId="{24AE51C6-8837-44D3-8F43-29B8D3DD6867}"/>
    <dgm:cxn modelId="{5F87F94E-6238-482C-A089-2280FE5BA897}" type="presOf" srcId="{E2E51423-46B7-4B6E-ABBD-BC3B368CDE99}" destId="{275C67D9-8101-4FC6-9644-BC5732F0293B}" srcOrd="0" destOrd="1" presId="urn:microsoft.com/office/officeart/2005/8/layout/hList1"/>
    <dgm:cxn modelId="{3EDC8986-3DB8-4D71-B44F-CC3B6DCD9025}" type="presOf" srcId="{B5A5D625-6058-438A-8189-0DA49AF32620}" destId="{173E64DD-10E8-4062-8171-564840797593}" srcOrd="0" destOrd="0" presId="urn:microsoft.com/office/officeart/2005/8/layout/hList1"/>
    <dgm:cxn modelId="{036243CC-F5D9-44A0-9433-4BF1748B1C7A}" srcId="{7F07902C-2D1D-4D3D-8066-BBC5D29893FD}" destId="{54487FF4-1B0B-4870-BFF9-3FABA0CCEFB7}" srcOrd="0" destOrd="0" parTransId="{C8495B1D-4B96-4882-8B3F-B91E64AB8FF0}" sibTransId="{B1BBD640-A903-4A03-8AAF-18F27F830DCE}"/>
    <dgm:cxn modelId="{085DB6EC-3DBB-48D9-8793-2FBEE4BB1149}" type="presParOf" srcId="{173E64DD-10E8-4062-8171-564840797593}" destId="{0F3C7375-35F9-4696-954C-BC4E8075BD13}" srcOrd="0" destOrd="0" presId="urn:microsoft.com/office/officeart/2005/8/layout/hList1"/>
    <dgm:cxn modelId="{0D4B0FAA-EDB6-44A9-AA15-4FD96FA09616}" type="presParOf" srcId="{0F3C7375-35F9-4696-954C-BC4E8075BD13}" destId="{A3539A85-FA18-4EDD-AEA6-E9D48550A265}" srcOrd="0" destOrd="0" presId="urn:microsoft.com/office/officeart/2005/8/layout/hList1"/>
    <dgm:cxn modelId="{686AC8FD-77EA-4925-98AA-7887B7C5ADF8}" type="presParOf" srcId="{0F3C7375-35F9-4696-954C-BC4E8075BD13}" destId="{2FBBB1F4-5058-4ECF-8F1F-EE395613CB5C}" srcOrd="1" destOrd="0" presId="urn:microsoft.com/office/officeart/2005/8/layout/hList1"/>
    <dgm:cxn modelId="{11D0B6DD-264A-44E8-84C3-7634C4A79790}" type="presParOf" srcId="{173E64DD-10E8-4062-8171-564840797593}" destId="{AC74ABF2-E714-4AC3-B7EE-002B6097355E}" srcOrd="1" destOrd="0" presId="urn:microsoft.com/office/officeart/2005/8/layout/hList1"/>
    <dgm:cxn modelId="{B67E85D4-2C8D-4F0B-B80D-9AF3E868E1D7}" type="presParOf" srcId="{173E64DD-10E8-4062-8171-564840797593}" destId="{CF3D5BA5-CD81-4894-A441-D1DB782129A2}" srcOrd="2" destOrd="0" presId="urn:microsoft.com/office/officeart/2005/8/layout/hList1"/>
    <dgm:cxn modelId="{ED40F39D-ED41-4361-B17C-7747C5729086}" type="presParOf" srcId="{CF3D5BA5-CD81-4894-A441-D1DB782129A2}" destId="{39623AF7-C7B5-48AB-A597-9F4D01250DC2}" srcOrd="0" destOrd="0" presId="urn:microsoft.com/office/officeart/2005/8/layout/hList1"/>
    <dgm:cxn modelId="{3563B09C-0B14-4BD5-9029-18BD0D62C0AB}" type="presParOf" srcId="{CF3D5BA5-CD81-4894-A441-D1DB782129A2}" destId="{275C67D9-8101-4FC6-9644-BC5732F0293B}" srcOrd="1" destOrd="0" presId="urn:microsoft.com/office/officeart/2005/8/layout/hList1"/>
    <dgm:cxn modelId="{607A6F8C-46D7-457A-BD32-EF24EC33E3BA}" type="presParOf" srcId="{173E64DD-10E8-4062-8171-564840797593}" destId="{E5B813B2-F5C5-42B2-BD76-17417AC0000D}" srcOrd="3" destOrd="0" presId="urn:microsoft.com/office/officeart/2005/8/layout/hList1"/>
    <dgm:cxn modelId="{AB17660C-3C41-4A69-85DC-A51C20837CA2}" type="presParOf" srcId="{173E64DD-10E8-4062-8171-564840797593}" destId="{C3DBE1CB-4E23-4C4F-ADF1-858376080BB4}" srcOrd="4" destOrd="0" presId="urn:microsoft.com/office/officeart/2005/8/layout/hList1"/>
    <dgm:cxn modelId="{AA1BB921-4A9D-43AE-9A68-D4122C09E7DD}" type="presParOf" srcId="{C3DBE1CB-4E23-4C4F-ADF1-858376080BB4}" destId="{9B457AB3-FC5A-4D90-8ABC-FDFBD17AF78E}" srcOrd="0" destOrd="0" presId="urn:microsoft.com/office/officeart/2005/8/layout/hList1"/>
    <dgm:cxn modelId="{9B539189-A275-444A-A01C-DAE5968C4E46}" type="presParOf" srcId="{C3DBE1CB-4E23-4C4F-ADF1-858376080BB4}" destId="{25A4A277-50A5-4CB9-A83B-B5D44195F75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5/29/2019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81788A-9CBC-4128-ACFF-E40AF3DA4231}"/>
              </a:ext>
            </a:extLst>
          </p:cNvPr>
          <p:cNvSpPr>
            <a:spLocks noGrp="1"/>
          </p:cNvSpPr>
          <p:nvPr>
            <p:ph type="ctrTitle"/>
          </p:nvPr>
        </p:nvSpPr>
        <p:spPr>
          <a:xfrm>
            <a:off x="2589213" y="1690256"/>
            <a:ext cx="8915399" cy="2895599"/>
          </a:xfrm>
        </p:spPr>
        <p:txBody>
          <a:bodyPr>
            <a:normAutofit fontScale="90000"/>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b="1" dirty="0">
                <a:latin typeface="Times New Roman" panose="02020603050405020304" pitchFamily="18" charset="0"/>
                <a:cs typeface="Times New Roman" panose="02020603050405020304" pitchFamily="18" charset="0"/>
              </a:rPr>
              <a:t>Reflections on the Quality Assurance Process in Higher Education in Sri Lanka </a:t>
            </a:r>
            <a:endParaRPr lang="en-US"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 xmlns:a16="http://schemas.microsoft.com/office/drawing/2014/main" id="{551393F1-2FE2-4C54-83C5-EB306CC67C0A}"/>
              </a:ext>
            </a:extLst>
          </p:cNvPr>
          <p:cNvSpPr>
            <a:spLocks noGrp="1"/>
          </p:cNvSpPr>
          <p:nvPr>
            <p:ph type="subTitle" idx="1"/>
          </p:nvPr>
        </p:nvSpPr>
        <p:spPr>
          <a:xfrm>
            <a:off x="2589213" y="4585855"/>
            <a:ext cx="8915399" cy="1317807"/>
          </a:xfrm>
        </p:spPr>
        <p:txBody>
          <a:bodyPr>
            <a:normAutofit fontScale="85000" lnSpcReduction="20000"/>
          </a:bodyPr>
          <a:lstStyle/>
          <a:p>
            <a:pPr algn="ctr"/>
            <a:r>
              <a:rPr lang="en-US" sz="2800" b="1" dirty="0" err="1">
                <a:latin typeface="Times New Roman" panose="02020603050405020304" pitchFamily="18" charset="0"/>
                <a:cs typeface="Times New Roman" panose="02020603050405020304" pitchFamily="18" charset="0"/>
              </a:rPr>
              <a:t>Dayalatha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Lekamge</a:t>
            </a:r>
            <a:endParaRPr lang="en-US" sz="2800" b="1" dirty="0">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Faculty of Education </a:t>
            </a:r>
          </a:p>
          <a:p>
            <a:pPr algn="ctr"/>
            <a:r>
              <a:rPr lang="en-US" sz="2800" b="1" dirty="0">
                <a:latin typeface="Times New Roman" panose="02020603050405020304" pitchFamily="18" charset="0"/>
                <a:cs typeface="Times New Roman" panose="02020603050405020304" pitchFamily="18" charset="0"/>
              </a:rPr>
              <a:t>Open University of Sri Lanka </a:t>
            </a:r>
          </a:p>
        </p:txBody>
      </p:sp>
      <p:sp>
        <p:nvSpPr>
          <p:cNvPr id="4" name="TextBox 3">
            <a:extLst>
              <a:ext uri="{FF2B5EF4-FFF2-40B4-BE49-F238E27FC236}">
                <a16:creationId xmlns="" xmlns:a16="http://schemas.microsoft.com/office/drawing/2014/main" id="{52605297-0FF7-49A5-8803-9C3EDC54170C}"/>
              </a:ext>
            </a:extLst>
          </p:cNvPr>
          <p:cNvSpPr txBox="1"/>
          <p:nvPr/>
        </p:nvSpPr>
        <p:spPr>
          <a:xfrm>
            <a:off x="4059382" y="6345382"/>
            <a:ext cx="5098474"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APQN Conference ,  Sri Lanka  , 29.03.2019 </a:t>
            </a:r>
          </a:p>
        </p:txBody>
      </p:sp>
      <p:pic>
        <p:nvPicPr>
          <p:cNvPr id="5" name="Picture 4">
            <a:extLst>
              <a:ext uri="{FF2B5EF4-FFF2-40B4-BE49-F238E27FC236}">
                <a16:creationId xmlns="" xmlns:a16="http://schemas.microsoft.com/office/drawing/2014/main" id="{AAECDF08-8382-454F-AB66-DBD32F3F52B8}"/>
              </a:ext>
            </a:extLst>
          </p:cNvPr>
          <p:cNvPicPr>
            <a:picLocks noChangeAspect="1"/>
          </p:cNvPicPr>
          <p:nvPr/>
        </p:nvPicPr>
        <p:blipFill>
          <a:blip r:embed="rId2"/>
          <a:stretch>
            <a:fillRect/>
          </a:stretch>
        </p:blipFill>
        <p:spPr>
          <a:xfrm>
            <a:off x="10044544" y="235526"/>
            <a:ext cx="1981201" cy="1454729"/>
          </a:xfrm>
          <a:prstGeom prst="rect">
            <a:avLst/>
          </a:prstGeom>
        </p:spPr>
      </p:pic>
    </p:spTree>
    <p:extLst>
      <p:ext uri="{BB962C8B-B14F-4D97-AF65-F5344CB8AC3E}">
        <p14:creationId xmlns:p14="http://schemas.microsoft.com/office/powerpoint/2010/main" val="1092002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51F4D93B-D396-4C67-AAB0-73CC84BC987E}"/>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Supporting factors for QA Process</a:t>
            </a:r>
          </a:p>
        </p:txBody>
      </p:sp>
      <p:sp>
        <p:nvSpPr>
          <p:cNvPr id="4" name="Content Placeholder 3">
            <a:extLst>
              <a:ext uri="{FF2B5EF4-FFF2-40B4-BE49-F238E27FC236}">
                <a16:creationId xmlns="" xmlns:a16="http://schemas.microsoft.com/office/drawing/2014/main" id="{AA6C8321-5E68-4811-8490-D656249DB4D1}"/>
              </a:ext>
            </a:extLst>
          </p:cNvPr>
          <p:cNvSpPr>
            <a:spLocks noGrp="1"/>
          </p:cNvSpPr>
          <p:nvPr>
            <p:ph idx="1"/>
          </p:nvPr>
        </p:nvSpPr>
        <p:spPr>
          <a:xfrm>
            <a:off x="2367540" y="2133599"/>
            <a:ext cx="9137072" cy="4253345"/>
          </a:xfrm>
        </p:spPr>
        <p:txBody>
          <a:bodyPr>
            <a:noAutofit/>
          </a:bodyPr>
          <a:lstStyle/>
          <a:p>
            <a:r>
              <a:rPr lang="en-US" sz="2400" dirty="0">
                <a:latin typeface="Times New Roman" panose="02020603050405020304" pitchFamily="18" charset="0"/>
                <a:cs typeface="Times New Roman" panose="02020603050405020304" pitchFamily="18" charset="0"/>
              </a:rPr>
              <a:t>Positive attitude towards the quality assurance process </a:t>
            </a:r>
          </a:p>
          <a:p>
            <a:pPr lvl="0"/>
            <a:r>
              <a:rPr lang="en-US" sz="2400" dirty="0">
                <a:latin typeface="Times New Roman" panose="02020603050405020304" pitchFamily="18" charset="0"/>
                <a:cs typeface="Times New Roman" panose="02020603050405020304" pitchFamily="18" charset="0"/>
              </a:rPr>
              <a:t>Proactive and committed leadership (both VC and IQAC Director) </a:t>
            </a:r>
          </a:p>
          <a:p>
            <a:pPr lvl="0"/>
            <a:r>
              <a:rPr lang="en-US" sz="2400" dirty="0">
                <a:latin typeface="Times New Roman" panose="02020603050405020304" pitchFamily="18" charset="0"/>
                <a:cs typeface="Times New Roman" panose="02020603050405020304" pitchFamily="18" charset="0"/>
              </a:rPr>
              <a:t>The close congruence relationship maintained between academic and administrative staff</a:t>
            </a:r>
          </a:p>
          <a:p>
            <a:pPr lvl="0"/>
            <a:r>
              <a:rPr lang="en-US" sz="2400" dirty="0">
                <a:latin typeface="Times New Roman" panose="02020603050405020304" pitchFamily="18" charset="0"/>
                <a:cs typeface="Times New Roman" panose="02020603050405020304" pitchFamily="18" charset="0"/>
              </a:rPr>
              <a:t>Training provided for staff at different points of the QA Process</a:t>
            </a:r>
          </a:p>
          <a:p>
            <a:pPr lvl="0"/>
            <a:r>
              <a:rPr lang="en-US" sz="2400" dirty="0">
                <a:latin typeface="Times New Roman" panose="02020603050405020304" pitchFamily="18" charset="0"/>
                <a:cs typeface="Times New Roman" panose="02020603050405020304" pitchFamily="18" charset="0"/>
              </a:rPr>
              <a:t>Dedicated and committed staff who engaged in writing SER and compiling evidence</a:t>
            </a:r>
          </a:p>
          <a:p>
            <a:pPr lvl="0"/>
            <a:r>
              <a:rPr lang="en-US" sz="2400" dirty="0">
                <a:latin typeface="Times New Roman" panose="02020603050405020304" pitchFamily="18" charset="0"/>
                <a:cs typeface="Times New Roman" panose="02020603050405020304" pitchFamily="18" charset="0"/>
              </a:rPr>
              <a:t>Team approach with engagement of all parties</a:t>
            </a:r>
          </a:p>
        </p:txBody>
      </p:sp>
      <p:pic>
        <p:nvPicPr>
          <p:cNvPr id="2" name="Picture 1">
            <a:extLst>
              <a:ext uri="{FF2B5EF4-FFF2-40B4-BE49-F238E27FC236}">
                <a16:creationId xmlns="" xmlns:a16="http://schemas.microsoft.com/office/drawing/2014/main" id="{F0702AAE-0FA7-40E1-A53A-607278A0461F}"/>
              </a:ext>
            </a:extLst>
          </p:cNvPr>
          <p:cNvPicPr>
            <a:picLocks noChangeAspect="1"/>
          </p:cNvPicPr>
          <p:nvPr/>
        </p:nvPicPr>
        <p:blipFill>
          <a:blip r:embed="rId2"/>
          <a:stretch>
            <a:fillRect/>
          </a:stretch>
        </p:blipFill>
        <p:spPr>
          <a:xfrm>
            <a:off x="9892145" y="0"/>
            <a:ext cx="2064328" cy="1905000"/>
          </a:xfrm>
          <a:prstGeom prst="rect">
            <a:avLst/>
          </a:prstGeom>
        </p:spPr>
      </p:pic>
      <p:pic>
        <p:nvPicPr>
          <p:cNvPr id="5" name="Picture 4">
            <a:extLst>
              <a:ext uri="{FF2B5EF4-FFF2-40B4-BE49-F238E27FC236}">
                <a16:creationId xmlns="" xmlns:a16="http://schemas.microsoft.com/office/drawing/2014/main" id="{94E66D27-D319-408F-8D39-3F1B185201E3}"/>
              </a:ext>
            </a:extLst>
          </p:cNvPr>
          <p:cNvPicPr>
            <a:picLocks noChangeAspect="1"/>
          </p:cNvPicPr>
          <p:nvPr/>
        </p:nvPicPr>
        <p:blipFill>
          <a:blip r:embed="rId2"/>
          <a:stretch>
            <a:fillRect/>
          </a:stretch>
        </p:blipFill>
        <p:spPr>
          <a:xfrm>
            <a:off x="10044545" y="152400"/>
            <a:ext cx="2064328" cy="1905000"/>
          </a:xfrm>
          <a:prstGeom prst="rect">
            <a:avLst/>
          </a:prstGeom>
        </p:spPr>
      </p:pic>
      <p:sp>
        <p:nvSpPr>
          <p:cNvPr id="6" name="TextBox 5">
            <a:extLst>
              <a:ext uri="{FF2B5EF4-FFF2-40B4-BE49-F238E27FC236}">
                <a16:creationId xmlns="" xmlns:a16="http://schemas.microsoft.com/office/drawing/2014/main" id="{023C5791-0547-456A-8B11-177FC6F6BB1F}"/>
              </a:ext>
            </a:extLst>
          </p:cNvPr>
          <p:cNvSpPr txBox="1"/>
          <p:nvPr/>
        </p:nvSpPr>
        <p:spPr>
          <a:xfrm>
            <a:off x="4599709" y="6192982"/>
            <a:ext cx="4475018" cy="646331"/>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APQN Conference ,  Sri Lanka  , 29.03.2019 </a:t>
            </a:r>
          </a:p>
          <a:p>
            <a:endParaRPr lang="en-US" dirty="0"/>
          </a:p>
        </p:txBody>
      </p:sp>
    </p:spTree>
    <p:extLst>
      <p:ext uri="{BB962C8B-B14F-4D97-AF65-F5344CB8AC3E}">
        <p14:creationId xmlns:p14="http://schemas.microsoft.com/office/powerpoint/2010/main" val="256589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6C1309-7CA4-46E2-B8E2-8EC4B3169071}"/>
              </a:ext>
            </a:extLst>
          </p:cNvPr>
          <p:cNvSpPr>
            <a:spLocks noGrp="1"/>
          </p:cNvSpPr>
          <p:nvPr>
            <p:ph type="title"/>
          </p:nvPr>
        </p:nvSpPr>
        <p:spPr>
          <a:xfrm>
            <a:off x="2592925" y="624110"/>
            <a:ext cx="8911687" cy="969163"/>
          </a:xfrm>
        </p:spPr>
        <p:txBody>
          <a:bodyPr/>
          <a:lstStyle/>
          <a:p>
            <a:r>
              <a:rPr lang="en-US" dirty="0">
                <a:latin typeface="Times New Roman" panose="02020603050405020304" pitchFamily="18" charset="0"/>
                <a:cs typeface="Times New Roman" panose="02020603050405020304" pitchFamily="18" charset="0"/>
              </a:rPr>
              <a:t>Hindering factors </a:t>
            </a:r>
          </a:p>
        </p:txBody>
      </p:sp>
      <p:sp>
        <p:nvSpPr>
          <p:cNvPr id="3" name="Content Placeholder 2">
            <a:extLst>
              <a:ext uri="{FF2B5EF4-FFF2-40B4-BE49-F238E27FC236}">
                <a16:creationId xmlns="" xmlns:a16="http://schemas.microsoft.com/office/drawing/2014/main" id="{13BC8908-8513-4847-90E0-1174F91469AB}"/>
              </a:ext>
            </a:extLst>
          </p:cNvPr>
          <p:cNvSpPr>
            <a:spLocks noGrp="1"/>
          </p:cNvSpPr>
          <p:nvPr>
            <p:ph idx="1"/>
          </p:nvPr>
        </p:nvSpPr>
        <p:spPr>
          <a:xfrm>
            <a:off x="2589212" y="1787236"/>
            <a:ext cx="8915400" cy="4123986"/>
          </a:xfrm>
        </p:spPr>
        <p:txBody>
          <a:bodyPr>
            <a:normAutofit fontScale="85000" lnSpcReduction="10000"/>
          </a:bodyPr>
          <a:lstStyle/>
          <a:p>
            <a:r>
              <a:rPr lang="en-US" sz="2400" dirty="0">
                <a:latin typeface="Times New Roman" panose="02020603050405020304" pitchFamily="18" charset="0"/>
                <a:cs typeface="Times New Roman" panose="02020603050405020304" pitchFamily="18" charset="0"/>
              </a:rPr>
              <a:t>Limited capacity of some reviewers to conceptualize </a:t>
            </a:r>
          </a:p>
          <a:p>
            <a:pPr marL="0" indent="0">
              <a:buNone/>
            </a:pPr>
            <a:r>
              <a:rPr lang="en-US" sz="2400" dirty="0">
                <a:latin typeface="Times New Roman" panose="02020603050405020304" pitchFamily="18" charset="0"/>
                <a:cs typeface="Times New Roman" panose="02020603050405020304" pitchFamily="18" charset="0"/>
              </a:rPr>
              <a:t>     their roles as professional peers who would provide constructive</a:t>
            </a:r>
          </a:p>
          <a:p>
            <a:pPr marL="0" indent="0">
              <a:buNone/>
            </a:pPr>
            <a:r>
              <a:rPr lang="en-US" sz="2400" dirty="0">
                <a:latin typeface="Times New Roman" panose="02020603050405020304" pitchFamily="18" charset="0"/>
                <a:cs typeface="Times New Roman" panose="02020603050405020304" pitchFamily="18" charset="0"/>
              </a:rPr>
              <a:t>     and worthwhile feedback for the respective higher education</a:t>
            </a:r>
          </a:p>
          <a:p>
            <a:pPr marL="0" indent="0">
              <a:buNone/>
            </a:pPr>
            <a:r>
              <a:rPr lang="en-US" sz="2400" dirty="0">
                <a:latin typeface="Times New Roman" panose="02020603050405020304" pitchFamily="18" charset="0"/>
                <a:cs typeface="Times New Roman" panose="02020603050405020304" pitchFamily="18" charset="0"/>
              </a:rPr>
              <a:t>     institutions</a:t>
            </a:r>
          </a:p>
          <a:p>
            <a:r>
              <a:rPr lang="en-US" sz="2400" dirty="0">
                <a:latin typeface="Times New Roman" panose="02020603050405020304" pitchFamily="18" charset="0"/>
                <a:cs typeface="Times New Roman" panose="02020603050405020304" pitchFamily="18" charset="0"/>
              </a:rPr>
              <a:t>Limited capacity of some reviewers to engage in the review process in an objective and impartial manner </a:t>
            </a:r>
          </a:p>
          <a:p>
            <a:r>
              <a:rPr lang="en-US" sz="2400" dirty="0">
                <a:latin typeface="Times New Roman" panose="02020603050405020304" pitchFamily="18" charset="0"/>
                <a:cs typeface="Times New Roman" panose="02020603050405020304" pitchFamily="18" charset="0"/>
              </a:rPr>
              <a:t>Lack of willingness of  some IR &amp; PR reviewers to take part in the review process with full commitment and accountability  </a:t>
            </a:r>
          </a:p>
          <a:p>
            <a:r>
              <a:rPr lang="en-US" sz="2400" dirty="0">
                <a:latin typeface="Times New Roman" panose="02020603050405020304" pitchFamily="18" charset="0"/>
                <a:cs typeface="Times New Roman" panose="02020603050405020304" pitchFamily="18" charset="0"/>
              </a:rPr>
              <a:t>Negative attitudes of both parties (reviewers and reviewees) towards each others capacity</a:t>
            </a:r>
          </a:p>
          <a:p>
            <a:r>
              <a:rPr lang="en-US" sz="2400" dirty="0">
                <a:latin typeface="Times New Roman" panose="02020603050405020304" pitchFamily="18" charset="0"/>
                <a:cs typeface="Times New Roman" panose="02020603050405020304" pitchFamily="18" charset="0"/>
              </a:rPr>
              <a:t>Unwillingness of all parties to consider the whole process as a learning process </a:t>
            </a:r>
          </a:p>
        </p:txBody>
      </p:sp>
      <p:pic>
        <p:nvPicPr>
          <p:cNvPr id="5" name="Picture 4">
            <a:extLst>
              <a:ext uri="{FF2B5EF4-FFF2-40B4-BE49-F238E27FC236}">
                <a16:creationId xmlns="" xmlns:a16="http://schemas.microsoft.com/office/drawing/2014/main" id="{4576FFBC-6358-4B2E-93D1-BB3860D35200}"/>
              </a:ext>
            </a:extLst>
          </p:cNvPr>
          <p:cNvPicPr>
            <a:picLocks noChangeAspect="1"/>
          </p:cNvPicPr>
          <p:nvPr/>
        </p:nvPicPr>
        <p:blipFill>
          <a:blip r:embed="rId2"/>
          <a:stretch>
            <a:fillRect/>
          </a:stretch>
        </p:blipFill>
        <p:spPr>
          <a:xfrm>
            <a:off x="9948478" y="-120115"/>
            <a:ext cx="2243522" cy="2133785"/>
          </a:xfrm>
          <a:prstGeom prst="rect">
            <a:avLst/>
          </a:prstGeom>
        </p:spPr>
      </p:pic>
      <p:sp>
        <p:nvSpPr>
          <p:cNvPr id="6" name="TextBox 5">
            <a:extLst>
              <a:ext uri="{FF2B5EF4-FFF2-40B4-BE49-F238E27FC236}">
                <a16:creationId xmlns="" xmlns:a16="http://schemas.microsoft.com/office/drawing/2014/main" id="{2F3C1971-86B7-4233-8A4E-EAA446C428CC}"/>
              </a:ext>
            </a:extLst>
          </p:cNvPr>
          <p:cNvSpPr txBox="1"/>
          <p:nvPr/>
        </p:nvSpPr>
        <p:spPr>
          <a:xfrm>
            <a:off x="5417127" y="5911222"/>
            <a:ext cx="4531351" cy="646331"/>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APQN Conference ,  Sri Lanka  , 29.03.2019 </a:t>
            </a:r>
          </a:p>
          <a:p>
            <a:endParaRPr lang="en-US" dirty="0"/>
          </a:p>
        </p:txBody>
      </p:sp>
    </p:spTree>
    <p:extLst>
      <p:ext uri="{BB962C8B-B14F-4D97-AF65-F5344CB8AC3E}">
        <p14:creationId xmlns:p14="http://schemas.microsoft.com/office/powerpoint/2010/main" val="208890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048BD0-F9D6-4C5F-8BB7-23C7B3D1974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Positive outcomes of the process</a:t>
            </a:r>
          </a:p>
        </p:txBody>
      </p:sp>
      <p:sp>
        <p:nvSpPr>
          <p:cNvPr id="3" name="Content Placeholder 2">
            <a:extLst>
              <a:ext uri="{FF2B5EF4-FFF2-40B4-BE49-F238E27FC236}">
                <a16:creationId xmlns="" xmlns:a16="http://schemas.microsoft.com/office/drawing/2014/main" id="{172736D1-CB31-41BB-AD58-57BF661E5CEA}"/>
              </a:ext>
            </a:extLst>
          </p:cNvPr>
          <p:cNvSpPr>
            <a:spLocks noGrp="1"/>
          </p:cNvSpPr>
          <p:nvPr>
            <p:ph idx="1"/>
          </p:nvPr>
        </p:nvSpPr>
        <p:spPr>
          <a:xfrm>
            <a:off x="2589212" y="1759527"/>
            <a:ext cx="8915400" cy="4151695"/>
          </a:xfrm>
        </p:spPr>
        <p:txBody>
          <a:bodyPr>
            <a:normAutofit/>
          </a:bodyPr>
          <a:lstStyle/>
          <a:p>
            <a:r>
              <a:rPr lang="en-US" sz="2400" dirty="0">
                <a:latin typeface="Times New Roman" panose="02020603050405020304" pitchFamily="18" charset="0"/>
                <a:cs typeface="Times New Roman" panose="02020603050405020304" pitchFamily="18" charset="0"/>
              </a:rPr>
              <a:t>Confirmation and validation on  strengths, weaknesses, opportunities and threats of universities through an informed review</a:t>
            </a:r>
          </a:p>
          <a:p>
            <a:r>
              <a:rPr lang="en-US" sz="2400" dirty="0">
                <a:latin typeface="Times New Roman" panose="02020603050405020304" pitchFamily="18" charset="0"/>
                <a:cs typeface="Times New Roman" panose="02020603050405020304" pitchFamily="18" charset="0"/>
              </a:rPr>
              <a:t>Facilitation of intra-institutional, inter-institutional as well as  international partnerships and collaborations. </a:t>
            </a:r>
          </a:p>
          <a:p>
            <a:r>
              <a:rPr lang="en-US" sz="2400" dirty="0">
                <a:latin typeface="Times New Roman" panose="02020603050405020304" pitchFamily="18" charset="0"/>
                <a:cs typeface="Times New Roman" panose="02020603050405020304" pitchFamily="18" charset="0"/>
              </a:rPr>
              <a:t>Introduction of new innovative and modern pedagogical methods. </a:t>
            </a:r>
          </a:p>
          <a:p>
            <a:r>
              <a:rPr lang="en-US" sz="2400" dirty="0">
                <a:latin typeface="Times New Roman" panose="02020603050405020304" pitchFamily="18" charset="0"/>
                <a:cs typeface="Times New Roman" panose="02020603050405020304" pitchFamily="18" charset="0"/>
              </a:rPr>
              <a:t>A cooperative and collaborative culture developed Through SER writing and engaging in IRs and PRs among academic and non-academic staff of the Universities.</a:t>
            </a:r>
          </a:p>
        </p:txBody>
      </p:sp>
      <p:pic>
        <p:nvPicPr>
          <p:cNvPr id="4" name="Picture 3">
            <a:extLst>
              <a:ext uri="{FF2B5EF4-FFF2-40B4-BE49-F238E27FC236}">
                <a16:creationId xmlns="" xmlns:a16="http://schemas.microsoft.com/office/drawing/2014/main" id="{0C5625A6-257F-46AD-851A-C99A693BAE92}"/>
              </a:ext>
            </a:extLst>
          </p:cNvPr>
          <p:cNvPicPr>
            <a:picLocks noChangeAspect="1"/>
          </p:cNvPicPr>
          <p:nvPr/>
        </p:nvPicPr>
        <p:blipFill>
          <a:blip r:embed="rId2"/>
          <a:stretch>
            <a:fillRect/>
          </a:stretch>
        </p:blipFill>
        <p:spPr>
          <a:xfrm>
            <a:off x="9997904" y="0"/>
            <a:ext cx="2060627" cy="1908213"/>
          </a:xfrm>
          <a:prstGeom prst="rect">
            <a:avLst/>
          </a:prstGeom>
        </p:spPr>
      </p:pic>
      <p:sp>
        <p:nvSpPr>
          <p:cNvPr id="5" name="TextBox 4">
            <a:extLst>
              <a:ext uri="{FF2B5EF4-FFF2-40B4-BE49-F238E27FC236}">
                <a16:creationId xmlns="" xmlns:a16="http://schemas.microsoft.com/office/drawing/2014/main" id="{E72819DF-051A-4502-9BDB-CCE5BC760D1F}"/>
              </a:ext>
            </a:extLst>
          </p:cNvPr>
          <p:cNvSpPr txBox="1"/>
          <p:nvPr/>
        </p:nvSpPr>
        <p:spPr>
          <a:xfrm>
            <a:off x="4696691" y="5749636"/>
            <a:ext cx="4710545" cy="646331"/>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APQN Conference ,  Sri Lanka  , 29.03.2019 </a:t>
            </a:r>
          </a:p>
          <a:p>
            <a:endParaRPr lang="en-US" dirty="0"/>
          </a:p>
        </p:txBody>
      </p:sp>
    </p:spTree>
    <p:extLst>
      <p:ext uri="{BB962C8B-B14F-4D97-AF65-F5344CB8AC3E}">
        <p14:creationId xmlns:p14="http://schemas.microsoft.com/office/powerpoint/2010/main" val="268556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E0ACD4-2722-4137-9BC3-F5152C957E86}"/>
              </a:ext>
            </a:extLst>
          </p:cNvPr>
          <p:cNvSpPr>
            <a:spLocks noGrp="1"/>
          </p:cNvSpPr>
          <p:nvPr>
            <p:ph type="title"/>
          </p:nvPr>
        </p:nvSpPr>
        <p:spPr>
          <a:xfrm>
            <a:off x="2592925" y="624110"/>
            <a:ext cx="8911687" cy="872181"/>
          </a:xfrm>
        </p:spPr>
        <p:txBody>
          <a:bodyPr>
            <a:normAutofit fontScale="90000"/>
          </a:bodyPr>
          <a:lstStyle/>
          <a:p>
            <a:r>
              <a:rPr lang="en-US" dirty="0">
                <a:latin typeface="Times New Roman" panose="02020603050405020304" pitchFamily="18" charset="0"/>
                <a:cs typeface="Times New Roman" panose="02020603050405020304" pitchFamily="18" charset="0"/>
              </a:rPr>
              <a:t>Follow up Action After Review-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Concerns </a:t>
            </a:r>
          </a:p>
        </p:txBody>
      </p:sp>
      <p:sp>
        <p:nvSpPr>
          <p:cNvPr id="3" name="Content Placeholder 2">
            <a:extLst>
              <a:ext uri="{FF2B5EF4-FFF2-40B4-BE49-F238E27FC236}">
                <a16:creationId xmlns="" xmlns:a16="http://schemas.microsoft.com/office/drawing/2014/main" id="{D52256B8-13C8-4962-9F16-5029E11E67B4}"/>
              </a:ext>
            </a:extLst>
          </p:cNvPr>
          <p:cNvSpPr>
            <a:spLocks noGrp="1"/>
          </p:cNvSpPr>
          <p:nvPr>
            <p:ph idx="1"/>
          </p:nvPr>
        </p:nvSpPr>
        <p:spPr>
          <a:xfrm>
            <a:off x="2589212" y="1801091"/>
            <a:ext cx="8915400" cy="4432799"/>
          </a:xfrm>
        </p:spPr>
        <p:txBody>
          <a:bodyPr>
            <a:normAutofit/>
          </a:bodyPr>
          <a:lstStyle/>
          <a:p>
            <a:r>
              <a:rPr lang="en-US" sz="2400" dirty="0">
                <a:latin typeface="Times New Roman" panose="02020603050405020304" pitchFamily="18" charset="0"/>
                <a:cs typeface="Times New Roman" panose="02020603050405020304" pitchFamily="18" charset="0"/>
              </a:rPr>
              <a:t>Limited concern on  the weaknesses of the institutional practices  revealed through the QA process- Self reflective practice </a:t>
            </a:r>
          </a:p>
          <a:p>
            <a:r>
              <a:rPr lang="en-US" sz="2400" dirty="0">
                <a:latin typeface="Times New Roman" panose="02020603050405020304" pitchFamily="18" charset="0"/>
                <a:cs typeface="Times New Roman" panose="02020603050405020304" pitchFamily="18" charset="0"/>
              </a:rPr>
              <a:t>Limiting QA to IR and PRs - limiting to SER writing, site visits and reports</a:t>
            </a:r>
          </a:p>
          <a:p>
            <a:r>
              <a:rPr lang="en-US" sz="2400" dirty="0">
                <a:latin typeface="Times New Roman" panose="02020603050405020304" pitchFamily="18" charset="0"/>
                <a:cs typeface="Times New Roman" panose="02020603050405020304" pitchFamily="18" charset="0"/>
              </a:rPr>
              <a:t>Poor attention on sharing good practices and learning from each other</a:t>
            </a:r>
          </a:p>
          <a:p>
            <a:r>
              <a:rPr lang="en-US" sz="2400" dirty="0">
                <a:latin typeface="Times New Roman" panose="02020603050405020304" pitchFamily="18" charset="0"/>
                <a:cs typeface="Times New Roman" panose="02020603050405020304" pitchFamily="18" charset="0"/>
              </a:rPr>
              <a:t>Lack of awareness and interest of all stakeholders on QA process</a:t>
            </a:r>
          </a:p>
          <a:p>
            <a:r>
              <a:rPr lang="en-US" sz="2400" dirty="0">
                <a:latin typeface="Times New Roman" panose="02020603050405020304" pitchFamily="18" charset="0"/>
                <a:cs typeface="Times New Roman" panose="02020603050405020304" pitchFamily="18" charset="0"/>
              </a:rPr>
              <a:t>Less student involvement in the QA Process</a:t>
            </a:r>
          </a:p>
          <a:p>
            <a:r>
              <a:rPr lang="en-US" sz="2400" dirty="0">
                <a:latin typeface="Times New Roman" panose="02020603050405020304" pitchFamily="18" charset="0"/>
                <a:cs typeface="Times New Roman" panose="02020603050405020304" pitchFamily="18" charset="0"/>
              </a:rPr>
              <a:t>No mechanism developed yet to link QA with funding and resource allocation </a:t>
            </a:r>
          </a:p>
          <a:p>
            <a:endParaRPr lang="en-US"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03AA70A1-876E-476E-BA67-EBF85F2B6D4B}"/>
              </a:ext>
            </a:extLst>
          </p:cNvPr>
          <p:cNvPicPr>
            <a:picLocks noChangeAspect="1"/>
          </p:cNvPicPr>
          <p:nvPr/>
        </p:nvPicPr>
        <p:blipFill>
          <a:blip r:embed="rId2"/>
          <a:stretch>
            <a:fillRect/>
          </a:stretch>
        </p:blipFill>
        <p:spPr>
          <a:xfrm>
            <a:off x="9543657" y="-214839"/>
            <a:ext cx="2243522" cy="2133785"/>
          </a:xfrm>
          <a:prstGeom prst="rect">
            <a:avLst/>
          </a:prstGeom>
        </p:spPr>
      </p:pic>
      <p:sp>
        <p:nvSpPr>
          <p:cNvPr id="5" name="TextBox 4">
            <a:extLst>
              <a:ext uri="{FF2B5EF4-FFF2-40B4-BE49-F238E27FC236}">
                <a16:creationId xmlns="" xmlns:a16="http://schemas.microsoft.com/office/drawing/2014/main" id="{49CEDB09-B47B-4099-831C-5A88A6E8853D}"/>
              </a:ext>
            </a:extLst>
          </p:cNvPr>
          <p:cNvSpPr txBox="1"/>
          <p:nvPr/>
        </p:nvSpPr>
        <p:spPr>
          <a:xfrm>
            <a:off x="4876801" y="6233890"/>
            <a:ext cx="5098472" cy="646331"/>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APQN Conference ,  Sri Lanka  , 29.03.2019 </a:t>
            </a:r>
          </a:p>
          <a:p>
            <a:endParaRPr lang="en-US" dirty="0"/>
          </a:p>
        </p:txBody>
      </p:sp>
    </p:spTree>
    <p:extLst>
      <p:ext uri="{BB962C8B-B14F-4D97-AF65-F5344CB8AC3E}">
        <p14:creationId xmlns:p14="http://schemas.microsoft.com/office/powerpoint/2010/main" val="352116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267BF6-54D7-435F-93F6-BBDA9BD1E4C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Conclusions </a:t>
            </a:r>
          </a:p>
        </p:txBody>
      </p:sp>
      <p:sp>
        <p:nvSpPr>
          <p:cNvPr id="3" name="Content Placeholder 2">
            <a:extLst>
              <a:ext uri="{FF2B5EF4-FFF2-40B4-BE49-F238E27FC236}">
                <a16:creationId xmlns="" xmlns:a16="http://schemas.microsoft.com/office/drawing/2014/main" id="{2B25D1AE-8064-4757-869C-54E4BAE75965}"/>
              </a:ext>
            </a:extLst>
          </p:cNvPr>
          <p:cNvSpPr>
            <a:spLocks noGrp="1"/>
          </p:cNvSpPr>
          <p:nvPr>
            <p:ph idx="1"/>
          </p:nvPr>
        </p:nvSpPr>
        <p:spPr>
          <a:xfrm>
            <a:off x="2589212" y="2133600"/>
            <a:ext cx="8915400" cy="4100290"/>
          </a:xfrm>
        </p:spPr>
        <p:txBody>
          <a:bodyPr>
            <a:noAutofit/>
          </a:bodyPr>
          <a:lstStyle/>
          <a:p>
            <a:r>
              <a:rPr lang="en-US" sz="2000" dirty="0">
                <a:latin typeface="Times New Roman" panose="02020603050405020304" pitchFamily="18" charset="0"/>
                <a:cs typeface="Times New Roman" panose="02020603050405020304" pitchFamily="18" charset="0"/>
              </a:rPr>
              <a:t>The Quality Assurance Mechanism of Sri Lankan Universities is consistent with most of the mechanisms adopted by other countries. </a:t>
            </a:r>
          </a:p>
          <a:p>
            <a:r>
              <a:rPr lang="en-US" sz="2000" dirty="0">
                <a:latin typeface="Times New Roman" panose="02020603050405020304" pitchFamily="18" charset="0"/>
                <a:cs typeface="Times New Roman" panose="02020603050405020304" pitchFamily="18" charset="0"/>
              </a:rPr>
              <a:t>It has produced both positive and negative outcomes to the respective universities as well as to the academic community. </a:t>
            </a:r>
          </a:p>
          <a:p>
            <a:r>
              <a:rPr lang="en-US" sz="2000" dirty="0">
                <a:latin typeface="Times New Roman" panose="02020603050405020304" pitchFamily="18" charset="0"/>
                <a:cs typeface="Times New Roman" panose="02020603050405020304" pitchFamily="18" charset="0"/>
              </a:rPr>
              <a:t>The successful implementation of the quality Assurance mechanism in the university system will depend on the characteristics of the leadership. </a:t>
            </a:r>
          </a:p>
          <a:p>
            <a:r>
              <a:rPr lang="en-US" sz="2000" dirty="0">
                <a:latin typeface="Times New Roman" panose="02020603050405020304" pitchFamily="18" charset="0"/>
                <a:cs typeface="Times New Roman" panose="02020603050405020304" pitchFamily="18" charset="0"/>
              </a:rPr>
              <a:t>There are drawbacks in the review manuals, training of reviewers and reviewees, writing of SERs, conduct of Reviews and writing and submitting final reports which must be rectified to get the maximum benefit out of the review process. </a:t>
            </a:r>
          </a:p>
        </p:txBody>
      </p:sp>
      <p:sp>
        <p:nvSpPr>
          <p:cNvPr id="4" name="TextBox 3">
            <a:extLst>
              <a:ext uri="{FF2B5EF4-FFF2-40B4-BE49-F238E27FC236}">
                <a16:creationId xmlns="" xmlns:a16="http://schemas.microsoft.com/office/drawing/2014/main" id="{2D59B0DE-5411-4EBE-ABF4-47F1B06E24C7}"/>
              </a:ext>
            </a:extLst>
          </p:cNvPr>
          <p:cNvSpPr txBox="1"/>
          <p:nvPr/>
        </p:nvSpPr>
        <p:spPr>
          <a:xfrm>
            <a:off x="5181600" y="5638800"/>
            <a:ext cx="4421188" cy="646331"/>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APQN Conference ,  Sri Lanka  , 29.03.2019 </a:t>
            </a:r>
          </a:p>
          <a:p>
            <a:endParaRPr lang="en-US" dirty="0"/>
          </a:p>
        </p:txBody>
      </p:sp>
      <p:pic>
        <p:nvPicPr>
          <p:cNvPr id="5" name="Picture 4">
            <a:extLst>
              <a:ext uri="{FF2B5EF4-FFF2-40B4-BE49-F238E27FC236}">
                <a16:creationId xmlns="" xmlns:a16="http://schemas.microsoft.com/office/drawing/2014/main" id="{CF8F089A-8C61-48BD-A58A-DBDF7CD69B02}"/>
              </a:ext>
            </a:extLst>
          </p:cNvPr>
          <p:cNvPicPr>
            <a:picLocks noChangeAspect="1"/>
          </p:cNvPicPr>
          <p:nvPr/>
        </p:nvPicPr>
        <p:blipFill>
          <a:blip r:embed="rId2"/>
          <a:stretch>
            <a:fillRect/>
          </a:stretch>
        </p:blipFill>
        <p:spPr>
          <a:xfrm>
            <a:off x="9379527" y="0"/>
            <a:ext cx="2737069" cy="1905000"/>
          </a:xfrm>
          <a:prstGeom prst="rect">
            <a:avLst/>
          </a:prstGeom>
        </p:spPr>
      </p:pic>
    </p:spTree>
    <p:extLst>
      <p:ext uri="{BB962C8B-B14F-4D97-AF65-F5344CB8AC3E}">
        <p14:creationId xmlns:p14="http://schemas.microsoft.com/office/powerpoint/2010/main" val="107578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DDDC88-9805-4277-BAC7-4ED5B8BB415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Recommendations </a:t>
            </a:r>
          </a:p>
        </p:txBody>
      </p:sp>
      <p:sp>
        <p:nvSpPr>
          <p:cNvPr id="3" name="Content Placeholder 2">
            <a:extLst>
              <a:ext uri="{FF2B5EF4-FFF2-40B4-BE49-F238E27FC236}">
                <a16:creationId xmlns="" xmlns:a16="http://schemas.microsoft.com/office/drawing/2014/main" id="{8CE6A691-196A-4F00-8AAD-F4D5A1F6F5FF}"/>
              </a:ext>
            </a:extLst>
          </p:cNvPr>
          <p:cNvSpPr>
            <a:spLocks noGrp="1"/>
          </p:cNvSpPr>
          <p:nvPr>
            <p:ph idx="1"/>
          </p:nvPr>
        </p:nvSpPr>
        <p:spPr>
          <a:xfrm>
            <a:off x="2589212" y="1662545"/>
            <a:ext cx="8915400" cy="4571345"/>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Quality Assurance mechanism of Sri Lankan Universities should be continued in its full spirit with some changes to the standards, scoring system and the processes adopted. </a:t>
            </a:r>
          </a:p>
          <a:p>
            <a:r>
              <a:rPr lang="en-US" sz="2400" dirty="0">
                <a:latin typeface="Times New Roman" panose="02020603050405020304" pitchFamily="18" charset="0"/>
                <a:cs typeface="Times New Roman" panose="02020603050405020304" pitchFamily="18" charset="0"/>
              </a:rPr>
              <a:t>The selection of reviewers for IR and PR should be carefully done and the responsibilities to be allocated after an extensive training. </a:t>
            </a:r>
          </a:p>
          <a:p>
            <a:r>
              <a:rPr lang="en-US" sz="2400" dirty="0">
                <a:latin typeface="Times New Roman" panose="02020603050405020304" pitchFamily="18" charset="0"/>
                <a:cs typeface="Times New Roman" panose="02020603050405020304" pitchFamily="18" charset="0"/>
              </a:rPr>
              <a:t>Training for SER writing groups should be done by the QAAC , UGC. </a:t>
            </a:r>
          </a:p>
          <a:p>
            <a:r>
              <a:rPr lang="en-US" sz="2400" dirty="0">
                <a:latin typeface="Times New Roman" panose="02020603050405020304" pitchFamily="18" charset="0"/>
                <a:cs typeface="Times New Roman" panose="02020603050405020304" pitchFamily="18" charset="0"/>
              </a:rPr>
              <a:t>Strong personalities with full commitment and capacity should be appointed as IQAC Directors. </a:t>
            </a:r>
          </a:p>
          <a:p>
            <a:r>
              <a:rPr lang="en-US" sz="2400" dirty="0">
                <a:latin typeface="Times New Roman" panose="02020603050405020304" pitchFamily="18" charset="0"/>
                <a:cs typeface="Times New Roman" panose="02020603050405020304" pitchFamily="18" charset="0"/>
              </a:rPr>
              <a:t>Ultimate outcome of the whole process should be to develop a quality culture among academics through which a quality </a:t>
            </a:r>
            <a:r>
              <a:rPr lang="en-US" sz="2400" dirty="0" err="1">
                <a:latin typeface="Times New Roman" panose="02020603050405020304" pitchFamily="18" charset="0"/>
                <a:cs typeface="Times New Roman" panose="02020603050405020304" pitchFamily="18" charset="0"/>
              </a:rPr>
              <a:t>programmes</a:t>
            </a:r>
            <a:r>
              <a:rPr lang="en-US" sz="2400" dirty="0">
                <a:latin typeface="Times New Roman" panose="02020603050405020304" pitchFamily="18" charset="0"/>
                <a:cs typeface="Times New Roman" panose="02020603050405020304" pitchFamily="18" charset="0"/>
              </a:rPr>
              <a:t> could be offered </a:t>
            </a:r>
          </a:p>
          <a:p>
            <a:endParaRPr lang="en-US" dirty="0"/>
          </a:p>
        </p:txBody>
      </p:sp>
      <p:pic>
        <p:nvPicPr>
          <p:cNvPr id="5" name="Picture 4">
            <a:extLst>
              <a:ext uri="{FF2B5EF4-FFF2-40B4-BE49-F238E27FC236}">
                <a16:creationId xmlns="" xmlns:a16="http://schemas.microsoft.com/office/drawing/2014/main" id="{15150E3F-4B89-4735-A95C-5F4BFF5375FB}"/>
              </a:ext>
            </a:extLst>
          </p:cNvPr>
          <p:cNvPicPr>
            <a:picLocks noChangeAspect="1"/>
          </p:cNvPicPr>
          <p:nvPr/>
        </p:nvPicPr>
        <p:blipFill>
          <a:blip r:embed="rId2"/>
          <a:stretch>
            <a:fillRect/>
          </a:stretch>
        </p:blipFill>
        <p:spPr>
          <a:xfrm>
            <a:off x="9599075" y="-1"/>
            <a:ext cx="2124075" cy="1662545"/>
          </a:xfrm>
          <a:prstGeom prst="rect">
            <a:avLst/>
          </a:prstGeom>
        </p:spPr>
      </p:pic>
      <p:sp>
        <p:nvSpPr>
          <p:cNvPr id="6" name="TextBox 5">
            <a:extLst>
              <a:ext uri="{FF2B5EF4-FFF2-40B4-BE49-F238E27FC236}">
                <a16:creationId xmlns="" xmlns:a16="http://schemas.microsoft.com/office/drawing/2014/main" id="{9118BD59-73CB-4748-A3D3-A758EF34288D}"/>
              </a:ext>
            </a:extLst>
          </p:cNvPr>
          <p:cNvSpPr txBox="1"/>
          <p:nvPr/>
        </p:nvSpPr>
        <p:spPr>
          <a:xfrm>
            <a:off x="5223164" y="6345382"/>
            <a:ext cx="4932218" cy="369332"/>
          </a:xfrm>
          <a:prstGeom prst="rect">
            <a:avLst/>
          </a:prstGeom>
          <a:noFill/>
        </p:spPr>
        <p:txBody>
          <a:bodyPr wrap="square" rtlCol="0">
            <a:spAutoFit/>
          </a:bodyPr>
          <a:lstStyle/>
          <a:p>
            <a:r>
              <a:rPr lang="en-US">
                <a:solidFill>
                  <a:srgbClr val="FF0000"/>
                </a:solidFill>
                <a:latin typeface="Times New Roman" panose="02020603050405020304" pitchFamily="18" charset="0"/>
                <a:cs typeface="Times New Roman" panose="02020603050405020304" pitchFamily="18" charset="0"/>
              </a:rPr>
              <a:t>APQN Conference ,  Sri Lanka  , 29.03.2019 </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131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EF5E0F-DDED-4FC6-96B6-102A0D03015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Recommendations</a:t>
            </a:r>
            <a:endParaRPr lang="en-US" dirty="0"/>
          </a:p>
        </p:txBody>
      </p:sp>
      <p:sp>
        <p:nvSpPr>
          <p:cNvPr id="3" name="Content Placeholder 2">
            <a:extLst>
              <a:ext uri="{FF2B5EF4-FFF2-40B4-BE49-F238E27FC236}">
                <a16:creationId xmlns="" xmlns:a16="http://schemas.microsoft.com/office/drawing/2014/main" id="{7734CEA8-8C02-42F9-9D87-4E9F78E4EF33}"/>
              </a:ext>
            </a:extLst>
          </p:cNvPr>
          <p:cNvSpPr>
            <a:spLocks noGrp="1"/>
          </p:cNvSpPr>
          <p:nvPr>
            <p:ph idx="1"/>
          </p:nvPr>
        </p:nvSpPr>
        <p:spPr>
          <a:xfrm>
            <a:off x="2592925" y="1905000"/>
            <a:ext cx="8915400" cy="4640617"/>
          </a:xfrm>
        </p:spPr>
        <p:txBody>
          <a:bodyPr/>
          <a:lstStyle/>
          <a:p>
            <a:r>
              <a:rPr lang="en-US" sz="2400" dirty="0">
                <a:latin typeface="Times New Roman" panose="02020603050405020304" pitchFamily="18" charset="0"/>
                <a:cs typeface="Times New Roman" panose="02020603050405020304" pitchFamily="18" charset="0"/>
              </a:rPr>
              <a:t>Student community should be given prominence in the review process as they are the main beneficiaries of this whole process. </a:t>
            </a:r>
          </a:p>
          <a:p>
            <a:r>
              <a:rPr lang="en-US" sz="2400" dirty="0">
                <a:latin typeface="Times New Roman" panose="02020603050405020304" pitchFamily="18" charset="0"/>
                <a:cs typeface="Times New Roman" panose="02020603050405020304" pitchFamily="18" charset="0"/>
              </a:rPr>
              <a:t> The possibility of linking resources, cadre and finances with the reviews to be explored and a mechanism to be identified to reward best practices and eradicate malpractices.  </a:t>
            </a:r>
          </a:p>
          <a:p>
            <a:r>
              <a:rPr lang="en-US" sz="2400" dirty="0">
                <a:latin typeface="Times New Roman" panose="02020603050405020304" pitchFamily="18" charset="0"/>
                <a:cs typeface="Times New Roman" panose="02020603050405020304" pitchFamily="18" charset="0"/>
              </a:rPr>
              <a:t>Finally the HEs should also consider quality as a continuum and commit themselves explicitly to the development of a culture which recognizes the importance of quality, and quality assurance, in their work.</a:t>
            </a:r>
          </a:p>
          <a:p>
            <a:endParaRPr lang="en-US" dirty="0"/>
          </a:p>
        </p:txBody>
      </p:sp>
      <p:sp>
        <p:nvSpPr>
          <p:cNvPr id="4" name="TextBox 3">
            <a:extLst>
              <a:ext uri="{FF2B5EF4-FFF2-40B4-BE49-F238E27FC236}">
                <a16:creationId xmlns="" xmlns:a16="http://schemas.microsoft.com/office/drawing/2014/main" id="{1129E0CC-F490-4DDF-931F-54A387B6F67E}"/>
              </a:ext>
            </a:extLst>
          </p:cNvPr>
          <p:cNvSpPr txBox="1"/>
          <p:nvPr/>
        </p:nvSpPr>
        <p:spPr>
          <a:xfrm>
            <a:off x="5320146" y="5721927"/>
            <a:ext cx="4668982" cy="646331"/>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APQN Conference ,  Sri Lanka  , 29.03.2019 </a:t>
            </a:r>
          </a:p>
          <a:p>
            <a:endParaRPr lang="en-US" dirty="0"/>
          </a:p>
        </p:txBody>
      </p:sp>
      <p:pic>
        <p:nvPicPr>
          <p:cNvPr id="5" name="Picture 4">
            <a:extLst>
              <a:ext uri="{FF2B5EF4-FFF2-40B4-BE49-F238E27FC236}">
                <a16:creationId xmlns="" xmlns:a16="http://schemas.microsoft.com/office/drawing/2014/main" id="{06BBA6E2-DC01-415A-B4C8-8D1C62AE7DE8}"/>
              </a:ext>
            </a:extLst>
          </p:cNvPr>
          <p:cNvPicPr>
            <a:picLocks noChangeAspect="1"/>
          </p:cNvPicPr>
          <p:nvPr/>
        </p:nvPicPr>
        <p:blipFill>
          <a:blip r:embed="rId2"/>
          <a:stretch>
            <a:fillRect/>
          </a:stretch>
        </p:blipFill>
        <p:spPr>
          <a:xfrm>
            <a:off x="9856586" y="0"/>
            <a:ext cx="2121592" cy="1664352"/>
          </a:xfrm>
          <a:prstGeom prst="rect">
            <a:avLst/>
          </a:prstGeom>
        </p:spPr>
      </p:pic>
    </p:spTree>
    <p:extLst>
      <p:ext uri="{BB962C8B-B14F-4D97-AF65-F5344CB8AC3E}">
        <p14:creationId xmlns:p14="http://schemas.microsoft.com/office/powerpoint/2010/main" val="16854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BCE380B1-B3C2-4DF6-AE8E-5F712D80D885}"/>
              </a:ext>
            </a:extLst>
          </p:cNvPr>
          <p:cNvPicPr>
            <a:picLocks noChangeAspect="1"/>
          </p:cNvPicPr>
          <p:nvPr/>
        </p:nvPicPr>
        <p:blipFill>
          <a:blip r:embed="rId2"/>
          <a:stretch>
            <a:fillRect/>
          </a:stretch>
        </p:blipFill>
        <p:spPr>
          <a:xfrm>
            <a:off x="1814945" y="1205345"/>
            <a:ext cx="8298873" cy="4655128"/>
          </a:xfrm>
          <a:prstGeom prst="rect">
            <a:avLst/>
          </a:prstGeom>
        </p:spPr>
      </p:pic>
    </p:spTree>
    <p:extLst>
      <p:ext uri="{BB962C8B-B14F-4D97-AF65-F5344CB8AC3E}">
        <p14:creationId xmlns:p14="http://schemas.microsoft.com/office/powerpoint/2010/main" val="9433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FF71B7-B9E4-4FCF-89B5-9776988EA274}"/>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Outline of the presentation </a:t>
            </a:r>
          </a:p>
        </p:txBody>
      </p:sp>
      <p:sp>
        <p:nvSpPr>
          <p:cNvPr id="3" name="Content Placeholder 2">
            <a:extLst>
              <a:ext uri="{FF2B5EF4-FFF2-40B4-BE49-F238E27FC236}">
                <a16:creationId xmlns="" xmlns:a16="http://schemas.microsoft.com/office/drawing/2014/main" id="{22BF6B02-A3C5-4F2D-9F72-0EF7B4B3BB0E}"/>
              </a:ext>
            </a:extLst>
          </p:cNvPr>
          <p:cNvSpPr>
            <a:spLocks noGrp="1"/>
          </p:cNvSpPr>
          <p:nvPr>
            <p:ph idx="1"/>
          </p:nvPr>
        </p:nvSpPr>
        <p:spPr/>
        <p:txBody>
          <a:bodyPr>
            <a:normAutofit/>
          </a:bodyPr>
          <a:lstStyle/>
          <a:p>
            <a:r>
              <a:rPr lang="en-US" sz="2400" b="1" dirty="0">
                <a:latin typeface="Times New Roman" panose="02020603050405020304" pitchFamily="18" charset="0"/>
                <a:cs typeface="Times New Roman" panose="02020603050405020304" pitchFamily="18" charset="0"/>
              </a:rPr>
              <a:t>Definitions of Quality Assurance in HE</a:t>
            </a:r>
          </a:p>
          <a:p>
            <a:r>
              <a:rPr lang="en-US" sz="2400" b="1" dirty="0">
                <a:latin typeface="Times New Roman" panose="02020603050405020304" pitchFamily="18" charset="0"/>
                <a:cs typeface="Times New Roman" panose="02020603050405020304" pitchFamily="18" charset="0"/>
              </a:rPr>
              <a:t>The need for a quality assurance mechanism</a:t>
            </a:r>
          </a:p>
          <a:p>
            <a:r>
              <a:rPr lang="en-US" sz="2400" b="1" dirty="0">
                <a:latin typeface="Times New Roman" panose="02020603050405020304" pitchFamily="18" charset="0"/>
                <a:cs typeface="Times New Roman" panose="02020603050405020304" pitchFamily="18" charset="0"/>
              </a:rPr>
              <a:t>Reflections on the problems experienced </a:t>
            </a:r>
          </a:p>
          <a:p>
            <a:r>
              <a:rPr lang="en-US" sz="2400" b="1" dirty="0">
                <a:latin typeface="Times New Roman" panose="02020603050405020304" pitchFamily="18" charset="0"/>
                <a:cs typeface="Times New Roman" panose="02020603050405020304" pitchFamily="18" charset="0"/>
              </a:rPr>
              <a:t>Reflections on QA Process</a:t>
            </a:r>
          </a:p>
          <a:p>
            <a:r>
              <a:rPr lang="en-US" sz="2400" b="1" dirty="0">
                <a:latin typeface="Times New Roman" panose="02020603050405020304" pitchFamily="18" charset="0"/>
                <a:cs typeface="Times New Roman" panose="02020603050405020304" pitchFamily="18" charset="0"/>
              </a:rPr>
              <a:t>Reflections on follow up actions </a:t>
            </a:r>
          </a:p>
          <a:p>
            <a:r>
              <a:rPr lang="en-US" sz="2400" b="1" dirty="0">
                <a:latin typeface="Times New Roman" panose="02020603050405020304" pitchFamily="18" charset="0"/>
                <a:cs typeface="Times New Roman" panose="02020603050405020304" pitchFamily="18" charset="0"/>
              </a:rPr>
              <a:t>Conclusions and Recommendations</a:t>
            </a:r>
          </a:p>
        </p:txBody>
      </p:sp>
      <p:sp>
        <p:nvSpPr>
          <p:cNvPr id="4" name="TextBox 3">
            <a:extLst>
              <a:ext uri="{FF2B5EF4-FFF2-40B4-BE49-F238E27FC236}">
                <a16:creationId xmlns="" xmlns:a16="http://schemas.microsoft.com/office/drawing/2014/main" id="{622EDEBE-D4DB-43D0-9EA8-4EF2B977B10E}"/>
              </a:ext>
            </a:extLst>
          </p:cNvPr>
          <p:cNvSpPr txBox="1"/>
          <p:nvPr/>
        </p:nvSpPr>
        <p:spPr>
          <a:xfrm>
            <a:off x="3643745" y="5911222"/>
            <a:ext cx="4918364"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APQN Conference ,  Sri Lanka  , 29.03.2019 </a:t>
            </a:r>
          </a:p>
        </p:txBody>
      </p:sp>
      <p:pic>
        <p:nvPicPr>
          <p:cNvPr id="6" name="Picture 5">
            <a:extLst>
              <a:ext uri="{FF2B5EF4-FFF2-40B4-BE49-F238E27FC236}">
                <a16:creationId xmlns="" xmlns:a16="http://schemas.microsoft.com/office/drawing/2014/main" id="{70F5A2D2-5129-4BC5-AE96-716864DC123C}"/>
              </a:ext>
            </a:extLst>
          </p:cNvPr>
          <p:cNvPicPr>
            <a:picLocks noChangeAspect="1"/>
          </p:cNvPicPr>
          <p:nvPr/>
        </p:nvPicPr>
        <p:blipFill>
          <a:blip r:embed="rId2"/>
          <a:stretch>
            <a:fillRect/>
          </a:stretch>
        </p:blipFill>
        <p:spPr>
          <a:xfrm>
            <a:off x="10079096" y="0"/>
            <a:ext cx="1981372" cy="1450974"/>
          </a:xfrm>
          <a:prstGeom prst="rect">
            <a:avLst/>
          </a:prstGeom>
        </p:spPr>
      </p:pic>
    </p:spTree>
    <p:extLst>
      <p:ext uri="{BB962C8B-B14F-4D97-AF65-F5344CB8AC3E}">
        <p14:creationId xmlns:p14="http://schemas.microsoft.com/office/powerpoint/2010/main" val="15063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45CF8EFC-CB31-4DE9-AFD3-B826AFF657EF}"/>
              </a:ext>
            </a:extLst>
          </p:cNvPr>
          <p:cNvSpPr txBox="1"/>
          <p:nvPr/>
        </p:nvSpPr>
        <p:spPr>
          <a:xfrm>
            <a:off x="2410692" y="471055"/>
            <a:ext cx="6511636"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What is Quality Assurance in HE?</a:t>
            </a:r>
            <a:endParaRPr lang="en-US" sz="3600" dirty="0"/>
          </a:p>
        </p:txBody>
      </p:sp>
      <p:sp>
        <p:nvSpPr>
          <p:cNvPr id="10" name="Content Placeholder 9">
            <a:extLst>
              <a:ext uri="{FF2B5EF4-FFF2-40B4-BE49-F238E27FC236}">
                <a16:creationId xmlns="" xmlns:a16="http://schemas.microsoft.com/office/drawing/2014/main" id="{8A5D2890-9146-4D32-AE95-FC5C9DDF92A2}"/>
              </a:ext>
            </a:extLst>
          </p:cNvPr>
          <p:cNvSpPr>
            <a:spLocks noGrp="1"/>
          </p:cNvSpPr>
          <p:nvPr>
            <p:ph sz="half" idx="1"/>
          </p:nvPr>
        </p:nvSpPr>
        <p:spPr>
          <a:xfrm>
            <a:off x="2589212" y="2133599"/>
            <a:ext cx="4313864" cy="4031673"/>
          </a:xfrm>
        </p:spPr>
        <p:txBody>
          <a:bodyPr>
            <a:normAutofit fontScale="92500" lnSpcReduction="10000"/>
          </a:bodyPr>
          <a:lstStyle/>
          <a:p>
            <a:r>
              <a:rPr lang="en-US" sz="2400" dirty="0">
                <a:latin typeface="Times New Roman" panose="02020603050405020304" pitchFamily="18" charset="0"/>
                <a:cs typeface="Times New Roman" panose="02020603050405020304" pitchFamily="18" charset="0"/>
              </a:rPr>
              <a:t>“a systematic process of assessing and verifying inputs, outputs and outcomes against standardized benchmarks of quality, to maintain and enhance quality, ensure greater accountability and facilitate harmonization of standards across academic </a:t>
            </a:r>
            <a:r>
              <a:rPr lang="en-US" sz="2400" dirty="0" err="1">
                <a:latin typeface="Times New Roman" panose="02020603050405020304" pitchFamily="18" charset="0"/>
                <a:cs typeface="Times New Roman" panose="02020603050405020304" pitchFamily="18" charset="0"/>
              </a:rPr>
              <a:t>programmes</a:t>
            </a:r>
            <a:r>
              <a:rPr lang="en-US" sz="2400" dirty="0">
                <a:latin typeface="Times New Roman" panose="02020603050405020304" pitchFamily="18" charset="0"/>
                <a:cs typeface="Times New Roman" panose="02020603050405020304" pitchFamily="18" charset="0"/>
              </a:rPr>
              <a:t>, institutions and systems” UNESCO, 2013</a:t>
            </a:r>
          </a:p>
          <a:p>
            <a:endParaRPr lang="en-US" dirty="0"/>
          </a:p>
        </p:txBody>
      </p:sp>
      <p:sp>
        <p:nvSpPr>
          <p:cNvPr id="11" name="Content Placeholder 10">
            <a:extLst>
              <a:ext uri="{FF2B5EF4-FFF2-40B4-BE49-F238E27FC236}">
                <a16:creationId xmlns="" xmlns:a16="http://schemas.microsoft.com/office/drawing/2014/main" id="{E4FD5175-346A-462E-B48E-B770320291B2}"/>
              </a:ext>
            </a:extLst>
          </p:cNvPr>
          <p:cNvSpPr>
            <a:spLocks noGrp="1"/>
          </p:cNvSpPr>
          <p:nvPr>
            <p:ph sz="half" idx="2"/>
          </p:nvPr>
        </p:nvSpPr>
        <p:spPr/>
        <p:txBody>
          <a:bodyPr>
            <a:normAutofit fontScale="92500" lnSpcReduction="10000"/>
          </a:bodyPr>
          <a:lstStyle/>
          <a:p>
            <a:r>
              <a:rPr lang="en-US" sz="2400" dirty="0">
                <a:latin typeface="Times New Roman" panose="02020603050405020304" pitchFamily="18" charset="0"/>
                <a:cs typeface="Times New Roman" panose="02020603050405020304" pitchFamily="18" charset="0"/>
              </a:rPr>
              <a:t>“quality in higher education is a multidimensional concept, which should embrace all its functions, and activities: teaching and academic programs, research and scholarship, staffing, students, buildings, facilities, equipment, services to the community and the academic environment” World Declaration on Higher Education for the  21</a:t>
            </a:r>
            <a:r>
              <a:rPr lang="en-US" sz="2400" baseline="30000" dirty="0">
                <a:latin typeface="Times New Roman" panose="02020603050405020304" pitchFamily="18" charset="0"/>
                <a:cs typeface="Times New Roman" panose="02020603050405020304" pitchFamily="18" charset="0"/>
              </a:rPr>
              <a:t>st</a:t>
            </a:r>
            <a:r>
              <a:rPr lang="en-US" sz="2400" dirty="0">
                <a:latin typeface="Times New Roman" panose="02020603050405020304" pitchFamily="18" charset="0"/>
                <a:cs typeface="Times New Roman" panose="02020603050405020304" pitchFamily="18" charset="0"/>
              </a:rPr>
              <a:t> century, 2012). </a:t>
            </a:r>
          </a:p>
          <a:p>
            <a:endParaRPr lang="en-US" dirty="0"/>
          </a:p>
        </p:txBody>
      </p:sp>
      <p:pic>
        <p:nvPicPr>
          <p:cNvPr id="13" name="Picture 12">
            <a:extLst>
              <a:ext uri="{FF2B5EF4-FFF2-40B4-BE49-F238E27FC236}">
                <a16:creationId xmlns="" xmlns:a16="http://schemas.microsoft.com/office/drawing/2014/main" id="{C1F4190A-E6C9-487D-82F8-836FC4CBE8B2}"/>
              </a:ext>
            </a:extLst>
          </p:cNvPr>
          <p:cNvPicPr>
            <a:picLocks noChangeAspect="1"/>
          </p:cNvPicPr>
          <p:nvPr/>
        </p:nvPicPr>
        <p:blipFill>
          <a:blip r:embed="rId2"/>
          <a:stretch>
            <a:fillRect/>
          </a:stretch>
        </p:blipFill>
        <p:spPr>
          <a:xfrm>
            <a:off x="9916700" y="0"/>
            <a:ext cx="2444708" cy="2022764"/>
          </a:xfrm>
          <a:prstGeom prst="rect">
            <a:avLst/>
          </a:prstGeom>
        </p:spPr>
      </p:pic>
      <p:sp>
        <p:nvSpPr>
          <p:cNvPr id="14" name="TextBox 13">
            <a:extLst>
              <a:ext uri="{FF2B5EF4-FFF2-40B4-BE49-F238E27FC236}">
                <a16:creationId xmlns="" xmlns:a16="http://schemas.microsoft.com/office/drawing/2014/main" id="{7DB5E679-E44D-4699-AC9A-9DD269F2D441}"/>
              </a:ext>
            </a:extLst>
          </p:cNvPr>
          <p:cNvSpPr txBox="1"/>
          <p:nvPr/>
        </p:nvSpPr>
        <p:spPr>
          <a:xfrm>
            <a:off x="4017817" y="6165272"/>
            <a:ext cx="4655127"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APQN Conference ,  Sri Lanka  , 29.03.2019 </a:t>
            </a:r>
          </a:p>
        </p:txBody>
      </p:sp>
    </p:spTree>
    <p:extLst>
      <p:ext uri="{BB962C8B-B14F-4D97-AF65-F5344CB8AC3E}">
        <p14:creationId xmlns:p14="http://schemas.microsoft.com/office/powerpoint/2010/main" val="40358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462445-B9EB-463A-8554-ADEBCCD4A61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need for a QA Mechanism for Higher Education in Sri Lanka </a:t>
            </a:r>
            <a:endParaRPr lang="en-US" dirty="0"/>
          </a:p>
        </p:txBody>
      </p:sp>
      <p:graphicFrame>
        <p:nvGraphicFramePr>
          <p:cNvPr id="4" name="Content Placeholder 3">
            <a:extLst>
              <a:ext uri="{FF2B5EF4-FFF2-40B4-BE49-F238E27FC236}">
                <a16:creationId xmlns="" xmlns:a16="http://schemas.microsoft.com/office/drawing/2014/main" id="{8475977A-AB10-46E5-A3FC-DCBE9836FA2D}"/>
              </a:ext>
            </a:extLst>
          </p:cNvPr>
          <p:cNvGraphicFramePr>
            <a:graphicFrameLocks noGrp="1"/>
          </p:cNvGraphicFramePr>
          <p:nvPr>
            <p:ph idx="1"/>
            <p:extLst>
              <p:ext uri="{D42A27DB-BD31-4B8C-83A1-F6EECF244321}">
                <p14:modId xmlns:p14="http://schemas.microsoft.com/office/powerpoint/2010/main" val="1896245930"/>
              </p:ext>
            </p:extLst>
          </p:nvPr>
        </p:nvGraphicFramePr>
        <p:xfrm>
          <a:off x="2531918" y="2105891"/>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 xmlns:a16="http://schemas.microsoft.com/office/drawing/2014/main" id="{341CE10C-C4AC-49CE-BBA8-AEEAE306005B}"/>
              </a:ext>
            </a:extLst>
          </p:cNvPr>
          <p:cNvSpPr txBox="1"/>
          <p:nvPr/>
        </p:nvSpPr>
        <p:spPr>
          <a:xfrm>
            <a:off x="3823855" y="6483927"/>
            <a:ext cx="6331527"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APQN Conference ,  Sri Lanka  , 29.03.2019 </a:t>
            </a:r>
          </a:p>
        </p:txBody>
      </p:sp>
    </p:spTree>
    <p:extLst>
      <p:ext uri="{BB962C8B-B14F-4D97-AF65-F5344CB8AC3E}">
        <p14:creationId xmlns:p14="http://schemas.microsoft.com/office/powerpoint/2010/main" val="2618429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7334E7-0603-43FF-94C4-C0A9E841CD1F}"/>
              </a:ext>
            </a:extLst>
          </p:cNvPr>
          <p:cNvSpPr>
            <a:spLocks noGrp="1"/>
          </p:cNvSpPr>
          <p:nvPr>
            <p:ph type="title"/>
          </p:nvPr>
        </p:nvSpPr>
        <p:spPr>
          <a:xfrm>
            <a:off x="1510145" y="624110"/>
            <a:ext cx="7938655" cy="1280890"/>
          </a:xfrm>
        </p:spPr>
        <p:txBody>
          <a:bodyPr/>
          <a:lstStyle/>
          <a:p>
            <a:r>
              <a:rPr lang="en-US" dirty="0">
                <a:latin typeface="Times New Roman" panose="02020603050405020304" pitchFamily="18" charset="0"/>
                <a:cs typeface="Times New Roman" panose="02020603050405020304" pitchFamily="18" charset="0"/>
              </a:rPr>
              <a:t>Three approaches applicable to QA in HE </a:t>
            </a:r>
            <a:endParaRPr lang="en-US" dirty="0"/>
          </a:p>
        </p:txBody>
      </p:sp>
      <p:graphicFrame>
        <p:nvGraphicFramePr>
          <p:cNvPr id="4" name="Content Placeholder 3">
            <a:extLst>
              <a:ext uri="{FF2B5EF4-FFF2-40B4-BE49-F238E27FC236}">
                <a16:creationId xmlns="" xmlns:a16="http://schemas.microsoft.com/office/drawing/2014/main" id="{1CCFE952-4FC1-486B-B09D-7E25CE1AD3B1}"/>
              </a:ext>
            </a:extLst>
          </p:cNvPr>
          <p:cNvGraphicFramePr>
            <a:graphicFrameLocks noGrp="1"/>
          </p:cNvGraphicFramePr>
          <p:nvPr>
            <p:ph idx="1"/>
            <p:extLst>
              <p:ext uri="{D42A27DB-BD31-4B8C-83A1-F6EECF244321}">
                <p14:modId xmlns:p14="http://schemas.microsoft.com/office/powerpoint/2010/main" val="2264382967"/>
              </p:ext>
            </p:extLst>
          </p:nvPr>
        </p:nvGraphicFramePr>
        <p:xfrm>
          <a:off x="2589213" y="2133600"/>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 xmlns:a16="http://schemas.microsoft.com/office/drawing/2014/main" id="{2F8A87FC-98C1-428B-94EC-F3406AFB97F9}"/>
              </a:ext>
            </a:extLst>
          </p:cNvPr>
          <p:cNvSpPr txBox="1"/>
          <p:nvPr/>
        </p:nvSpPr>
        <p:spPr>
          <a:xfrm>
            <a:off x="4447309" y="6140450"/>
            <a:ext cx="5126182"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APQN Conference ,  Sri Lanka  , 29.03.2019 </a:t>
            </a:r>
          </a:p>
        </p:txBody>
      </p:sp>
      <p:pic>
        <p:nvPicPr>
          <p:cNvPr id="5" name="Picture 4">
            <a:extLst>
              <a:ext uri="{FF2B5EF4-FFF2-40B4-BE49-F238E27FC236}">
                <a16:creationId xmlns="" xmlns:a16="http://schemas.microsoft.com/office/drawing/2014/main" id="{0D0BC409-E24F-4F21-804B-6C31931C1968}"/>
              </a:ext>
            </a:extLst>
          </p:cNvPr>
          <p:cNvPicPr>
            <a:picLocks noChangeAspect="1"/>
          </p:cNvPicPr>
          <p:nvPr/>
        </p:nvPicPr>
        <p:blipFill>
          <a:blip r:embed="rId7"/>
          <a:stretch>
            <a:fillRect/>
          </a:stretch>
        </p:blipFill>
        <p:spPr>
          <a:xfrm>
            <a:off x="9985973" y="0"/>
            <a:ext cx="2206027" cy="1905000"/>
          </a:xfrm>
          <a:prstGeom prst="rect">
            <a:avLst/>
          </a:prstGeom>
        </p:spPr>
      </p:pic>
    </p:spTree>
    <p:extLst>
      <p:ext uri="{BB962C8B-B14F-4D97-AF65-F5344CB8AC3E}">
        <p14:creationId xmlns:p14="http://schemas.microsoft.com/office/powerpoint/2010/main" val="139079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DD5B602-1F1A-4734-8EFD-D15BB6A92E4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Reflections  </a:t>
            </a:r>
          </a:p>
        </p:txBody>
      </p:sp>
      <p:graphicFrame>
        <p:nvGraphicFramePr>
          <p:cNvPr id="6" name="Content Placeholder 5">
            <a:extLst>
              <a:ext uri="{FF2B5EF4-FFF2-40B4-BE49-F238E27FC236}">
                <a16:creationId xmlns="" xmlns:a16="http://schemas.microsoft.com/office/drawing/2014/main" id="{52D32F71-496A-4EBA-8C5A-AC302A592ACB}"/>
              </a:ext>
            </a:extLst>
          </p:cNvPr>
          <p:cNvGraphicFramePr>
            <a:graphicFrameLocks noGrp="1"/>
          </p:cNvGraphicFramePr>
          <p:nvPr>
            <p:ph idx="1"/>
            <p:extLst>
              <p:ext uri="{D42A27DB-BD31-4B8C-83A1-F6EECF244321}">
                <p14:modId xmlns:p14="http://schemas.microsoft.com/office/powerpoint/2010/main" val="1273821965"/>
              </p:ext>
            </p:extLst>
          </p:nvPr>
        </p:nvGraphicFramePr>
        <p:xfrm>
          <a:off x="2589213" y="2133600"/>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 xmlns:a16="http://schemas.microsoft.com/office/drawing/2014/main" id="{5783E486-8A97-4D70-A3F9-F8D2DEA7859F}"/>
              </a:ext>
            </a:extLst>
          </p:cNvPr>
          <p:cNvSpPr txBox="1"/>
          <p:nvPr/>
        </p:nvSpPr>
        <p:spPr>
          <a:xfrm>
            <a:off x="4475018" y="6026727"/>
            <a:ext cx="5361709" cy="646331"/>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APQN Conference ,  Sri Lanka  , 29.03.2019 </a:t>
            </a:r>
          </a:p>
          <a:p>
            <a:endParaRPr lang="en-US" dirty="0"/>
          </a:p>
        </p:txBody>
      </p:sp>
    </p:spTree>
    <p:extLst>
      <p:ext uri="{BB962C8B-B14F-4D97-AF65-F5344CB8AC3E}">
        <p14:creationId xmlns:p14="http://schemas.microsoft.com/office/powerpoint/2010/main" val="897358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BFE0D0-8A0E-4E5C-AEF3-BF5129DF707E}"/>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Quality of IR and PR  Manuals</a:t>
            </a:r>
            <a:r>
              <a:rPr lang="en-US" dirty="0"/>
              <a:t> </a:t>
            </a:r>
          </a:p>
        </p:txBody>
      </p:sp>
      <p:sp>
        <p:nvSpPr>
          <p:cNvPr id="3" name="Content Placeholder 2">
            <a:extLst>
              <a:ext uri="{FF2B5EF4-FFF2-40B4-BE49-F238E27FC236}">
                <a16:creationId xmlns="" xmlns:a16="http://schemas.microsoft.com/office/drawing/2014/main" id="{35DC4FFA-D2BB-48D0-9A45-DD23E2FE3481}"/>
              </a:ext>
            </a:extLst>
          </p:cNvPr>
          <p:cNvSpPr>
            <a:spLocks noGrp="1"/>
          </p:cNvSpPr>
          <p:nvPr>
            <p:ph idx="1"/>
          </p:nvPr>
        </p:nvSpPr>
        <p:spPr/>
        <p:txBody>
          <a:bodyPr>
            <a:normAutofit fontScale="92500" lnSpcReduction="10000"/>
          </a:bodyPr>
          <a:lstStyle/>
          <a:p>
            <a:r>
              <a:rPr lang="en-US" sz="2800" dirty="0">
                <a:latin typeface="Times New Roman" panose="02020603050405020304" pitchFamily="18" charset="0"/>
                <a:cs typeface="Times New Roman" panose="02020603050405020304" pitchFamily="18" charset="0"/>
              </a:rPr>
              <a:t>Criteria Compatible with European and ASEAN standards</a:t>
            </a:r>
          </a:p>
          <a:p>
            <a:r>
              <a:rPr lang="en-US" sz="2800" dirty="0">
                <a:latin typeface="Times New Roman" panose="02020603050405020304" pitchFamily="18" charset="0"/>
                <a:cs typeface="Times New Roman" panose="02020603050405020304" pitchFamily="18" charset="0"/>
              </a:rPr>
              <a:t>Developed through a series of interactive and progressive workshops conducted with academic and administrative staff of Universities</a:t>
            </a:r>
          </a:p>
          <a:p>
            <a:r>
              <a:rPr lang="en-US" sz="2800" dirty="0">
                <a:latin typeface="Times New Roman" panose="02020603050405020304" pitchFamily="18" charset="0"/>
                <a:cs typeface="Times New Roman" panose="02020603050405020304" pitchFamily="18" charset="0"/>
              </a:rPr>
              <a:t>Linked with widely accepted reference points such as Sri Lanka Qualification Framework, Subject Bench Marking, Code of Practice, External quality Assurance and Internal Quality Assurance </a:t>
            </a:r>
          </a:p>
          <a:p>
            <a:r>
              <a:rPr lang="en-US" sz="2800" dirty="0">
                <a:latin typeface="Times New Roman" panose="02020603050405020304" pitchFamily="18" charset="0"/>
                <a:cs typeface="Times New Roman" panose="02020603050405020304" pitchFamily="18" charset="0"/>
              </a:rPr>
              <a:t>Standards are very specific and objectively designed  </a:t>
            </a:r>
          </a:p>
          <a:p>
            <a:endParaRPr lang="en-US" dirty="0"/>
          </a:p>
        </p:txBody>
      </p:sp>
      <p:sp>
        <p:nvSpPr>
          <p:cNvPr id="4" name="TextBox 3">
            <a:extLst>
              <a:ext uri="{FF2B5EF4-FFF2-40B4-BE49-F238E27FC236}">
                <a16:creationId xmlns="" xmlns:a16="http://schemas.microsoft.com/office/drawing/2014/main" id="{72B56979-F84B-4440-A258-FB6F7986DF05}"/>
              </a:ext>
            </a:extLst>
          </p:cNvPr>
          <p:cNvSpPr txBox="1"/>
          <p:nvPr/>
        </p:nvSpPr>
        <p:spPr>
          <a:xfrm>
            <a:off x="4724400" y="6262255"/>
            <a:ext cx="4350327"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APQN Conference ,  Sri Lanka  , 29.03.2019 </a:t>
            </a:r>
          </a:p>
        </p:txBody>
      </p:sp>
    </p:spTree>
    <p:extLst>
      <p:ext uri="{BB962C8B-B14F-4D97-AF65-F5344CB8AC3E}">
        <p14:creationId xmlns:p14="http://schemas.microsoft.com/office/powerpoint/2010/main" val="324101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55CCCE-12C5-4598-B5BE-7AC62C75D92D}"/>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Problems  in Standards</a:t>
            </a:r>
          </a:p>
        </p:txBody>
      </p:sp>
      <p:sp>
        <p:nvSpPr>
          <p:cNvPr id="3" name="Content Placeholder 2">
            <a:extLst>
              <a:ext uri="{FF2B5EF4-FFF2-40B4-BE49-F238E27FC236}">
                <a16:creationId xmlns="" xmlns:a16="http://schemas.microsoft.com/office/drawing/2014/main" id="{90DCFCE9-A69E-4574-BBD0-4AD87A125FDC}"/>
              </a:ext>
            </a:extLst>
          </p:cNvPr>
          <p:cNvSpPr>
            <a:spLocks noGrp="1"/>
          </p:cNvSpPr>
          <p:nvPr>
            <p:ph idx="1"/>
          </p:nvPr>
        </p:nvSpPr>
        <p:spPr/>
        <p:txBody>
          <a:bodyPr>
            <a:normAutofit/>
          </a:bodyPr>
          <a:lstStyle/>
          <a:p>
            <a:r>
              <a:rPr lang="en-US" sz="2600" dirty="0">
                <a:latin typeface="Times New Roman" panose="02020603050405020304" pitchFamily="18" charset="0"/>
                <a:cs typeface="Times New Roman" panose="02020603050405020304" pitchFamily="18" charset="0"/>
              </a:rPr>
              <a:t>Repetition of  the same standard in different criteria</a:t>
            </a:r>
          </a:p>
          <a:p>
            <a:r>
              <a:rPr lang="en-US" sz="2600" dirty="0">
                <a:latin typeface="Times New Roman" panose="02020603050405020304" pitchFamily="18" charset="0"/>
                <a:cs typeface="Times New Roman" panose="02020603050405020304" pitchFamily="18" charset="0"/>
              </a:rPr>
              <a:t>Lack of relevance of some standards to the suggested criteria</a:t>
            </a:r>
          </a:p>
          <a:p>
            <a:r>
              <a:rPr lang="en-US" sz="2600" dirty="0">
                <a:latin typeface="Times New Roman" panose="02020603050405020304" pitchFamily="18" charset="0"/>
                <a:cs typeface="Times New Roman" panose="02020603050405020304" pitchFamily="18" charset="0"/>
              </a:rPr>
              <a:t>Differentiation vs combination of standards</a:t>
            </a:r>
          </a:p>
          <a:p>
            <a:r>
              <a:rPr lang="en-US" sz="2600" dirty="0">
                <a:latin typeface="Times New Roman" panose="02020603050405020304" pitchFamily="18" charset="0"/>
                <a:cs typeface="Times New Roman" panose="02020603050405020304" pitchFamily="18" charset="0"/>
              </a:rPr>
              <a:t>Relevance of standards to all universities</a:t>
            </a:r>
          </a:p>
          <a:p>
            <a:r>
              <a:rPr lang="en-US" sz="2600" dirty="0">
                <a:latin typeface="Times New Roman" panose="02020603050405020304" pitchFamily="18" charset="0"/>
                <a:cs typeface="Times New Roman" panose="02020603050405020304" pitchFamily="18" charset="0"/>
              </a:rPr>
              <a:t>Too many standards- IR:125 &amp; PR:145</a:t>
            </a:r>
          </a:p>
          <a:p>
            <a:r>
              <a:rPr lang="en-US" sz="2600" dirty="0">
                <a:latin typeface="Times New Roman" panose="02020603050405020304" pitchFamily="18" charset="0"/>
                <a:cs typeface="Times New Roman" panose="02020603050405020304" pitchFamily="18" charset="0"/>
              </a:rPr>
              <a:t>Quality standards have a narrow focus which resulted in producing a very superficial SER report with code numbers. </a:t>
            </a: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945E40A1-F912-4F63-87C4-21A388271FA1}"/>
              </a:ext>
            </a:extLst>
          </p:cNvPr>
          <p:cNvPicPr>
            <a:picLocks noChangeAspect="1"/>
          </p:cNvPicPr>
          <p:nvPr/>
        </p:nvPicPr>
        <p:blipFill>
          <a:blip r:embed="rId2"/>
          <a:stretch>
            <a:fillRect/>
          </a:stretch>
        </p:blipFill>
        <p:spPr>
          <a:xfrm>
            <a:off x="9947563" y="0"/>
            <a:ext cx="2244437" cy="2133600"/>
          </a:xfrm>
          <a:prstGeom prst="rect">
            <a:avLst/>
          </a:prstGeom>
        </p:spPr>
      </p:pic>
      <p:sp>
        <p:nvSpPr>
          <p:cNvPr id="5" name="TextBox 4">
            <a:extLst>
              <a:ext uri="{FF2B5EF4-FFF2-40B4-BE49-F238E27FC236}">
                <a16:creationId xmlns="" xmlns:a16="http://schemas.microsoft.com/office/drawing/2014/main" id="{1214BE6C-F98C-4DB0-B07A-E4A7D0497E4A}"/>
              </a:ext>
            </a:extLst>
          </p:cNvPr>
          <p:cNvSpPr txBox="1"/>
          <p:nvPr/>
        </p:nvSpPr>
        <p:spPr>
          <a:xfrm>
            <a:off x="4793673" y="6139822"/>
            <a:ext cx="4447309" cy="646331"/>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APQN Conference ,  Sri Lanka  , 29.03.2019 </a:t>
            </a:r>
          </a:p>
          <a:p>
            <a:endParaRPr lang="en-US" dirty="0"/>
          </a:p>
        </p:txBody>
      </p:sp>
    </p:spTree>
    <p:extLst>
      <p:ext uri="{BB962C8B-B14F-4D97-AF65-F5344CB8AC3E}">
        <p14:creationId xmlns:p14="http://schemas.microsoft.com/office/powerpoint/2010/main" val="151487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2C419EBC-A4E3-43FE-B445-83E5E21B0A12}"/>
              </a:ext>
            </a:extLst>
          </p:cNvPr>
          <p:cNvSpPr txBox="1"/>
          <p:nvPr/>
        </p:nvSpPr>
        <p:spPr>
          <a:xfrm>
            <a:off x="2191109" y="603849"/>
            <a:ext cx="6538823"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Problems in Training </a:t>
            </a:r>
          </a:p>
        </p:txBody>
      </p:sp>
      <p:sp>
        <p:nvSpPr>
          <p:cNvPr id="7" name="TextBox 6">
            <a:extLst>
              <a:ext uri="{FF2B5EF4-FFF2-40B4-BE49-F238E27FC236}">
                <a16:creationId xmlns="" xmlns:a16="http://schemas.microsoft.com/office/drawing/2014/main" id="{4B5CE29B-E107-4338-9C13-BBE164B047A4}"/>
              </a:ext>
            </a:extLst>
          </p:cNvPr>
          <p:cNvSpPr txBox="1"/>
          <p:nvPr/>
        </p:nvSpPr>
        <p:spPr>
          <a:xfrm>
            <a:off x="1759789" y="1897811"/>
            <a:ext cx="9005977" cy="5201424"/>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Whether sufficient training has been given to change the attitudes and personality characteristics of academics?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Whether more experienced academics have been used for reviews?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Whether the refresher </a:t>
            </a:r>
            <a:r>
              <a:rPr lang="en-US" sz="2800" dirty="0" err="1">
                <a:latin typeface="Times New Roman" panose="02020603050405020304" pitchFamily="18" charset="0"/>
                <a:cs typeface="Times New Roman" panose="02020603050405020304" pitchFamily="18" charset="0"/>
              </a:rPr>
              <a:t>programmes</a:t>
            </a:r>
            <a:r>
              <a:rPr lang="en-US" sz="2800" dirty="0">
                <a:latin typeface="Times New Roman" panose="02020603050405020304" pitchFamily="18" charset="0"/>
                <a:cs typeface="Times New Roman" panose="02020603050405020304" pitchFamily="18" charset="0"/>
              </a:rPr>
              <a:t> have been conducted for those who had been trained previously?</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Whether training has been improved on the basis of feedback received</a:t>
            </a:r>
          </a:p>
          <a:p>
            <a:endParaRPr lang="en-US" sz="2400" dirty="0"/>
          </a:p>
        </p:txBody>
      </p:sp>
      <p:pic>
        <p:nvPicPr>
          <p:cNvPr id="4" name="Picture 3">
            <a:extLst>
              <a:ext uri="{FF2B5EF4-FFF2-40B4-BE49-F238E27FC236}">
                <a16:creationId xmlns="" xmlns:a16="http://schemas.microsoft.com/office/drawing/2014/main" id="{05E8A7F5-6ED5-4131-96D2-F246E1EED74C}"/>
              </a:ext>
            </a:extLst>
          </p:cNvPr>
          <p:cNvPicPr>
            <a:picLocks noChangeAspect="1"/>
          </p:cNvPicPr>
          <p:nvPr/>
        </p:nvPicPr>
        <p:blipFill>
          <a:blip r:embed="rId2"/>
          <a:stretch>
            <a:fillRect/>
          </a:stretch>
        </p:blipFill>
        <p:spPr>
          <a:xfrm>
            <a:off x="9947563" y="0"/>
            <a:ext cx="2244437" cy="2133600"/>
          </a:xfrm>
          <a:prstGeom prst="rect">
            <a:avLst/>
          </a:prstGeom>
        </p:spPr>
      </p:pic>
      <p:pic>
        <p:nvPicPr>
          <p:cNvPr id="5" name="Picture 4">
            <a:extLst>
              <a:ext uri="{FF2B5EF4-FFF2-40B4-BE49-F238E27FC236}">
                <a16:creationId xmlns="" xmlns:a16="http://schemas.microsoft.com/office/drawing/2014/main" id="{5EEB0A01-764F-492F-AE0D-B56000E454B7}"/>
              </a:ext>
            </a:extLst>
          </p:cNvPr>
          <p:cNvPicPr>
            <a:picLocks noChangeAspect="1"/>
          </p:cNvPicPr>
          <p:nvPr/>
        </p:nvPicPr>
        <p:blipFill>
          <a:blip r:embed="rId2"/>
          <a:stretch>
            <a:fillRect/>
          </a:stretch>
        </p:blipFill>
        <p:spPr>
          <a:xfrm>
            <a:off x="10099963" y="152400"/>
            <a:ext cx="2244437" cy="2133600"/>
          </a:xfrm>
          <a:prstGeom prst="rect">
            <a:avLst/>
          </a:prstGeom>
        </p:spPr>
      </p:pic>
      <p:sp>
        <p:nvSpPr>
          <p:cNvPr id="2" name="TextBox 1">
            <a:extLst>
              <a:ext uri="{FF2B5EF4-FFF2-40B4-BE49-F238E27FC236}">
                <a16:creationId xmlns="" xmlns:a16="http://schemas.microsoft.com/office/drawing/2014/main" id="{A058D916-1C57-429F-A49B-ED0F7331D337}"/>
              </a:ext>
            </a:extLst>
          </p:cNvPr>
          <p:cNvSpPr txBox="1"/>
          <p:nvPr/>
        </p:nvSpPr>
        <p:spPr>
          <a:xfrm>
            <a:off x="5140036" y="6262255"/>
            <a:ext cx="4613564" cy="646331"/>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APQN Conference ,  Sri Lanka  , 29.03.2019 </a:t>
            </a:r>
          </a:p>
          <a:p>
            <a:endParaRPr lang="en-US" dirty="0"/>
          </a:p>
        </p:txBody>
      </p:sp>
    </p:spTree>
    <p:extLst>
      <p:ext uri="{BB962C8B-B14F-4D97-AF65-F5344CB8AC3E}">
        <p14:creationId xmlns:p14="http://schemas.microsoft.com/office/powerpoint/2010/main" val="140207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 calcmode="lin" valueType="num">
                                      <p:cBhvr additive="base">
                                        <p:cTn id="1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 calcmode="lin" valueType="num">
                                      <p:cBhvr additive="base">
                                        <p:cTn id="1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764</TotalTime>
  <Words>1231</Words>
  <Application>Microsoft Office PowerPoint</Application>
  <PresentationFormat>Widescreen</PresentationFormat>
  <Paragraphs>130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Century Gothic</vt:lpstr>
      <vt:lpstr>Times New Roman</vt:lpstr>
      <vt:lpstr>Wingdings 3</vt:lpstr>
      <vt:lpstr>Wisp</vt:lpstr>
      <vt:lpstr>     Reflections on the Quality Assurance Process in Higher Education in Sri Lanka </vt:lpstr>
      <vt:lpstr>Outline of the presentation </vt:lpstr>
      <vt:lpstr>PowerPoint Presentation</vt:lpstr>
      <vt:lpstr>The need for a QA Mechanism for Higher Education in Sri Lanka </vt:lpstr>
      <vt:lpstr>Three approaches applicable to QA in HE </vt:lpstr>
      <vt:lpstr>Reflections  </vt:lpstr>
      <vt:lpstr>Quality of IR and PR  Manuals </vt:lpstr>
      <vt:lpstr>Problems  in Standards</vt:lpstr>
      <vt:lpstr>PowerPoint Presentation</vt:lpstr>
      <vt:lpstr>Supporting factors for QA Process</vt:lpstr>
      <vt:lpstr>Hindering factors </vt:lpstr>
      <vt:lpstr>Positive outcomes of the process</vt:lpstr>
      <vt:lpstr>Follow up Action After Review-  Concerns </vt:lpstr>
      <vt:lpstr>Conclusions </vt:lpstr>
      <vt:lpstr>Recommendations </vt:lpstr>
      <vt:lpstr>Recommendations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Reflections on the Quality Assurance Process in Higher Education in Sri Lanka</dc:title>
  <dc:creator>Job 9705</dc:creator>
  <cp:lastModifiedBy>DELL</cp:lastModifiedBy>
  <cp:revision>81</cp:revision>
  <dcterms:created xsi:type="dcterms:W3CDTF">2019-03-23T15:32:46Z</dcterms:created>
  <dcterms:modified xsi:type="dcterms:W3CDTF">2019-05-29T06:25:59Z</dcterms:modified>
</cp:coreProperties>
</file>