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25" r:id="rId1"/>
    <p:sldMasterId id="2147483837" r:id="rId2"/>
    <p:sldMasterId id="2147484991" r:id="rId3"/>
    <p:sldMasterId id="2147485100" r:id="rId4"/>
    <p:sldMasterId id="2147485335" r:id="rId5"/>
    <p:sldMasterId id="2147485467" r:id="rId6"/>
    <p:sldMasterId id="2147485482" r:id="rId7"/>
    <p:sldMasterId id="2147485494" r:id="rId8"/>
  </p:sldMasterIdLst>
  <p:notesMasterIdLst>
    <p:notesMasterId r:id="rId61"/>
  </p:notesMasterIdLst>
  <p:handoutMasterIdLst>
    <p:handoutMasterId r:id="rId62"/>
  </p:handoutMasterIdLst>
  <p:sldIdLst>
    <p:sldId id="2421" r:id="rId9"/>
    <p:sldId id="3480" r:id="rId10"/>
    <p:sldId id="3068" r:id="rId11"/>
    <p:sldId id="3069" r:id="rId12"/>
    <p:sldId id="3504" r:id="rId13"/>
    <p:sldId id="3242" r:id="rId14"/>
    <p:sldId id="2452" r:id="rId15"/>
    <p:sldId id="3330" r:id="rId16"/>
    <p:sldId id="3502" r:id="rId17"/>
    <p:sldId id="3355" r:id="rId18"/>
    <p:sldId id="3483" r:id="rId19"/>
    <p:sldId id="3486" r:id="rId20"/>
    <p:sldId id="3484" r:id="rId21"/>
    <p:sldId id="3489" r:id="rId22"/>
    <p:sldId id="3501" r:id="rId23"/>
    <p:sldId id="3452" r:id="rId24"/>
    <p:sldId id="3490" r:id="rId25"/>
    <p:sldId id="3505" r:id="rId26"/>
    <p:sldId id="3249" r:id="rId27"/>
    <p:sldId id="3491" r:id="rId28"/>
    <p:sldId id="3492" r:id="rId29"/>
    <p:sldId id="3493" r:id="rId30"/>
    <p:sldId id="3430" r:id="rId31"/>
    <p:sldId id="3494" r:id="rId32"/>
    <p:sldId id="3508" r:id="rId33"/>
    <p:sldId id="3495" r:id="rId34"/>
    <p:sldId id="3496" r:id="rId35"/>
    <p:sldId id="3506" r:id="rId36"/>
    <p:sldId id="3497" r:id="rId37"/>
    <p:sldId id="2513" r:id="rId38"/>
    <p:sldId id="3498" r:id="rId39"/>
    <p:sldId id="3499" r:id="rId40"/>
    <p:sldId id="3500" r:id="rId41"/>
    <p:sldId id="3509" r:id="rId42"/>
    <p:sldId id="3470" r:id="rId43"/>
    <p:sldId id="3471" r:id="rId44"/>
    <p:sldId id="3472" r:id="rId45"/>
    <p:sldId id="3324" r:id="rId46"/>
    <p:sldId id="1375" r:id="rId47"/>
    <p:sldId id="1537" r:id="rId48"/>
    <p:sldId id="1539" r:id="rId49"/>
    <p:sldId id="1540" r:id="rId50"/>
    <p:sldId id="1538" r:id="rId51"/>
    <p:sldId id="1542" r:id="rId52"/>
    <p:sldId id="2914" r:id="rId53"/>
    <p:sldId id="2908" r:id="rId54"/>
    <p:sldId id="2557" r:id="rId55"/>
    <p:sldId id="3176" r:id="rId56"/>
    <p:sldId id="2559" r:id="rId57"/>
    <p:sldId id="2406" r:id="rId58"/>
    <p:sldId id="3507" r:id="rId59"/>
    <p:sldId id="2835" r:id="rId60"/>
  </p:sldIdLst>
  <p:sldSz cx="9144000" cy="6858000" type="screen4x3"/>
  <p:notesSz cx="7315200" cy="96012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6600"/>
    <a:srgbClr val="FF3300"/>
    <a:srgbClr val="990000"/>
    <a:srgbClr val="FFFF00"/>
    <a:srgbClr val="663300"/>
    <a:srgbClr val="FFFFCC"/>
    <a:srgbClr val="CC0000"/>
    <a:srgbClr val="96AA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58" autoAdjust="0"/>
    <p:restoredTop sz="94220" autoAdjust="0"/>
  </p:normalViewPr>
  <p:slideViewPr>
    <p:cSldViewPr snapToGrid="0">
      <p:cViewPr varScale="1">
        <p:scale>
          <a:sx n="69" d="100"/>
          <a:sy n="69" d="100"/>
        </p:scale>
        <p:origin x="624" y="78"/>
      </p:cViewPr>
      <p:guideLst>
        <p:guide orient="horz" pos="2160"/>
        <p:guide pos="2880"/>
      </p:guideLst>
    </p:cSldViewPr>
  </p:slideViewPr>
  <p:outlineViewPr>
    <p:cViewPr>
      <p:scale>
        <a:sx n="33" d="100"/>
        <a:sy n="33" d="100"/>
      </p:scale>
      <p:origin x="0" y="3612"/>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39" d="100"/>
          <a:sy n="39" d="100"/>
        </p:scale>
        <p:origin x="-2362" y="-7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wb394326\Downloads\SE.TER.ENRR_Indicator_MetaData_en_EXCEL.xls"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Sheet3!$A$2:$B$2</c:f>
              <c:strCache>
                <c:ptCount val="1"/>
                <c:pt idx="0">
                  <c:v>East Asia &amp; Pacific (developing only) EAP</c:v>
                </c:pt>
              </c:strCache>
            </c:strRef>
          </c:tx>
          <c:marker>
            <c:symbol val="none"/>
          </c:marker>
          <c:cat>
            <c:strRef>
              <c:f>Sheet3!$C$1:$AR$1</c:f>
              <c:strCache>
                <c:ptCount val="4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strCache>
            </c:strRef>
          </c:cat>
          <c:val>
            <c:numRef>
              <c:f>Sheet3!$C$2:$AR$2</c:f>
              <c:numCache>
                <c:formatCode>General</c:formatCode>
                <c:ptCount val="42"/>
                <c:pt idx="0">
                  <c:v>1.2021200000000001</c:v>
                </c:pt>
                <c:pt idx="1">
                  <c:v>1.1357699999999999</c:v>
                </c:pt>
                <c:pt idx="2">
                  <c:v>1.1832</c:v>
                </c:pt>
                <c:pt idx="3">
                  <c:v>1.2865500000000001</c:v>
                </c:pt>
                <c:pt idx="4">
                  <c:v>1.4258500000000001</c:v>
                </c:pt>
                <c:pt idx="5">
                  <c:v>1.5668599999999999</c:v>
                </c:pt>
                <c:pt idx="6">
                  <c:v>1.70028</c:v>
                </c:pt>
                <c:pt idx="7">
                  <c:v>1.87104</c:v>
                </c:pt>
                <c:pt idx="8">
                  <c:v>2.1343399999999999</c:v>
                </c:pt>
                <c:pt idx="9">
                  <c:v>2.70641</c:v>
                </c:pt>
                <c:pt idx="10">
                  <c:v>2.9744899999999999</c:v>
                </c:pt>
                <c:pt idx="11">
                  <c:v>3.4475500000000001</c:v>
                </c:pt>
                <c:pt idx="12">
                  <c:v>3.9676100000000001</c:v>
                </c:pt>
                <c:pt idx="13">
                  <c:v>4.1848700000000001</c:v>
                </c:pt>
                <c:pt idx="14">
                  <c:v>4.5153400000000001</c:v>
                </c:pt>
                <c:pt idx="15">
                  <c:v>4.7932300000000003</c:v>
                </c:pt>
                <c:pt idx="16">
                  <c:v>5.0494399999999997</c:v>
                </c:pt>
                <c:pt idx="17">
                  <c:v>5.1224699999999999</c:v>
                </c:pt>
                <c:pt idx="18">
                  <c:v>4.9415199999999997</c:v>
                </c:pt>
                <c:pt idx="19">
                  <c:v>5.0095099999999997</c:v>
                </c:pt>
                <c:pt idx="20">
                  <c:v>4.9879100000000003</c:v>
                </c:pt>
                <c:pt idx="21">
                  <c:v>5.0781299999999998</c:v>
                </c:pt>
                <c:pt idx="22">
                  <c:v>5.06785</c:v>
                </c:pt>
                <c:pt idx="23">
                  <c:v>5.28735</c:v>
                </c:pt>
                <c:pt idx="24">
                  <c:v>6.0731799999999998</c:v>
                </c:pt>
                <c:pt idx="25">
                  <c:v>6.9297399999999998</c:v>
                </c:pt>
                <c:pt idx="26">
                  <c:v>7.6799499999999998</c:v>
                </c:pt>
                <c:pt idx="27">
                  <c:v>8.5502099999999999</c:v>
                </c:pt>
                <c:pt idx="28">
                  <c:v>9.5489999999999995</c:v>
                </c:pt>
                <c:pt idx="29">
                  <c:v>10.563650000000001</c:v>
                </c:pt>
                <c:pt idx="30">
                  <c:v>11.68726</c:v>
                </c:pt>
                <c:pt idx="31">
                  <c:v>13.211779999999999</c:v>
                </c:pt>
                <c:pt idx="32">
                  <c:v>15.045030000000001</c:v>
                </c:pt>
                <c:pt idx="33">
                  <c:v>16.92332</c:v>
                </c:pt>
                <c:pt idx="34">
                  <c:v>18.71228</c:v>
                </c:pt>
                <c:pt idx="35">
                  <c:v>19.847020000000001</c:v>
                </c:pt>
                <c:pt idx="36">
                  <c:v>21.004930000000002</c:v>
                </c:pt>
                <c:pt idx="37">
                  <c:v>21.96594</c:v>
                </c:pt>
                <c:pt idx="38">
                  <c:v>22.820889999999999</c:v>
                </c:pt>
                <c:pt idx="39">
                  <c:v>24.51633</c:v>
                </c:pt>
                <c:pt idx="40">
                  <c:v>25.855270000000001</c:v>
                </c:pt>
                <c:pt idx="41">
                  <c:v>25.899229999999999</c:v>
                </c:pt>
              </c:numCache>
            </c:numRef>
          </c:val>
          <c:smooth val="0"/>
          <c:extLst xmlns:c16r2="http://schemas.microsoft.com/office/drawing/2015/06/chart">
            <c:ext xmlns:c16="http://schemas.microsoft.com/office/drawing/2014/chart" uri="{C3380CC4-5D6E-409C-BE32-E72D297353CC}">
              <c16:uniqueId val="{00000000-B645-435D-931C-689204C8D44C}"/>
            </c:ext>
          </c:extLst>
        </c:ser>
        <c:ser>
          <c:idx val="1"/>
          <c:order val="1"/>
          <c:tx>
            <c:strRef>
              <c:f>Sheet3!$A$3:$B$3</c:f>
              <c:strCache>
                <c:ptCount val="1"/>
                <c:pt idx="0">
                  <c:v>Europe &amp; Central Asia (developing only) ECA</c:v>
                </c:pt>
              </c:strCache>
            </c:strRef>
          </c:tx>
          <c:marker>
            <c:symbol val="none"/>
          </c:marker>
          <c:cat>
            <c:strRef>
              <c:f>Sheet3!$C$1:$AR$1</c:f>
              <c:strCache>
                <c:ptCount val="4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strCache>
            </c:strRef>
          </c:cat>
          <c:val>
            <c:numRef>
              <c:f>Sheet3!$C$3:$AR$3</c:f>
              <c:numCache>
                <c:formatCode>General</c:formatCode>
                <c:ptCount val="42"/>
                <c:pt idx="0">
                  <c:v>34.403889999999997</c:v>
                </c:pt>
                <c:pt idx="1">
                  <c:v>33.719340000000003</c:v>
                </c:pt>
                <c:pt idx="2">
                  <c:v>32.828429999999997</c:v>
                </c:pt>
                <c:pt idx="3">
                  <c:v>32.171280000000003</c:v>
                </c:pt>
                <c:pt idx="4">
                  <c:v>31.710329999999999</c:v>
                </c:pt>
                <c:pt idx="5">
                  <c:v>31.714919999999999</c:v>
                </c:pt>
                <c:pt idx="6">
                  <c:v>31.8065</c:v>
                </c:pt>
                <c:pt idx="7">
                  <c:v>32.084780000000002</c:v>
                </c:pt>
                <c:pt idx="8">
                  <c:v>32.199109999999997</c:v>
                </c:pt>
                <c:pt idx="9">
                  <c:v>32.119439999999997</c:v>
                </c:pt>
                <c:pt idx="10">
                  <c:v>31.980709999999998</c:v>
                </c:pt>
                <c:pt idx="11">
                  <c:v>32.005249999999997</c:v>
                </c:pt>
                <c:pt idx="12">
                  <c:v>32.253709999999998</c:v>
                </c:pt>
                <c:pt idx="13">
                  <c:v>32.717779999999998</c:v>
                </c:pt>
                <c:pt idx="14">
                  <c:v>33.385950000000001</c:v>
                </c:pt>
                <c:pt idx="15">
                  <c:v>34.332349999999998</c:v>
                </c:pt>
                <c:pt idx="16">
                  <c:v>34.89152</c:v>
                </c:pt>
                <c:pt idx="17">
                  <c:v>35.302019999999999</c:v>
                </c:pt>
                <c:pt idx="18">
                  <c:v>35.313090000000003</c:v>
                </c:pt>
                <c:pt idx="19">
                  <c:v>35.13691</c:v>
                </c:pt>
                <c:pt idx="20">
                  <c:v>35.192050000000002</c:v>
                </c:pt>
                <c:pt idx="21">
                  <c:v>34.58493</c:v>
                </c:pt>
                <c:pt idx="22">
                  <c:v>33.685099999999998</c:v>
                </c:pt>
                <c:pt idx="23">
                  <c:v>32.770479999999999</c:v>
                </c:pt>
                <c:pt idx="24">
                  <c:v>32.523890000000002</c:v>
                </c:pt>
                <c:pt idx="25">
                  <c:v>32.306950000000001</c:v>
                </c:pt>
                <c:pt idx="26">
                  <c:v>32.941560000000003</c:v>
                </c:pt>
                <c:pt idx="27">
                  <c:v>34.204560000000001</c:v>
                </c:pt>
                <c:pt idx="28">
                  <c:v>34.787860000000002</c:v>
                </c:pt>
                <c:pt idx="29">
                  <c:v>36.441800000000001</c:v>
                </c:pt>
                <c:pt idx="30">
                  <c:v>38.757910000000003</c:v>
                </c:pt>
                <c:pt idx="31">
                  <c:v>41.821800000000003</c:v>
                </c:pt>
                <c:pt idx="32">
                  <c:v>44.952179999999998</c:v>
                </c:pt>
                <c:pt idx="33">
                  <c:v>46.623060000000002</c:v>
                </c:pt>
                <c:pt idx="34">
                  <c:v>49.036479999999997</c:v>
                </c:pt>
                <c:pt idx="35">
                  <c:v>50.859400000000001</c:v>
                </c:pt>
                <c:pt idx="36">
                  <c:v>52.429369999999999</c:v>
                </c:pt>
                <c:pt idx="37">
                  <c:v>53.693919999999999</c:v>
                </c:pt>
                <c:pt idx="38">
                  <c:v>54.926580000000001</c:v>
                </c:pt>
                <c:pt idx="39">
                  <c:v>56.125999999999998</c:v>
                </c:pt>
                <c:pt idx="40">
                  <c:v>55.643340000000002</c:v>
                </c:pt>
                <c:pt idx="41">
                  <c:v>55.648809999999997</c:v>
                </c:pt>
              </c:numCache>
            </c:numRef>
          </c:val>
          <c:smooth val="0"/>
          <c:extLst xmlns:c16r2="http://schemas.microsoft.com/office/drawing/2015/06/chart">
            <c:ext xmlns:c16="http://schemas.microsoft.com/office/drawing/2014/chart" uri="{C3380CC4-5D6E-409C-BE32-E72D297353CC}">
              <c16:uniqueId val="{00000001-B645-435D-931C-689204C8D44C}"/>
            </c:ext>
          </c:extLst>
        </c:ser>
        <c:ser>
          <c:idx val="2"/>
          <c:order val="2"/>
          <c:tx>
            <c:strRef>
              <c:f>Sheet3!$A$4:$B$4</c:f>
              <c:strCache>
                <c:ptCount val="1"/>
                <c:pt idx="0">
                  <c:v>Latin America &amp; Caribbean (developing only) LAC</c:v>
                </c:pt>
              </c:strCache>
            </c:strRef>
          </c:tx>
          <c:spPr>
            <a:ln w="28575"/>
          </c:spPr>
          <c:marker>
            <c:symbol val="none"/>
          </c:marker>
          <c:cat>
            <c:strRef>
              <c:f>Sheet3!$C$1:$AR$1</c:f>
              <c:strCache>
                <c:ptCount val="4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strCache>
            </c:strRef>
          </c:cat>
          <c:val>
            <c:numRef>
              <c:f>Sheet3!$C$4:$AR$4</c:f>
              <c:numCache>
                <c:formatCode>General</c:formatCode>
                <c:ptCount val="42"/>
                <c:pt idx="0">
                  <c:v>6.22966</c:v>
                </c:pt>
                <c:pt idx="1">
                  <c:v>6.9801399999999996</c:v>
                </c:pt>
                <c:pt idx="2">
                  <c:v>7.8175800000000004</c:v>
                </c:pt>
                <c:pt idx="3">
                  <c:v>8.7486499999999996</c:v>
                </c:pt>
                <c:pt idx="4">
                  <c:v>9.9446100000000008</c:v>
                </c:pt>
                <c:pt idx="5">
                  <c:v>11.24869</c:v>
                </c:pt>
                <c:pt idx="6">
                  <c:v>11.620660000000001</c:v>
                </c:pt>
                <c:pt idx="7">
                  <c:v>11.80608</c:v>
                </c:pt>
                <c:pt idx="8">
                  <c:v>12.16075</c:v>
                </c:pt>
                <c:pt idx="9">
                  <c:v>12.70295</c:v>
                </c:pt>
                <c:pt idx="10">
                  <c:v>13.17342</c:v>
                </c:pt>
                <c:pt idx="11">
                  <c:v>13.580310000000001</c:v>
                </c:pt>
                <c:pt idx="12">
                  <c:v>13.795450000000001</c:v>
                </c:pt>
                <c:pt idx="13">
                  <c:v>14.109</c:v>
                </c:pt>
                <c:pt idx="14">
                  <c:v>14.62534</c:v>
                </c:pt>
                <c:pt idx="15">
                  <c:v>15.225020000000001</c:v>
                </c:pt>
                <c:pt idx="16">
                  <c:v>15.86116</c:v>
                </c:pt>
                <c:pt idx="17">
                  <c:v>16.136939999999999</c:v>
                </c:pt>
                <c:pt idx="18">
                  <c:v>16.581309999999998</c:v>
                </c:pt>
                <c:pt idx="19">
                  <c:v>16.636949999999999</c:v>
                </c:pt>
                <c:pt idx="20">
                  <c:v>16.58813</c:v>
                </c:pt>
                <c:pt idx="21">
                  <c:v>16.906780000000001</c:v>
                </c:pt>
                <c:pt idx="22">
                  <c:v>16.787590000000002</c:v>
                </c:pt>
                <c:pt idx="23">
                  <c:v>16.650289999999998</c:v>
                </c:pt>
                <c:pt idx="24">
                  <c:v>16.802990000000001</c:v>
                </c:pt>
                <c:pt idx="25">
                  <c:v>17.182559999999999</c:v>
                </c:pt>
                <c:pt idx="26">
                  <c:v>17.767800000000001</c:v>
                </c:pt>
                <c:pt idx="27">
                  <c:v>18.757709999999999</c:v>
                </c:pt>
                <c:pt idx="28">
                  <c:v>20.015000000000001</c:v>
                </c:pt>
                <c:pt idx="29">
                  <c:v>21.137309999999999</c:v>
                </c:pt>
                <c:pt idx="30">
                  <c:v>22.559069999999998</c:v>
                </c:pt>
                <c:pt idx="31">
                  <c:v>24.187850000000001</c:v>
                </c:pt>
                <c:pt idx="32">
                  <c:v>25.943650000000002</c:v>
                </c:pt>
                <c:pt idx="33">
                  <c:v>27.36964</c:v>
                </c:pt>
                <c:pt idx="34">
                  <c:v>28.972850000000001</c:v>
                </c:pt>
                <c:pt idx="35">
                  <c:v>30.70374</c:v>
                </c:pt>
                <c:pt idx="36">
                  <c:v>33.032600000000002</c:v>
                </c:pt>
                <c:pt idx="37">
                  <c:v>35.346559999999997</c:v>
                </c:pt>
                <c:pt idx="38">
                  <c:v>38.303249999999998</c:v>
                </c:pt>
                <c:pt idx="39">
                  <c:v>39.341540000000002</c:v>
                </c:pt>
                <c:pt idx="40">
                  <c:v>40.45767</c:v>
                </c:pt>
                <c:pt idx="41">
                  <c:v>40.367260000000002</c:v>
                </c:pt>
              </c:numCache>
            </c:numRef>
          </c:val>
          <c:smooth val="0"/>
          <c:extLst xmlns:c16r2="http://schemas.microsoft.com/office/drawing/2015/06/chart">
            <c:ext xmlns:c16="http://schemas.microsoft.com/office/drawing/2014/chart" uri="{C3380CC4-5D6E-409C-BE32-E72D297353CC}">
              <c16:uniqueId val="{00000002-B645-435D-931C-689204C8D44C}"/>
            </c:ext>
          </c:extLst>
        </c:ser>
        <c:ser>
          <c:idx val="3"/>
          <c:order val="3"/>
          <c:tx>
            <c:strRef>
              <c:f>Sheet3!$A$5:$B$5</c:f>
              <c:strCache>
                <c:ptCount val="1"/>
                <c:pt idx="0">
                  <c:v>Middle East &amp; North Africa (developing only) MNA</c:v>
                </c:pt>
              </c:strCache>
            </c:strRef>
          </c:tx>
          <c:spPr>
            <a:ln w="19050"/>
          </c:spPr>
          <c:marker>
            <c:symbol val="none"/>
          </c:marker>
          <c:cat>
            <c:strRef>
              <c:f>Sheet3!$C$1:$AR$1</c:f>
              <c:strCache>
                <c:ptCount val="4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strCache>
            </c:strRef>
          </c:cat>
          <c:val>
            <c:numRef>
              <c:f>Sheet3!$C$5:$AR$5</c:f>
              <c:numCache>
                <c:formatCode>General</c:formatCode>
                <c:ptCount val="42"/>
                <c:pt idx="0">
                  <c:v>4.8521099999999997</c:v>
                </c:pt>
                <c:pt idx="1">
                  <c:v>4.8523899999999998</c:v>
                </c:pt>
                <c:pt idx="2">
                  <c:v>5.1640899999999998</c:v>
                </c:pt>
                <c:pt idx="3">
                  <c:v>5.6411499999999997</c:v>
                </c:pt>
                <c:pt idx="4">
                  <c:v>6.07348</c:v>
                </c:pt>
                <c:pt idx="5">
                  <c:v>6.7168999999999999</c:v>
                </c:pt>
                <c:pt idx="6">
                  <c:v>7.4871600000000003</c:v>
                </c:pt>
                <c:pt idx="7">
                  <c:v>8.1955600000000004</c:v>
                </c:pt>
                <c:pt idx="8">
                  <c:v>8.6873400000000007</c:v>
                </c:pt>
                <c:pt idx="9">
                  <c:v>8.6413499999999992</c:v>
                </c:pt>
                <c:pt idx="10">
                  <c:v>8.9541000000000004</c:v>
                </c:pt>
                <c:pt idx="11">
                  <c:v>9.4822199999999999</c:v>
                </c:pt>
                <c:pt idx="12">
                  <c:v>9.8840900000000005</c:v>
                </c:pt>
                <c:pt idx="13">
                  <c:v>10.051740000000001</c:v>
                </c:pt>
                <c:pt idx="14">
                  <c:v>10.481529999999999</c:v>
                </c:pt>
                <c:pt idx="15">
                  <c:v>10.572419999999999</c:v>
                </c:pt>
                <c:pt idx="16">
                  <c:v>10.85327</c:v>
                </c:pt>
                <c:pt idx="17">
                  <c:v>11.08065</c:v>
                </c:pt>
                <c:pt idx="18">
                  <c:v>11.298909999999999</c:v>
                </c:pt>
                <c:pt idx="19">
                  <c:v>11.16159</c:v>
                </c:pt>
                <c:pt idx="20">
                  <c:v>11.095470000000001</c:v>
                </c:pt>
                <c:pt idx="21">
                  <c:v>10.68379</c:v>
                </c:pt>
                <c:pt idx="22">
                  <c:v>11.54815</c:v>
                </c:pt>
                <c:pt idx="23">
                  <c:v>12.56305</c:v>
                </c:pt>
                <c:pt idx="24">
                  <c:v>13.49404</c:v>
                </c:pt>
                <c:pt idx="25">
                  <c:v>16.22588</c:v>
                </c:pt>
                <c:pt idx="26">
                  <c:v>17.727060000000002</c:v>
                </c:pt>
                <c:pt idx="27">
                  <c:v>18.89601</c:v>
                </c:pt>
                <c:pt idx="28">
                  <c:v>19.91058</c:v>
                </c:pt>
                <c:pt idx="29">
                  <c:v>21.262799999999999</c:v>
                </c:pt>
                <c:pt idx="30">
                  <c:v>20.969180000000001</c:v>
                </c:pt>
                <c:pt idx="31">
                  <c:v>21.22775</c:v>
                </c:pt>
                <c:pt idx="32">
                  <c:v>20.830870000000001</c:v>
                </c:pt>
                <c:pt idx="33">
                  <c:v>21.069669999999999</c:v>
                </c:pt>
                <c:pt idx="34">
                  <c:v>22.228159999999999</c:v>
                </c:pt>
                <c:pt idx="35">
                  <c:v>23.161829999999998</c:v>
                </c:pt>
                <c:pt idx="36">
                  <c:v>23.893419999999999</c:v>
                </c:pt>
                <c:pt idx="37">
                  <c:v>25.537960000000002</c:v>
                </c:pt>
                <c:pt idx="38">
                  <c:v>27.685880000000001</c:v>
                </c:pt>
                <c:pt idx="39">
                  <c:v>28.340299999999999</c:v>
                </c:pt>
                <c:pt idx="40">
                  <c:v>29.96125</c:v>
                </c:pt>
                <c:pt idx="41">
                  <c:v>29.96172</c:v>
                </c:pt>
              </c:numCache>
            </c:numRef>
          </c:val>
          <c:smooth val="0"/>
          <c:extLst xmlns:c16r2="http://schemas.microsoft.com/office/drawing/2015/06/chart">
            <c:ext xmlns:c16="http://schemas.microsoft.com/office/drawing/2014/chart" uri="{C3380CC4-5D6E-409C-BE32-E72D297353CC}">
              <c16:uniqueId val="{00000003-B645-435D-931C-689204C8D44C}"/>
            </c:ext>
          </c:extLst>
        </c:ser>
        <c:ser>
          <c:idx val="4"/>
          <c:order val="4"/>
          <c:tx>
            <c:strRef>
              <c:f>Sheet3!$A$6:$B$6</c:f>
              <c:strCache>
                <c:ptCount val="1"/>
                <c:pt idx="0">
                  <c:v>OECD members OED</c:v>
                </c:pt>
              </c:strCache>
            </c:strRef>
          </c:tx>
          <c:spPr>
            <a:ln>
              <a:solidFill>
                <a:schemeClr val="bg1">
                  <a:lumMod val="50000"/>
                </a:schemeClr>
              </a:solidFill>
            </a:ln>
          </c:spPr>
          <c:marker>
            <c:symbol val="none"/>
          </c:marker>
          <c:cat>
            <c:strRef>
              <c:f>Sheet3!$C$1:$AR$1</c:f>
              <c:strCache>
                <c:ptCount val="4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strCache>
            </c:strRef>
          </c:cat>
          <c:val>
            <c:numRef>
              <c:f>Sheet3!$C$6:$AR$6</c:f>
              <c:numCache>
                <c:formatCode>General</c:formatCode>
                <c:ptCount val="42"/>
                <c:pt idx="0">
                  <c:v>23.599679999999999</c:v>
                </c:pt>
                <c:pt idx="1">
                  <c:v>23.66901</c:v>
                </c:pt>
                <c:pt idx="2">
                  <c:v>24.657409999999999</c:v>
                </c:pt>
                <c:pt idx="3">
                  <c:v>25.57161</c:v>
                </c:pt>
                <c:pt idx="4">
                  <c:v>26.37697</c:v>
                </c:pt>
                <c:pt idx="5">
                  <c:v>27.806159999999998</c:v>
                </c:pt>
                <c:pt idx="6">
                  <c:v>29.653600000000001</c:v>
                </c:pt>
                <c:pt idx="7">
                  <c:v>29.669699999999999</c:v>
                </c:pt>
                <c:pt idx="8">
                  <c:v>30.365880000000001</c:v>
                </c:pt>
                <c:pt idx="9">
                  <c:v>30.268370000000001</c:v>
                </c:pt>
                <c:pt idx="10">
                  <c:v>30.771909999999998</c:v>
                </c:pt>
                <c:pt idx="11">
                  <c:v>31.428039999999999</c:v>
                </c:pt>
                <c:pt idx="12">
                  <c:v>32.017609999999998</c:v>
                </c:pt>
                <c:pt idx="13">
                  <c:v>32.517560000000003</c:v>
                </c:pt>
                <c:pt idx="14">
                  <c:v>33.131349999999998</c:v>
                </c:pt>
                <c:pt idx="15">
                  <c:v>33.50853</c:v>
                </c:pt>
                <c:pt idx="16">
                  <c:v>34.06176</c:v>
                </c:pt>
                <c:pt idx="17">
                  <c:v>34.915869999999998</c:v>
                </c:pt>
                <c:pt idx="18">
                  <c:v>35.9694</c:v>
                </c:pt>
                <c:pt idx="19">
                  <c:v>37.026589999999999</c:v>
                </c:pt>
                <c:pt idx="20">
                  <c:v>38.444310000000002</c:v>
                </c:pt>
                <c:pt idx="21">
                  <c:v>39.579900000000002</c:v>
                </c:pt>
                <c:pt idx="22">
                  <c:v>41.3095</c:v>
                </c:pt>
                <c:pt idx="23">
                  <c:v>43.584609999999998</c:v>
                </c:pt>
                <c:pt idx="24">
                  <c:v>45.647889999999997</c:v>
                </c:pt>
                <c:pt idx="25">
                  <c:v>46.920949999999998</c:v>
                </c:pt>
                <c:pt idx="26">
                  <c:v>48.377800000000001</c:v>
                </c:pt>
                <c:pt idx="27">
                  <c:v>49.146299999999997</c:v>
                </c:pt>
                <c:pt idx="28">
                  <c:v>48.722340000000003</c:v>
                </c:pt>
                <c:pt idx="29">
                  <c:v>50.52966</c:v>
                </c:pt>
                <c:pt idx="30">
                  <c:v>50.831989999999998</c:v>
                </c:pt>
                <c:pt idx="31">
                  <c:v>52.195039999999999</c:v>
                </c:pt>
                <c:pt idx="32">
                  <c:v>55.91386</c:v>
                </c:pt>
                <c:pt idx="33">
                  <c:v>57.658230000000003</c:v>
                </c:pt>
                <c:pt idx="34">
                  <c:v>58.727220000000003</c:v>
                </c:pt>
                <c:pt idx="35">
                  <c:v>60.047870000000003</c:v>
                </c:pt>
                <c:pt idx="36">
                  <c:v>61.167520000000003</c:v>
                </c:pt>
                <c:pt idx="37">
                  <c:v>62.033470000000001</c:v>
                </c:pt>
                <c:pt idx="38">
                  <c:v>62.914639999999999</c:v>
                </c:pt>
                <c:pt idx="39">
                  <c:v>64.899870000000007</c:v>
                </c:pt>
                <c:pt idx="40">
                  <c:v>66.675039999999996</c:v>
                </c:pt>
                <c:pt idx="41">
                  <c:v>66.587620000000001</c:v>
                </c:pt>
              </c:numCache>
            </c:numRef>
          </c:val>
          <c:smooth val="0"/>
          <c:extLst xmlns:c16r2="http://schemas.microsoft.com/office/drawing/2015/06/chart">
            <c:ext xmlns:c16="http://schemas.microsoft.com/office/drawing/2014/chart" uri="{C3380CC4-5D6E-409C-BE32-E72D297353CC}">
              <c16:uniqueId val="{00000004-B645-435D-931C-689204C8D44C}"/>
            </c:ext>
          </c:extLst>
        </c:ser>
        <c:ser>
          <c:idx val="5"/>
          <c:order val="5"/>
          <c:tx>
            <c:strRef>
              <c:f>Sheet3!$A$7:$B$7</c:f>
              <c:strCache>
                <c:ptCount val="1"/>
                <c:pt idx="0">
                  <c:v>South Asia SAS</c:v>
                </c:pt>
              </c:strCache>
            </c:strRef>
          </c:tx>
          <c:spPr>
            <a:ln w="76200"/>
          </c:spPr>
          <c:marker>
            <c:symbol val="none"/>
          </c:marker>
          <c:cat>
            <c:strRef>
              <c:f>Sheet3!$C$1:$AR$1</c:f>
              <c:strCache>
                <c:ptCount val="4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strCache>
            </c:strRef>
          </c:cat>
          <c:val>
            <c:numRef>
              <c:f>Sheet3!$C$7:$AR$7</c:f>
              <c:numCache>
                <c:formatCode>General</c:formatCode>
                <c:ptCount val="42"/>
                <c:pt idx="0">
                  <c:v>4.2072099999999999</c:v>
                </c:pt>
                <c:pt idx="1">
                  <c:v>4.2359099999999996</c:v>
                </c:pt>
                <c:pt idx="2">
                  <c:v>4.2602399999999996</c:v>
                </c:pt>
                <c:pt idx="3">
                  <c:v>4.3042899999999999</c:v>
                </c:pt>
                <c:pt idx="4">
                  <c:v>4.3725300000000002</c:v>
                </c:pt>
                <c:pt idx="5">
                  <c:v>4.3539899999999996</c:v>
                </c:pt>
                <c:pt idx="6">
                  <c:v>4.3380200000000002</c:v>
                </c:pt>
                <c:pt idx="7">
                  <c:v>4.2477999999999998</c:v>
                </c:pt>
                <c:pt idx="8">
                  <c:v>4.3385999999999996</c:v>
                </c:pt>
                <c:pt idx="9">
                  <c:v>4.4325099999999997</c:v>
                </c:pt>
                <c:pt idx="10">
                  <c:v>4.43154</c:v>
                </c:pt>
                <c:pt idx="11">
                  <c:v>4.6925800000000004</c:v>
                </c:pt>
                <c:pt idx="12">
                  <c:v>4.5921099999999999</c:v>
                </c:pt>
                <c:pt idx="13">
                  <c:v>5.1958599999999997</c:v>
                </c:pt>
                <c:pt idx="14">
                  <c:v>5.5115999999999996</c:v>
                </c:pt>
                <c:pt idx="15">
                  <c:v>5.5220399999999996</c:v>
                </c:pt>
                <c:pt idx="16">
                  <c:v>5.4665900000000001</c:v>
                </c:pt>
                <c:pt idx="17">
                  <c:v>5.6319299999999997</c:v>
                </c:pt>
                <c:pt idx="18">
                  <c:v>5.0030000000000001</c:v>
                </c:pt>
                <c:pt idx="19">
                  <c:v>5.1505000000000001</c:v>
                </c:pt>
                <c:pt idx="20">
                  <c:v>5.3331299999999997</c:v>
                </c:pt>
                <c:pt idx="21">
                  <c:v>5.3890900000000004</c:v>
                </c:pt>
                <c:pt idx="22">
                  <c:v>5.26004</c:v>
                </c:pt>
                <c:pt idx="23">
                  <c:v>5.1850199999999997</c:v>
                </c:pt>
                <c:pt idx="24">
                  <c:v>5.10677</c:v>
                </c:pt>
                <c:pt idx="25">
                  <c:v>5.0354400000000004</c:v>
                </c:pt>
                <c:pt idx="26">
                  <c:v>5.5988100000000003</c:v>
                </c:pt>
                <c:pt idx="27">
                  <c:v>5.8031199999999998</c:v>
                </c:pt>
                <c:pt idx="28">
                  <c:v>6.5628200000000003</c:v>
                </c:pt>
                <c:pt idx="29">
                  <c:v>7.3170799999999998</c:v>
                </c:pt>
                <c:pt idx="30">
                  <c:v>8.04542</c:v>
                </c:pt>
                <c:pt idx="31">
                  <c:v>8.3294499999999996</c:v>
                </c:pt>
                <c:pt idx="32">
                  <c:v>8.7203199999999992</c:v>
                </c:pt>
                <c:pt idx="33">
                  <c:v>9.1000899999999998</c:v>
                </c:pt>
                <c:pt idx="34">
                  <c:v>9.3877100000000002</c:v>
                </c:pt>
                <c:pt idx="35">
                  <c:v>9.4175400000000007</c:v>
                </c:pt>
                <c:pt idx="36">
                  <c:v>10.102029999999999</c:v>
                </c:pt>
                <c:pt idx="37">
                  <c:v>11.50567</c:v>
                </c:pt>
                <c:pt idx="38">
                  <c:v>12.94802</c:v>
                </c:pt>
                <c:pt idx="39">
                  <c:v>14.020709999999999</c:v>
                </c:pt>
                <c:pt idx="40">
                  <c:v>15.277279999999999</c:v>
                </c:pt>
                <c:pt idx="41">
                  <c:v>15.14742</c:v>
                </c:pt>
              </c:numCache>
            </c:numRef>
          </c:val>
          <c:smooth val="0"/>
          <c:extLst xmlns:c16r2="http://schemas.microsoft.com/office/drawing/2015/06/chart">
            <c:ext xmlns:c16="http://schemas.microsoft.com/office/drawing/2014/chart" uri="{C3380CC4-5D6E-409C-BE32-E72D297353CC}">
              <c16:uniqueId val="{00000005-B645-435D-931C-689204C8D44C}"/>
            </c:ext>
          </c:extLst>
        </c:ser>
        <c:ser>
          <c:idx val="6"/>
          <c:order val="6"/>
          <c:tx>
            <c:strRef>
              <c:f>Sheet3!$A$8:$B$8</c:f>
              <c:strCache>
                <c:ptCount val="1"/>
                <c:pt idx="0">
                  <c:v>Sub-Saharan Africa (developing only) SSA</c:v>
                </c:pt>
              </c:strCache>
            </c:strRef>
          </c:tx>
          <c:marker>
            <c:symbol val="none"/>
          </c:marker>
          <c:cat>
            <c:strRef>
              <c:f>Sheet3!$C$1:$AR$1</c:f>
              <c:strCache>
                <c:ptCount val="4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strCache>
            </c:strRef>
          </c:cat>
          <c:val>
            <c:numRef>
              <c:f>Sheet3!$C$8:$AR$8</c:f>
              <c:numCache>
                <c:formatCode>General</c:formatCode>
                <c:ptCount val="42"/>
                <c:pt idx="0">
                  <c:v>0.85631000000000002</c:v>
                </c:pt>
                <c:pt idx="1">
                  <c:v>0.86980999999999997</c:v>
                </c:pt>
                <c:pt idx="2">
                  <c:v>0.92576999999999998</c:v>
                </c:pt>
                <c:pt idx="3">
                  <c:v>0.97724999999999995</c:v>
                </c:pt>
                <c:pt idx="4">
                  <c:v>1.07362</c:v>
                </c:pt>
                <c:pt idx="5">
                  <c:v>1.1523300000000001</c:v>
                </c:pt>
                <c:pt idx="6">
                  <c:v>1.2252700000000001</c:v>
                </c:pt>
                <c:pt idx="7">
                  <c:v>1.32996</c:v>
                </c:pt>
                <c:pt idx="8">
                  <c:v>1.4612499999999999</c:v>
                </c:pt>
                <c:pt idx="9">
                  <c:v>1.6227800000000001</c:v>
                </c:pt>
                <c:pt idx="10">
                  <c:v>1.73953</c:v>
                </c:pt>
                <c:pt idx="11">
                  <c:v>1.8969400000000001</c:v>
                </c:pt>
                <c:pt idx="12">
                  <c:v>2.0479699999999998</c:v>
                </c:pt>
                <c:pt idx="13">
                  <c:v>2.12066</c:v>
                </c:pt>
                <c:pt idx="14">
                  <c:v>2.2064499999999998</c:v>
                </c:pt>
                <c:pt idx="15">
                  <c:v>2.3507400000000001</c:v>
                </c:pt>
                <c:pt idx="16">
                  <c:v>2.4683999999999999</c:v>
                </c:pt>
                <c:pt idx="17">
                  <c:v>2.5375999999999999</c:v>
                </c:pt>
                <c:pt idx="18">
                  <c:v>2.6789700000000001</c:v>
                </c:pt>
                <c:pt idx="19">
                  <c:v>2.8659300000000001</c:v>
                </c:pt>
                <c:pt idx="20">
                  <c:v>2.95763</c:v>
                </c:pt>
                <c:pt idx="21">
                  <c:v>3.0854200000000001</c:v>
                </c:pt>
                <c:pt idx="22">
                  <c:v>3.2038899999999999</c:v>
                </c:pt>
                <c:pt idx="23">
                  <c:v>3.4081999999999999</c:v>
                </c:pt>
                <c:pt idx="24">
                  <c:v>3.5795400000000002</c:v>
                </c:pt>
                <c:pt idx="25">
                  <c:v>3.64798</c:v>
                </c:pt>
                <c:pt idx="26">
                  <c:v>3.7141799999999998</c:v>
                </c:pt>
                <c:pt idx="27">
                  <c:v>3.81298</c:v>
                </c:pt>
                <c:pt idx="28">
                  <c:v>3.8972500000000001</c:v>
                </c:pt>
                <c:pt idx="29">
                  <c:v>4.01579</c:v>
                </c:pt>
                <c:pt idx="30">
                  <c:v>4.3489000000000004</c:v>
                </c:pt>
                <c:pt idx="31">
                  <c:v>4.6361100000000004</c:v>
                </c:pt>
                <c:pt idx="32">
                  <c:v>4.9338699999999998</c:v>
                </c:pt>
                <c:pt idx="33">
                  <c:v>5.3155099999999997</c:v>
                </c:pt>
                <c:pt idx="34">
                  <c:v>5.4558799999999996</c:v>
                </c:pt>
                <c:pt idx="35">
                  <c:v>5.6990999999999996</c:v>
                </c:pt>
                <c:pt idx="36">
                  <c:v>5.7862999999999998</c:v>
                </c:pt>
                <c:pt idx="37">
                  <c:v>6.04779</c:v>
                </c:pt>
                <c:pt idx="38">
                  <c:v>6.2930900000000003</c:v>
                </c:pt>
                <c:pt idx="39">
                  <c:v>6.54216</c:v>
                </c:pt>
                <c:pt idx="40">
                  <c:v>6.76945</c:v>
                </c:pt>
                <c:pt idx="41">
                  <c:v>6.8263499999999997</c:v>
                </c:pt>
              </c:numCache>
            </c:numRef>
          </c:val>
          <c:smooth val="0"/>
          <c:extLst xmlns:c16r2="http://schemas.microsoft.com/office/drawing/2015/06/chart">
            <c:ext xmlns:c16="http://schemas.microsoft.com/office/drawing/2014/chart" uri="{C3380CC4-5D6E-409C-BE32-E72D297353CC}">
              <c16:uniqueId val="{00000006-B645-435D-931C-689204C8D44C}"/>
            </c:ext>
          </c:extLst>
        </c:ser>
        <c:dLbls>
          <c:showLegendKey val="0"/>
          <c:showVal val="0"/>
          <c:showCatName val="0"/>
          <c:showSerName val="0"/>
          <c:showPercent val="0"/>
          <c:showBubbleSize val="0"/>
        </c:dLbls>
        <c:smooth val="0"/>
        <c:axId val="-326896160"/>
        <c:axId val="-326900512"/>
      </c:lineChart>
      <c:catAx>
        <c:axId val="-326896160"/>
        <c:scaling>
          <c:orientation val="minMax"/>
        </c:scaling>
        <c:delete val="0"/>
        <c:axPos val="b"/>
        <c:numFmt formatCode="General" sourceLinked="0"/>
        <c:majorTickMark val="out"/>
        <c:minorTickMark val="none"/>
        <c:tickLblPos val="nextTo"/>
        <c:crossAx val="-326900512"/>
        <c:crosses val="autoZero"/>
        <c:auto val="1"/>
        <c:lblAlgn val="ctr"/>
        <c:lblOffset val="100"/>
        <c:noMultiLvlLbl val="0"/>
      </c:catAx>
      <c:valAx>
        <c:axId val="-326900512"/>
        <c:scaling>
          <c:orientation val="minMax"/>
        </c:scaling>
        <c:delete val="0"/>
        <c:axPos val="l"/>
        <c:majorGridlines/>
        <c:numFmt formatCode="General" sourceLinked="1"/>
        <c:majorTickMark val="out"/>
        <c:minorTickMark val="none"/>
        <c:tickLblPos val="nextTo"/>
        <c:crossAx val="-326896160"/>
        <c:crosses val="autoZero"/>
        <c:crossBetween val="between"/>
      </c:valAx>
    </c:plotArea>
    <c:legend>
      <c:legendPos val="r"/>
      <c:legendEntry>
        <c:idx val="2"/>
        <c:txPr>
          <a:bodyPr/>
          <a:lstStyle/>
          <a:p>
            <a:pPr>
              <a:defRPr b="0"/>
            </a:pPr>
            <a:endParaRPr lang="en-US"/>
          </a:p>
        </c:txPr>
      </c:legendEntry>
      <c:layout>
        <c:manualLayout>
          <c:xMode val="edge"/>
          <c:yMode val="edge"/>
          <c:x val="0.64966098669107675"/>
          <c:y val="0.15494962692982153"/>
          <c:w val="0.33892674341143597"/>
          <c:h val="0.71339041135141945"/>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1" dirty="0"/>
              <a:t>Doctoral students  (% of total students)</a:t>
            </a:r>
            <a:endParaRPr lang="en-US"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Sheet1!$B$1</c:f>
              <c:strCache>
                <c:ptCount val="1"/>
                <c:pt idx="0">
                  <c:v>Series 1</c:v>
                </c:pt>
              </c:strCache>
            </c:strRef>
          </c:tx>
          <c:spPr>
            <a:solidFill>
              <a:schemeClr val="accent1"/>
            </a:solidFill>
            <a:ln>
              <a:noFill/>
            </a:ln>
            <a:effectLst/>
            <a:sp3d/>
          </c:spPr>
          <c:invertIfNegative val="0"/>
          <c:dPt>
            <c:idx val="0"/>
            <c:invertIfNegative val="0"/>
            <c:bubble3D val="0"/>
            <c:spPr>
              <a:solidFill>
                <a:schemeClr val="accent6">
                  <a:lumMod val="60000"/>
                  <a:lumOff val="40000"/>
                </a:schemeClr>
              </a:solidFill>
              <a:ln>
                <a:noFill/>
              </a:ln>
              <a:effectLst/>
              <a:sp3d/>
            </c:spPr>
            <c:extLst xmlns:c16r2="http://schemas.microsoft.com/office/drawing/2015/06/chart">
              <c:ext xmlns:c16="http://schemas.microsoft.com/office/drawing/2014/chart" uri="{C3380CC4-5D6E-409C-BE32-E72D297353CC}">
                <c16:uniqueId val="{00000009-1FB0-4307-A543-0815C7B65402}"/>
              </c:ext>
            </c:extLst>
          </c:dPt>
          <c:dPt>
            <c:idx val="1"/>
            <c:invertIfNegative val="0"/>
            <c:bubble3D val="0"/>
            <c:spPr>
              <a:solidFill>
                <a:srgbClr val="00B0F0"/>
              </a:solidFill>
              <a:ln>
                <a:noFill/>
              </a:ln>
              <a:effectLst/>
              <a:sp3d/>
            </c:spPr>
            <c:extLst xmlns:c16r2="http://schemas.microsoft.com/office/drawing/2015/06/chart">
              <c:ext xmlns:c16="http://schemas.microsoft.com/office/drawing/2014/chart" uri="{C3380CC4-5D6E-409C-BE32-E72D297353CC}">
                <c16:uniqueId val="{00000008-1FB0-4307-A543-0815C7B65402}"/>
              </c:ext>
            </c:extLst>
          </c:dPt>
          <c:dPt>
            <c:idx val="2"/>
            <c:invertIfNegative val="0"/>
            <c:bubble3D val="0"/>
            <c:spPr>
              <a:solidFill>
                <a:srgbClr val="CC6600"/>
              </a:solidFill>
              <a:ln>
                <a:noFill/>
              </a:ln>
              <a:effectLst/>
              <a:sp3d/>
            </c:spPr>
            <c:extLst xmlns:c16r2="http://schemas.microsoft.com/office/drawing/2015/06/chart">
              <c:ext xmlns:c16="http://schemas.microsoft.com/office/drawing/2014/chart" uri="{C3380CC4-5D6E-409C-BE32-E72D297353CC}">
                <c16:uniqueId val="{00000007-1FB0-4307-A543-0815C7B65402}"/>
              </c:ext>
            </c:extLst>
          </c:dPt>
          <c:dPt>
            <c:idx val="3"/>
            <c:invertIfNegative val="0"/>
            <c:bubble3D val="0"/>
            <c:spPr>
              <a:solidFill>
                <a:srgbClr val="00B050"/>
              </a:solidFill>
              <a:ln>
                <a:noFill/>
              </a:ln>
              <a:effectLst/>
              <a:sp3d/>
            </c:spPr>
            <c:extLst xmlns:c16r2="http://schemas.microsoft.com/office/drawing/2015/06/chart">
              <c:ext xmlns:c16="http://schemas.microsoft.com/office/drawing/2014/chart" uri="{C3380CC4-5D6E-409C-BE32-E72D297353CC}">
                <c16:uniqueId val="{00000006-1FB0-4307-A543-0815C7B65402}"/>
              </c:ext>
            </c:extLst>
          </c:dPt>
          <c:dPt>
            <c:idx val="4"/>
            <c:invertIfNegative val="0"/>
            <c:bubble3D val="0"/>
            <c:spPr>
              <a:solidFill>
                <a:srgbClr val="FFC000"/>
              </a:solidFill>
              <a:ln>
                <a:noFill/>
              </a:ln>
              <a:effectLst/>
              <a:sp3d/>
            </c:spPr>
            <c:extLst xmlns:c16r2="http://schemas.microsoft.com/office/drawing/2015/06/chart">
              <c:ext xmlns:c16="http://schemas.microsoft.com/office/drawing/2014/chart" uri="{C3380CC4-5D6E-409C-BE32-E72D297353CC}">
                <c16:uniqueId val="{00000005-1FB0-4307-A543-0815C7B65402}"/>
              </c:ext>
            </c:extLst>
          </c:dPt>
          <c:dPt>
            <c:idx val="5"/>
            <c:invertIfNegative val="0"/>
            <c:bubble3D val="0"/>
            <c:spPr>
              <a:solidFill>
                <a:srgbClr val="FF0000"/>
              </a:solidFill>
              <a:ln>
                <a:noFill/>
              </a:ln>
              <a:effectLst/>
              <a:sp3d/>
            </c:spPr>
            <c:extLst xmlns:c16r2="http://schemas.microsoft.com/office/drawing/2015/06/chart">
              <c:ext xmlns:c16="http://schemas.microsoft.com/office/drawing/2014/chart" uri="{C3380CC4-5D6E-409C-BE32-E72D297353CC}">
                <c16:uniqueId val="{00000004-1FB0-4307-A543-0815C7B65402}"/>
              </c:ext>
            </c:extLst>
          </c:dPt>
          <c:dPt>
            <c:idx val="6"/>
            <c:invertIfNegative val="0"/>
            <c:bubble3D val="0"/>
            <c:spPr>
              <a:solidFill>
                <a:srgbClr val="FFFF00"/>
              </a:solidFill>
              <a:ln>
                <a:noFill/>
              </a:ln>
              <a:effectLst/>
              <a:sp3d/>
            </c:spPr>
            <c:extLst xmlns:c16r2="http://schemas.microsoft.com/office/drawing/2015/06/chart">
              <c:ext xmlns:c16="http://schemas.microsoft.com/office/drawing/2014/chart" uri="{C3380CC4-5D6E-409C-BE32-E72D297353CC}">
                <c16:uniqueId val="{00000003-1FB0-4307-A543-0815C7B65402}"/>
              </c:ext>
            </c:extLst>
          </c:dPt>
          <c:cat>
            <c:strRef>
              <c:f>Sheet1!$A$2:$A$9</c:f>
              <c:strCache>
                <c:ptCount val="8"/>
                <c:pt idx="0">
                  <c:v>USA</c:v>
                </c:pt>
                <c:pt idx="1">
                  <c:v>Russian Federation</c:v>
                </c:pt>
                <c:pt idx="2">
                  <c:v>Sri Lanka</c:v>
                </c:pt>
                <c:pt idx="3">
                  <c:v>Pakistan</c:v>
                </c:pt>
                <c:pt idx="4">
                  <c:v>India</c:v>
                </c:pt>
                <c:pt idx="5">
                  <c:v>Bangladesh</c:v>
                </c:pt>
                <c:pt idx="6">
                  <c:v>Nepal</c:v>
                </c:pt>
                <c:pt idx="7">
                  <c:v>Afghanistan</c:v>
                </c:pt>
              </c:strCache>
            </c:strRef>
          </c:cat>
          <c:val>
            <c:numRef>
              <c:f>Sheet1!$B$2:$B$9</c:f>
              <c:numCache>
                <c:formatCode>General</c:formatCode>
                <c:ptCount val="8"/>
                <c:pt idx="0">
                  <c:v>1.99</c:v>
                </c:pt>
                <c:pt idx="1">
                  <c:v>1.95</c:v>
                </c:pt>
                <c:pt idx="2">
                  <c:v>1.37</c:v>
                </c:pt>
                <c:pt idx="3">
                  <c:v>1.24</c:v>
                </c:pt>
                <c:pt idx="4">
                  <c:v>0.35</c:v>
                </c:pt>
                <c:pt idx="5">
                  <c:v>0.34</c:v>
                </c:pt>
                <c:pt idx="6">
                  <c:v>0.04</c:v>
                </c:pt>
                <c:pt idx="7">
                  <c:v>0.01</c:v>
                </c:pt>
              </c:numCache>
            </c:numRef>
          </c:val>
          <c:extLst xmlns:c16r2="http://schemas.microsoft.com/office/drawing/2015/06/chart">
            <c:ext xmlns:c16="http://schemas.microsoft.com/office/drawing/2014/chart" uri="{C3380CC4-5D6E-409C-BE32-E72D297353CC}">
              <c16:uniqueId val="{00000000-1FB0-4307-A543-0815C7B65402}"/>
            </c:ext>
          </c:extLst>
        </c:ser>
        <c:dLbls>
          <c:showLegendKey val="0"/>
          <c:showVal val="0"/>
          <c:showCatName val="0"/>
          <c:showSerName val="0"/>
          <c:showPercent val="0"/>
          <c:showBubbleSize val="0"/>
        </c:dLbls>
        <c:gapWidth val="150"/>
        <c:shape val="box"/>
        <c:axId val="-326897792"/>
        <c:axId val="-326898336"/>
        <c:axId val="0"/>
      </c:bar3DChart>
      <c:catAx>
        <c:axId val="-3268977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26898336"/>
        <c:crosses val="autoZero"/>
        <c:auto val="1"/>
        <c:lblAlgn val="ctr"/>
        <c:lblOffset val="100"/>
        <c:noMultiLvlLbl val="0"/>
      </c:catAx>
      <c:valAx>
        <c:axId val="-3268983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68977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3A3DE6-23FF-4165-84C9-B2135959051C}" type="doc">
      <dgm:prSet loTypeId="urn:microsoft.com/office/officeart/2005/8/layout/vList3" loCatId="list" qsTypeId="urn:microsoft.com/office/officeart/2005/8/quickstyle/3d7" qsCatId="3D" csTypeId="urn:microsoft.com/office/officeart/2005/8/colors/accent1_2" csCatId="accent1" phldr="1"/>
      <dgm:spPr/>
      <dgm:t>
        <a:bodyPr/>
        <a:lstStyle/>
        <a:p>
          <a:endParaRPr lang="en-US"/>
        </a:p>
      </dgm:t>
    </dgm:pt>
    <dgm:pt modelId="{2AE4C494-8EB2-4BF1-AF22-D3480E1AF3C6}">
      <dgm:prSet/>
      <dgm:spPr/>
      <dgm:t>
        <a:bodyPr/>
        <a:lstStyle/>
        <a:p>
          <a:pPr rtl="0"/>
          <a:r>
            <a:rPr lang="en-US"/>
            <a:t>South Asia at crossroads, towards middle-income region with the world largest working population.</a:t>
          </a:r>
        </a:p>
      </dgm:t>
    </dgm:pt>
    <dgm:pt modelId="{F6B4980C-605B-4413-AD54-38BBF4CD49B4}" type="parTrans" cxnId="{DA6AE649-4090-4306-921E-DE0BAA16EEC1}">
      <dgm:prSet/>
      <dgm:spPr/>
      <dgm:t>
        <a:bodyPr/>
        <a:lstStyle/>
        <a:p>
          <a:endParaRPr lang="en-US"/>
        </a:p>
      </dgm:t>
    </dgm:pt>
    <dgm:pt modelId="{DFDB1F14-B4A5-4ED9-8A8F-989AC4218BDA}" type="sibTrans" cxnId="{DA6AE649-4090-4306-921E-DE0BAA16EEC1}">
      <dgm:prSet/>
      <dgm:spPr/>
      <dgm:t>
        <a:bodyPr/>
        <a:lstStyle/>
        <a:p>
          <a:endParaRPr lang="en-US"/>
        </a:p>
      </dgm:t>
    </dgm:pt>
    <dgm:pt modelId="{B73182E8-614C-4CD3-96AD-4D0616C08A87}">
      <dgm:prSet/>
      <dgm:spPr/>
      <dgm:t>
        <a:bodyPr/>
        <a:lstStyle/>
        <a:p>
          <a:pPr rtl="0"/>
          <a:r>
            <a:rPr lang="en-US" dirty="0"/>
            <a:t>S.A. at a threshold, ready to take off</a:t>
          </a:r>
        </a:p>
      </dgm:t>
    </dgm:pt>
    <dgm:pt modelId="{C4D75772-0E86-4FE7-B8C2-DE9C04B5D997}" type="parTrans" cxnId="{57ED5480-E8EA-40E3-AD06-A7FD32914095}">
      <dgm:prSet/>
      <dgm:spPr/>
      <dgm:t>
        <a:bodyPr/>
        <a:lstStyle/>
        <a:p>
          <a:endParaRPr lang="en-US"/>
        </a:p>
      </dgm:t>
    </dgm:pt>
    <dgm:pt modelId="{111ED166-CFC5-49AE-984F-CC8B71B919D1}" type="sibTrans" cxnId="{57ED5480-E8EA-40E3-AD06-A7FD32914095}">
      <dgm:prSet/>
      <dgm:spPr/>
      <dgm:t>
        <a:bodyPr/>
        <a:lstStyle/>
        <a:p>
          <a:endParaRPr lang="en-US"/>
        </a:p>
      </dgm:t>
    </dgm:pt>
    <dgm:pt modelId="{CA5C02FC-C2C8-4864-8E56-348A695ABA02}">
      <dgm:prSet/>
      <dgm:spPr/>
      <dgm:t>
        <a:bodyPr/>
        <a:lstStyle/>
        <a:p>
          <a:pPr rtl="0"/>
          <a:r>
            <a:rPr lang="en-US"/>
            <a:t>Need:</a:t>
          </a:r>
        </a:p>
      </dgm:t>
    </dgm:pt>
    <dgm:pt modelId="{4E1B2AB1-603A-4758-8CC2-CB35DDEBD7A3}" type="parTrans" cxnId="{B8C46297-63CC-4BED-AF66-D614B6F18FB9}">
      <dgm:prSet/>
      <dgm:spPr/>
      <dgm:t>
        <a:bodyPr/>
        <a:lstStyle/>
        <a:p>
          <a:endParaRPr lang="en-US"/>
        </a:p>
      </dgm:t>
    </dgm:pt>
    <dgm:pt modelId="{25E789A2-7028-4310-8E19-4A106C045AB3}" type="sibTrans" cxnId="{B8C46297-63CC-4BED-AF66-D614B6F18FB9}">
      <dgm:prSet/>
      <dgm:spPr/>
      <dgm:t>
        <a:bodyPr/>
        <a:lstStyle/>
        <a:p>
          <a:endParaRPr lang="en-US"/>
        </a:p>
      </dgm:t>
    </dgm:pt>
    <dgm:pt modelId="{1201BFB5-F390-4D7D-8979-B9F899737EFD}">
      <dgm:prSet/>
      <dgm:spPr/>
      <dgm:t>
        <a:bodyPr/>
        <a:lstStyle/>
        <a:p>
          <a:pPr rtl="0"/>
          <a:r>
            <a:rPr lang="en-US"/>
            <a:t>More competitiveness</a:t>
          </a:r>
        </a:p>
      </dgm:t>
    </dgm:pt>
    <dgm:pt modelId="{858A17B4-4E3D-4D78-B2CD-5381A69E9984}" type="parTrans" cxnId="{E43539D8-118D-4BA9-BD0E-032E14BF889D}">
      <dgm:prSet/>
      <dgm:spPr/>
      <dgm:t>
        <a:bodyPr/>
        <a:lstStyle/>
        <a:p>
          <a:endParaRPr lang="en-US"/>
        </a:p>
      </dgm:t>
    </dgm:pt>
    <dgm:pt modelId="{1C5680EA-1A7F-450F-9345-21F6FEDE278A}" type="sibTrans" cxnId="{E43539D8-118D-4BA9-BD0E-032E14BF889D}">
      <dgm:prSet/>
      <dgm:spPr/>
      <dgm:t>
        <a:bodyPr/>
        <a:lstStyle/>
        <a:p>
          <a:endParaRPr lang="en-US"/>
        </a:p>
      </dgm:t>
    </dgm:pt>
    <dgm:pt modelId="{8FC9933C-5962-4382-A794-1DE60EAD44BD}">
      <dgm:prSet/>
      <dgm:spPr/>
      <dgm:t>
        <a:bodyPr/>
        <a:lstStyle/>
        <a:p>
          <a:pPr rtl="0"/>
          <a:r>
            <a:rPr lang="en-US"/>
            <a:t>Shared prosperity</a:t>
          </a:r>
        </a:p>
      </dgm:t>
    </dgm:pt>
    <dgm:pt modelId="{8DB4EE39-6C1D-4D00-B3CC-B753181CA3F8}" type="parTrans" cxnId="{DFEFEEDC-89F5-4045-9342-EA63DB383D1C}">
      <dgm:prSet/>
      <dgm:spPr/>
      <dgm:t>
        <a:bodyPr/>
        <a:lstStyle/>
        <a:p>
          <a:endParaRPr lang="en-US"/>
        </a:p>
      </dgm:t>
    </dgm:pt>
    <dgm:pt modelId="{978DD26E-3E13-4CF9-AA74-679E7045F957}" type="sibTrans" cxnId="{DFEFEEDC-89F5-4045-9342-EA63DB383D1C}">
      <dgm:prSet/>
      <dgm:spPr/>
      <dgm:t>
        <a:bodyPr/>
        <a:lstStyle/>
        <a:p>
          <a:endParaRPr lang="en-US"/>
        </a:p>
      </dgm:t>
    </dgm:pt>
    <dgm:pt modelId="{41B1FA1E-4760-4CEB-87DE-688E50F162F3}">
      <dgm:prSet/>
      <dgm:spPr/>
      <dgm:t>
        <a:bodyPr/>
        <a:lstStyle/>
        <a:p>
          <a:pPr rtl="0"/>
          <a:r>
            <a:rPr lang="en-US"/>
            <a:t>Sound governance</a:t>
          </a:r>
        </a:p>
      </dgm:t>
    </dgm:pt>
    <dgm:pt modelId="{F5C9D8B3-B60C-485B-A981-E73564AD4FEC}" type="parTrans" cxnId="{BE883EB8-7C91-4AB9-85AA-FE1168D3D84F}">
      <dgm:prSet/>
      <dgm:spPr/>
      <dgm:t>
        <a:bodyPr/>
        <a:lstStyle/>
        <a:p>
          <a:endParaRPr lang="en-US"/>
        </a:p>
      </dgm:t>
    </dgm:pt>
    <dgm:pt modelId="{28488D3F-B33B-4536-9331-12531252128D}" type="sibTrans" cxnId="{BE883EB8-7C91-4AB9-85AA-FE1168D3D84F}">
      <dgm:prSet/>
      <dgm:spPr/>
      <dgm:t>
        <a:bodyPr/>
        <a:lstStyle/>
        <a:p>
          <a:endParaRPr lang="en-US"/>
        </a:p>
      </dgm:t>
    </dgm:pt>
    <dgm:pt modelId="{4FFE928F-2131-45BA-9653-F234245F838F}">
      <dgm:prSet/>
      <dgm:spPr/>
      <dgm:t>
        <a:bodyPr/>
        <a:lstStyle/>
        <a:p>
          <a:pPr rtl="0"/>
          <a:r>
            <a:rPr lang="en-US"/>
            <a:t>Effective decentralization</a:t>
          </a:r>
        </a:p>
      </dgm:t>
    </dgm:pt>
    <dgm:pt modelId="{DFE4E311-5B85-4C90-9A64-F5409A3BED00}" type="parTrans" cxnId="{455DA690-F1EF-4D88-915A-AB78F7988E6B}">
      <dgm:prSet/>
      <dgm:spPr/>
      <dgm:t>
        <a:bodyPr/>
        <a:lstStyle/>
        <a:p>
          <a:endParaRPr lang="en-US"/>
        </a:p>
      </dgm:t>
    </dgm:pt>
    <dgm:pt modelId="{CF2F8CFE-9BA5-4A07-912E-8572B94E6A3F}" type="sibTrans" cxnId="{455DA690-F1EF-4D88-915A-AB78F7988E6B}">
      <dgm:prSet/>
      <dgm:spPr/>
      <dgm:t>
        <a:bodyPr/>
        <a:lstStyle/>
        <a:p>
          <a:endParaRPr lang="en-US"/>
        </a:p>
      </dgm:t>
    </dgm:pt>
    <dgm:pt modelId="{692343C7-7027-4C33-9072-800773EA4491}" type="pres">
      <dgm:prSet presAssocID="{F53A3DE6-23FF-4165-84C9-B2135959051C}" presName="linearFlow" presStyleCnt="0">
        <dgm:presLayoutVars>
          <dgm:dir/>
          <dgm:resizeHandles val="exact"/>
        </dgm:presLayoutVars>
      </dgm:prSet>
      <dgm:spPr/>
      <dgm:t>
        <a:bodyPr/>
        <a:lstStyle/>
        <a:p>
          <a:endParaRPr lang="en-US"/>
        </a:p>
      </dgm:t>
    </dgm:pt>
    <dgm:pt modelId="{C3771866-981F-4D83-9484-C2332284BC58}" type="pres">
      <dgm:prSet presAssocID="{2AE4C494-8EB2-4BF1-AF22-D3480E1AF3C6}" presName="composite" presStyleCnt="0"/>
      <dgm:spPr/>
    </dgm:pt>
    <dgm:pt modelId="{2D137E33-FCB1-4FEB-9BC2-9E8BADD8E37F}" type="pres">
      <dgm:prSet presAssocID="{2AE4C494-8EB2-4BF1-AF22-D3480E1AF3C6}" presName="imgShp"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a:ext>
            </a:extLst>
          </a:blip>
          <a:srcRect/>
          <a:stretch>
            <a:fillRect l="-24000" r="-24000"/>
          </a:stretch>
        </a:blipFill>
      </dgm:spPr>
    </dgm:pt>
    <dgm:pt modelId="{9E7B003F-16B8-48F9-8C88-C3C44A2BB04C}" type="pres">
      <dgm:prSet presAssocID="{2AE4C494-8EB2-4BF1-AF22-D3480E1AF3C6}" presName="txShp" presStyleLbl="node1" presStyleIdx="0" presStyleCnt="3">
        <dgm:presLayoutVars>
          <dgm:bulletEnabled val="1"/>
        </dgm:presLayoutVars>
      </dgm:prSet>
      <dgm:spPr/>
      <dgm:t>
        <a:bodyPr/>
        <a:lstStyle/>
        <a:p>
          <a:endParaRPr lang="en-US"/>
        </a:p>
      </dgm:t>
    </dgm:pt>
    <dgm:pt modelId="{7A46B859-1023-45AE-8ADA-CBD06C7104C9}" type="pres">
      <dgm:prSet presAssocID="{DFDB1F14-B4A5-4ED9-8A8F-989AC4218BDA}" presName="spacing" presStyleCnt="0"/>
      <dgm:spPr/>
    </dgm:pt>
    <dgm:pt modelId="{10952F74-AFEE-493F-95DB-003E9D29AD53}" type="pres">
      <dgm:prSet presAssocID="{B73182E8-614C-4CD3-96AD-4D0616C08A87}" presName="composite" presStyleCnt="0"/>
      <dgm:spPr/>
    </dgm:pt>
    <dgm:pt modelId="{5ED6E0BB-EE32-4A94-B4BF-58B8054836F6}" type="pres">
      <dgm:prSet presAssocID="{B73182E8-614C-4CD3-96AD-4D0616C08A87}" presName="imgShp" presStyleLbl="fgImgPlace1" presStyleIdx="1" presStyleCnt="3"/>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BB9C4DBC-AD4E-4684-90A8-0A038C998A19}" type="pres">
      <dgm:prSet presAssocID="{B73182E8-614C-4CD3-96AD-4D0616C08A87}" presName="txShp" presStyleLbl="node1" presStyleIdx="1" presStyleCnt="3">
        <dgm:presLayoutVars>
          <dgm:bulletEnabled val="1"/>
        </dgm:presLayoutVars>
      </dgm:prSet>
      <dgm:spPr/>
      <dgm:t>
        <a:bodyPr/>
        <a:lstStyle/>
        <a:p>
          <a:endParaRPr lang="en-US"/>
        </a:p>
      </dgm:t>
    </dgm:pt>
    <dgm:pt modelId="{EBA57B05-DC46-40F4-9451-BC9D0C020E0F}" type="pres">
      <dgm:prSet presAssocID="{111ED166-CFC5-49AE-984F-CC8B71B919D1}" presName="spacing" presStyleCnt="0"/>
      <dgm:spPr/>
    </dgm:pt>
    <dgm:pt modelId="{E4DCCD97-5833-44A5-85C6-979C7A1A6999}" type="pres">
      <dgm:prSet presAssocID="{CA5C02FC-C2C8-4864-8E56-348A695ABA02}" presName="composite" presStyleCnt="0"/>
      <dgm:spPr/>
    </dgm:pt>
    <dgm:pt modelId="{127723FD-CEEB-4AB5-849B-953EB77FE23F}" type="pres">
      <dgm:prSet presAssocID="{CA5C02FC-C2C8-4864-8E56-348A695ABA02}" presName="imgShp" presStyleLbl="fgImgPlace1" presStyleIdx="2" presStyleCnt="3"/>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F8568E5A-96CF-4184-9F5F-9B839713DE39}" type="pres">
      <dgm:prSet presAssocID="{CA5C02FC-C2C8-4864-8E56-348A695ABA02}" presName="txShp" presStyleLbl="node1" presStyleIdx="2" presStyleCnt="3">
        <dgm:presLayoutVars>
          <dgm:bulletEnabled val="1"/>
        </dgm:presLayoutVars>
      </dgm:prSet>
      <dgm:spPr/>
      <dgm:t>
        <a:bodyPr/>
        <a:lstStyle/>
        <a:p>
          <a:endParaRPr lang="en-US"/>
        </a:p>
      </dgm:t>
    </dgm:pt>
  </dgm:ptLst>
  <dgm:cxnLst>
    <dgm:cxn modelId="{89610B56-B744-42F2-94E8-89C06C702DB8}" type="presOf" srcId="{4FFE928F-2131-45BA-9653-F234245F838F}" destId="{F8568E5A-96CF-4184-9F5F-9B839713DE39}" srcOrd="0" destOrd="4" presId="urn:microsoft.com/office/officeart/2005/8/layout/vList3"/>
    <dgm:cxn modelId="{C230D571-757C-4564-A0A2-64D33205A912}" type="presOf" srcId="{CA5C02FC-C2C8-4864-8E56-348A695ABA02}" destId="{F8568E5A-96CF-4184-9F5F-9B839713DE39}" srcOrd="0" destOrd="0" presId="urn:microsoft.com/office/officeart/2005/8/layout/vList3"/>
    <dgm:cxn modelId="{F38B2256-3F3E-4FFC-8B77-84523618DBA9}" type="presOf" srcId="{2AE4C494-8EB2-4BF1-AF22-D3480E1AF3C6}" destId="{9E7B003F-16B8-48F9-8C88-C3C44A2BB04C}" srcOrd="0" destOrd="0" presId="urn:microsoft.com/office/officeart/2005/8/layout/vList3"/>
    <dgm:cxn modelId="{1980A33F-ABD9-4102-9AD1-CB1A7393945F}" type="presOf" srcId="{1201BFB5-F390-4D7D-8979-B9F899737EFD}" destId="{F8568E5A-96CF-4184-9F5F-9B839713DE39}" srcOrd="0" destOrd="1" presId="urn:microsoft.com/office/officeart/2005/8/layout/vList3"/>
    <dgm:cxn modelId="{EF4AB1B1-0677-4A8F-B8F9-3E8831013E55}" type="presOf" srcId="{B73182E8-614C-4CD3-96AD-4D0616C08A87}" destId="{BB9C4DBC-AD4E-4684-90A8-0A038C998A19}" srcOrd="0" destOrd="0" presId="urn:microsoft.com/office/officeart/2005/8/layout/vList3"/>
    <dgm:cxn modelId="{DA6AE649-4090-4306-921E-DE0BAA16EEC1}" srcId="{F53A3DE6-23FF-4165-84C9-B2135959051C}" destId="{2AE4C494-8EB2-4BF1-AF22-D3480E1AF3C6}" srcOrd="0" destOrd="0" parTransId="{F6B4980C-605B-4413-AD54-38BBF4CD49B4}" sibTransId="{DFDB1F14-B4A5-4ED9-8A8F-989AC4218BDA}"/>
    <dgm:cxn modelId="{CC1742E5-7F96-476F-9DDB-EA4DF081505E}" type="presOf" srcId="{41B1FA1E-4760-4CEB-87DE-688E50F162F3}" destId="{F8568E5A-96CF-4184-9F5F-9B839713DE39}" srcOrd="0" destOrd="3" presId="urn:microsoft.com/office/officeart/2005/8/layout/vList3"/>
    <dgm:cxn modelId="{ABB8A981-E433-4E12-A839-12DB1516B4FA}" type="presOf" srcId="{F53A3DE6-23FF-4165-84C9-B2135959051C}" destId="{692343C7-7027-4C33-9072-800773EA4491}" srcOrd="0" destOrd="0" presId="urn:microsoft.com/office/officeart/2005/8/layout/vList3"/>
    <dgm:cxn modelId="{455DA690-F1EF-4D88-915A-AB78F7988E6B}" srcId="{CA5C02FC-C2C8-4864-8E56-348A695ABA02}" destId="{4FFE928F-2131-45BA-9653-F234245F838F}" srcOrd="3" destOrd="0" parTransId="{DFE4E311-5B85-4C90-9A64-F5409A3BED00}" sibTransId="{CF2F8CFE-9BA5-4A07-912E-8572B94E6A3F}"/>
    <dgm:cxn modelId="{65C5B898-1111-4B0C-AA21-9B4908A05962}" type="presOf" srcId="{8FC9933C-5962-4382-A794-1DE60EAD44BD}" destId="{F8568E5A-96CF-4184-9F5F-9B839713DE39}" srcOrd="0" destOrd="2" presId="urn:microsoft.com/office/officeart/2005/8/layout/vList3"/>
    <dgm:cxn modelId="{BE883EB8-7C91-4AB9-85AA-FE1168D3D84F}" srcId="{CA5C02FC-C2C8-4864-8E56-348A695ABA02}" destId="{41B1FA1E-4760-4CEB-87DE-688E50F162F3}" srcOrd="2" destOrd="0" parTransId="{F5C9D8B3-B60C-485B-A981-E73564AD4FEC}" sibTransId="{28488D3F-B33B-4536-9331-12531252128D}"/>
    <dgm:cxn modelId="{DFEFEEDC-89F5-4045-9342-EA63DB383D1C}" srcId="{CA5C02FC-C2C8-4864-8E56-348A695ABA02}" destId="{8FC9933C-5962-4382-A794-1DE60EAD44BD}" srcOrd="1" destOrd="0" parTransId="{8DB4EE39-6C1D-4D00-B3CC-B753181CA3F8}" sibTransId="{978DD26E-3E13-4CF9-AA74-679E7045F957}"/>
    <dgm:cxn modelId="{E43539D8-118D-4BA9-BD0E-032E14BF889D}" srcId="{CA5C02FC-C2C8-4864-8E56-348A695ABA02}" destId="{1201BFB5-F390-4D7D-8979-B9F899737EFD}" srcOrd="0" destOrd="0" parTransId="{858A17B4-4E3D-4D78-B2CD-5381A69E9984}" sibTransId="{1C5680EA-1A7F-450F-9345-21F6FEDE278A}"/>
    <dgm:cxn modelId="{57ED5480-E8EA-40E3-AD06-A7FD32914095}" srcId="{F53A3DE6-23FF-4165-84C9-B2135959051C}" destId="{B73182E8-614C-4CD3-96AD-4D0616C08A87}" srcOrd="1" destOrd="0" parTransId="{C4D75772-0E86-4FE7-B8C2-DE9C04B5D997}" sibTransId="{111ED166-CFC5-49AE-984F-CC8B71B919D1}"/>
    <dgm:cxn modelId="{B8C46297-63CC-4BED-AF66-D614B6F18FB9}" srcId="{F53A3DE6-23FF-4165-84C9-B2135959051C}" destId="{CA5C02FC-C2C8-4864-8E56-348A695ABA02}" srcOrd="2" destOrd="0" parTransId="{4E1B2AB1-603A-4758-8CC2-CB35DDEBD7A3}" sibTransId="{25E789A2-7028-4310-8E19-4A106C045AB3}"/>
    <dgm:cxn modelId="{A2F9DB32-384E-4045-9D0D-DC9ADE233FEC}" type="presParOf" srcId="{692343C7-7027-4C33-9072-800773EA4491}" destId="{C3771866-981F-4D83-9484-C2332284BC58}" srcOrd="0" destOrd="0" presId="urn:microsoft.com/office/officeart/2005/8/layout/vList3"/>
    <dgm:cxn modelId="{6B63AE03-5270-47B3-B907-F42F4BCEF8DD}" type="presParOf" srcId="{C3771866-981F-4D83-9484-C2332284BC58}" destId="{2D137E33-FCB1-4FEB-9BC2-9E8BADD8E37F}" srcOrd="0" destOrd="0" presId="urn:microsoft.com/office/officeart/2005/8/layout/vList3"/>
    <dgm:cxn modelId="{CFA62522-C7D6-44A0-8AD4-12AB953FB368}" type="presParOf" srcId="{C3771866-981F-4D83-9484-C2332284BC58}" destId="{9E7B003F-16B8-48F9-8C88-C3C44A2BB04C}" srcOrd="1" destOrd="0" presId="urn:microsoft.com/office/officeart/2005/8/layout/vList3"/>
    <dgm:cxn modelId="{5FD4EF97-BD5F-44B1-8FFA-236E9E5AEB09}" type="presParOf" srcId="{692343C7-7027-4C33-9072-800773EA4491}" destId="{7A46B859-1023-45AE-8ADA-CBD06C7104C9}" srcOrd="1" destOrd="0" presId="urn:microsoft.com/office/officeart/2005/8/layout/vList3"/>
    <dgm:cxn modelId="{39F56CF2-C8E6-41D6-90AE-0D6AD9292242}" type="presParOf" srcId="{692343C7-7027-4C33-9072-800773EA4491}" destId="{10952F74-AFEE-493F-95DB-003E9D29AD53}" srcOrd="2" destOrd="0" presId="urn:microsoft.com/office/officeart/2005/8/layout/vList3"/>
    <dgm:cxn modelId="{1BACEC47-FBAD-41DE-8563-D1C99CB430A5}" type="presParOf" srcId="{10952F74-AFEE-493F-95DB-003E9D29AD53}" destId="{5ED6E0BB-EE32-4A94-B4BF-58B8054836F6}" srcOrd="0" destOrd="0" presId="urn:microsoft.com/office/officeart/2005/8/layout/vList3"/>
    <dgm:cxn modelId="{1FE242EC-E59F-4377-90F7-4971673E58D0}" type="presParOf" srcId="{10952F74-AFEE-493F-95DB-003E9D29AD53}" destId="{BB9C4DBC-AD4E-4684-90A8-0A038C998A19}" srcOrd="1" destOrd="0" presId="urn:microsoft.com/office/officeart/2005/8/layout/vList3"/>
    <dgm:cxn modelId="{74F8EA07-8678-45EA-B517-C4D5D719D813}" type="presParOf" srcId="{692343C7-7027-4C33-9072-800773EA4491}" destId="{EBA57B05-DC46-40F4-9451-BC9D0C020E0F}" srcOrd="3" destOrd="0" presId="urn:microsoft.com/office/officeart/2005/8/layout/vList3"/>
    <dgm:cxn modelId="{02C25469-72AB-4971-8D04-20C25875E6E4}" type="presParOf" srcId="{692343C7-7027-4C33-9072-800773EA4491}" destId="{E4DCCD97-5833-44A5-85C6-979C7A1A6999}" srcOrd="4" destOrd="0" presId="urn:microsoft.com/office/officeart/2005/8/layout/vList3"/>
    <dgm:cxn modelId="{117F8C02-2159-4452-8C59-97D64646C872}" type="presParOf" srcId="{E4DCCD97-5833-44A5-85C6-979C7A1A6999}" destId="{127723FD-CEEB-4AB5-849B-953EB77FE23F}" srcOrd="0" destOrd="0" presId="urn:microsoft.com/office/officeart/2005/8/layout/vList3"/>
    <dgm:cxn modelId="{0EAFC7DC-511D-4329-A104-87035C957E95}" type="presParOf" srcId="{E4DCCD97-5833-44A5-85C6-979C7A1A6999}" destId="{F8568E5A-96CF-4184-9F5F-9B839713DE3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3CD2F86-DCB9-4E82-9216-5D1275E86FD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6066C21-CD2D-4801-97A0-2E0F5CF43E4F}">
      <dgm:prSet custT="1"/>
      <dgm:spPr/>
      <dgm:t>
        <a:bodyPr/>
        <a:lstStyle/>
        <a:p>
          <a:pPr rtl="0"/>
          <a:r>
            <a:rPr lang="en-US" sz="3600" b="1" kern="1200" dirty="0">
              <a:solidFill>
                <a:srgbClr val="FFFF00"/>
              </a:solidFill>
              <a:latin typeface="Corbel"/>
              <a:ea typeface="+mn-ea"/>
              <a:cs typeface="+mn-cs"/>
            </a:rPr>
            <a:t>Dedicate specific funding streams to support domestic, intraregional and extra-regional collaboration, including financial assistance, scholarships and fellowships for postgraduate students and postdoctoral research fellows</a:t>
          </a:r>
        </a:p>
      </dgm:t>
    </dgm:pt>
    <dgm:pt modelId="{8D0C1145-1BE5-44D1-83A5-876F547C43B0}" type="parTrans" cxnId="{7C41BFD5-5622-48BD-B5C3-E16B74DDC79E}">
      <dgm:prSet/>
      <dgm:spPr/>
      <dgm:t>
        <a:bodyPr/>
        <a:lstStyle/>
        <a:p>
          <a:endParaRPr lang="en-US" sz="2800"/>
        </a:p>
      </dgm:t>
    </dgm:pt>
    <dgm:pt modelId="{9C1293CA-970F-45BF-BB71-7FE61BCA7910}" type="sibTrans" cxnId="{7C41BFD5-5622-48BD-B5C3-E16B74DDC79E}">
      <dgm:prSet/>
      <dgm:spPr/>
      <dgm:t>
        <a:bodyPr/>
        <a:lstStyle/>
        <a:p>
          <a:endParaRPr lang="en-US" sz="2800"/>
        </a:p>
      </dgm:t>
    </dgm:pt>
    <dgm:pt modelId="{1F530F97-77AF-4D4E-A558-3D3B131AB115}" type="pres">
      <dgm:prSet presAssocID="{A3CD2F86-DCB9-4E82-9216-5D1275E86FDD}" presName="vert0" presStyleCnt="0">
        <dgm:presLayoutVars>
          <dgm:dir/>
          <dgm:animOne val="branch"/>
          <dgm:animLvl val="lvl"/>
        </dgm:presLayoutVars>
      </dgm:prSet>
      <dgm:spPr/>
      <dgm:t>
        <a:bodyPr/>
        <a:lstStyle/>
        <a:p>
          <a:endParaRPr lang="en-US"/>
        </a:p>
      </dgm:t>
    </dgm:pt>
    <dgm:pt modelId="{93C517E4-F4B9-47B3-9C2D-06DCCE5B890A}" type="pres">
      <dgm:prSet presAssocID="{56066C21-CD2D-4801-97A0-2E0F5CF43E4F}" presName="thickLine" presStyleLbl="alignNode1" presStyleIdx="0" presStyleCnt="1"/>
      <dgm:spPr/>
    </dgm:pt>
    <dgm:pt modelId="{24C11A83-A6BD-46B5-965F-B1B70DED378C}" type="pres">
      <dgm:prSet presAssocID="{56066C21-CD2D-4801-97A0-2E0F5CF43E4F}" presName="horz1" presStyleCnt="0"/>
      <dgm:spPr/>
    </dgm:pt>
    <dgm:pt modelId="{6B88242A-A8A4-455D-B524-A2EBB83B6236}" type="pres">
      <dgm:prSet presAssocID="{56066C21-CD2D-4801-97A0-2E0F5CF43E4F}" presName="tx1" presStyleLbl="revTx" presStyleIdx="0" presStyleCnt="1"/>
      <dgm:spPr/>
      <dgm:t>
        <a:bodyPr/>
        <a:lstStyle/>
        <a:p>
          <a:endParaRPr lang="en-US"/>
        </a:p>
      </dgm:t>
    </dgm:pt>
    <dgm:pt modelId="{E44DC431-0558-440B-8DF9-7FEC812B3A7A}" type="pres">
      <dgm:prSet presAssocID="{56066C21-CD2D-4801-97A0-2E0F5CF43E4F}" presName="vert1" presStyleCnt="0"/>
      <dgm:spPr/>
    </dgm:pt>
  </dgm:ptLst>
  <dgm:cxnLst>
    <dgm:cxn modelId="{3A8DA169-6227-4DAF-ABF1-1996DED5F73E}" type="presOf" srcId="{56066C21-CD2D-4801-97A0-2E0F5CF43E4F}" destId="{6B88242A-A8A4-455D-B524-A2EBB83B6236}" srcOrd="0" destOrd="0" presId="urn:microsoft.com/office/officeart/2008/layout/LinedList"/>
    <dgm:cxn modelId="{370DD1F9-A3AD-4AD6-B4BD-944FD83BE7CE}" type="presOf" srcId="{A3CD2F86-DCB9-4E82-9216-5D1275E86FDD}" destId="{1F530F97-77AF-4D4E-A558-3D3B131AB115}" srcOrd="0" destOrd="0" presId="urn:microsoft.com/office/officeart/2008/layout/LinedList"/>
    <dgm:cxn modelId="{7C41BFD5-5622-48BD-B5C3-E16B74DDC79E}" srcId="{A3CD2F86-DCB9-4E82-9216-5D1275E86FDD}" destId="{56066C21-CD2D-4801-97A0-2E0F5CF43E4F}" srcOrd="0" destOrd="0" parTransId="{8D0C1145-1BE5-44D1-83A5-876F547C43B0}" sibTransId="{9C1293CA-970F-45BF-BB71-7FE61BCA7910}"/>
    <dgm:cxn modelId="{050E679F-E18F-4E44-BBE2-C5187A70CCAD}" type="presParOf" srcId="{1F530F97-77AF-4D4E-A558-3D3B131AB115}" destId="{93C517E4-F4B9-47B3-9C2D-06DCCE5B890A}" srcOrd="0" destOrd="0" presId="urn:microsoft.com/office/officeart/2008/layout/LinedList"/>
    <dgm:cxn modelId="{306042FC-F63A-4980-874D-C9FC962B1C6D}" type="presParOf" srcId="{1F530F97-77AF-4D4E-A558-3D3B131AB115}" destId="{24C11A83-A6BD-46B5-965F-B1B70DED378C}" srcOrd="1" destOrd="0" presId="urn:microsoft.com/office/officeart/2008/layout/LinedList"/>
    <dgm:cxn modelId="{93FB9650-5F58-42AE-A65E-EA68B69DB082}" type="presParOf" srcId="{24C11A83-A6BD-46B5-965F-B1B70DED378C}" destId="{6B88242A-A8A4-455D-B524-A2EBB83B6236}" srcOrd="0" destOrd="0" presId="urn:microsoft.com/office/officeart/2008/layout/LinedList"/>
    <dgm:cxn modelId="{AACAB061-450D-4916-A7CB-E274BA936E83}" type="presParOf" srcId="{24C11A83-A6BD-46B5-965F-B1B70DED378C}" destId="{E44DC431-0558-440B-8DF9-7FEC812B3A7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3CD2F86-DCB9-4E82-9216-5D1275E86FD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6066C21-CD2D-4801-97A0-2E0F5CF43E4F}">
      <dgm:prSet custT="1"/>
      <dgm:spPr/>
      <dgm:t>
        <a:bodyPr/>
        <a:lstStyle/>
        <a:p>
          <a:pPr rtl="0"/>
          <a:r>
            <a:rPr lang="en-US" sz="3600" b="1" kern="1200" dirty="0">
              <a:solidFill>
                <a:srgbClr val="FFFF00"/>
              </a:solidFill>
              <a:latin typeface="Corbel"/>
              <a:ea typeface="+mn-ea"/>
              <a:cs typeface="+mn-cs"/>
            </a:rPr>
            <a:t>Promote research partnerships between academic institutions, the private sector and other relevant stakeholders.</a:t>
          </a:r>
        </a:p>
      </dgm:t>
    </dgm:pt>
    <dgm:pt modelId="{8D0C1145-1BE5-44D1-83A5-876F547C43B0}" type="parTrans" cxnId="{7C41BFD5-5622-48BD-B5C3-E16B74DDC79E}">
      <dgm:prSet/>
      <dgm:spPr/>
      <dgm:t>
        <a:bodyPr/>
        <a:lstStyle/>
        <a:p>
          <a:endParaRPr lang="en-US" sz="2800"/>
        </a:p>
      </dgm:t>
    </dgm:pt>
    <dgm:pt modelId="{9C1293CA-970F-45BF-BB71-7FE61BCA7910}" type="sibTrans" cxnId="{7C41BFD5-5622-48BD-B5C3-E16B74DDC79E}">
      <dgm:prSet/>
      <dgm:spPr/>
      <dgm:t>
        <a:bodyPr/>
        <a:lstStyle/>
        <a:p>
          <a:endParaRPr lang="en-US" sz="2800"/>
        </a:p>
      </dgm:t>
    </dgm:pt>
    <dgm:pt modelId="{1F530F97-77AF-4D4E-A558-3D3B131AB115}" type="pres">
      <dgm:prSet presAssocID="{A3CD2F86-DCB9-4E82-9216-5D1275E86FDD}" presName="vert0" presStyleCnt="0">
        <dgm:presLayoutVars>
          <dgm:dir/>
          <dgm:animOne val="branch"/>
          <dgm:animLvl val="lvl"/>
        </dgm:presLayoutVars>
      </dgm:prSet>
      <dgm:spPr/>
      <dgm:t>
        <a:bodyPr/>
        <a:lstStyle/>
        <a:p>
          <a:endParaRPr lang="en-US"/>
        </a:p>
      </dgm:t>
    </dgm:pt>
    <dgm:pt modelId="{93C517E4-F4B9-47B3-9C2D-06DCCE5B890A}" type="pres">
      <dgm:prSet presAssocID="{56066C21-CD2D-4801-97A0-2E0F5CF43E4F}" presName="thickLine" presStyleLbl="alignNode1" presStyleIdx="0" presStyleCnt="1"/>
      <dgm:spPr/>
    </dgm:pt>
    <dgm:pt modelId="{24C11A83-A6BD-46B5-965F-B1B70DED378C}" type="pres">
      <dgm:prSet presAssocID="{56066C21-CD2D-4801-97A0-2E0F5CF43E4F}" presName="horz1" presStyleCnt="0"/>
      <dgm:spPr/>
    </dgm:pt>
    <dgm:pt modelId="{6B88242A-A8A4-455D-B524-A2EBB83B6236}" type="pres">
      <dgm:prSet presAssocID="{56066C21-CD2D-4801-97A0-2E0F5CF43E4F}" presName="tx1" presStyleLbl="revTx" presStyleIdx="0" presStyleCnt="1"/>
      <dgm:spPr/>
      <dgm:t>
        <a:bodyPr/>
        <a:lstStyle/>
        <a:p>
          <a:endParaRPr lang="en-US"/>
        </a:p>
      </dgm:t>
    </dgm:pt>
    <dgm:pt modelId="{E44DC431-0558-440B-8DF9-7FEC812B3A7A}" type="pres">
      <dgm:prSet presAssocID="{56066C21-CD2D-4801-97A0-2E0F5CF43E4F}" presName="vert1" presStyleCnt="0"/>
      <dgm:spPr/>
    </dgm:pt>
  </dgm:ptLst>
  <dgm:cxnLst>
    <dgm:cxn modelId="{3A8DA169-6227-4DAF-ABF1-1996DED5F73E}" type="presOf" srcId="{56066C21-CD2D-4801-97A0-2E0F5CF43E4F}" destId="{6B88242A-A8A4-455D-B524-A2EBB83B6236}" srcOrd="0" destOrd="0" presId="urn:microsoft.com/office/officeart/2008/layout/LinedList"/>
    <dgm:cxn modelId="{370DD1F9-A3AD-4AD6-B4BD-944FD83BE7CE}" type="presOf" srcId="{A3CD2F86-DCB9-4E82-9216-5D1275E86FDD}" destId="{1F530F97-77AF-4D4E-A558-3D3B131AB115}" srcOrd="0" destOrd="0" presId="urn:microsoft.com/office/officeart/2008/layout/LinedList"/>
    <dgm:cxn modelId="{7C41BFD5-5622-48BD-B5C3-E16B74DDC79E}" srcId="{A3CD2F86-DCB9-4E82-9216-5D1275E86FDD}" destId="{56066C21-CD2D-4801-97A0-2E0F5CF43E4F}" srcOrd="0" destOrd="0" parTransId="{8D0C1145-1BE5-44D1-83A5-876F547C43B0}" sibTransId="{9C1293CA-970F-45BF-BB71-7FE61BCA7910}"/>
    <dgm:cxn modelId="{050E679F-E18F-4E44-BBE2-C5187A70CCAD}" type="presParOf" srcId="{1F530F97-77AF-4D4E-A558-3D3B131AB115}" destId="{93C517E4-F4B9-47B3-9C2D-06DCCE5B890A}" srcOrd="0" destOrd="0" presId="urn:microsoft.com/office/officeart/2008/layout/LinedList"/>
    <dgm:cxn modelId="{306042FC-F63A-4980-874D-C9FC962B1C6D}" type="presParOf" srcId="{1F530F97-77AF-4D4E-A558-3D3B131AB115}" destId="{24C11A83-A6BD-46B5-965F-B1B70DED378C}" srcOrd="1" destOrd="0" presId="urn:microsoft.com/office/officeart/2008/layout/LinedList"/>
    <dgm:cxn modelId="{93FB9650-5F58-42AE-A65E-EA68B69DB082}" type="presParOf" srcId="{24C11A83-A6BD-46B5-965F-B1B70DED378C}" destId="{6B88242A-A8A4-455D-B524-A2EBB83B6236}" srcOrd="0" destOrd="0" presId="urn:microsoft.com/office/officeart/2008/layout/LinedList"/>
    <dgm:cxn modelId="{AACAB061-450D-4916-A7CB-E274BA936E83}" type="presParOf" srcId="{24C11A83-A6BD-46B5-965F-B1B70DED378C}" destId="{E44DC431-0558-440B-8DF9-7FEC812B3A7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D35E75F-CAB5-454D-A518-1598A49BB36D}" type="doc">
      <dgm:prSet loTypeId="urn:microsoft.com/office/officeart/2005/8/layout/radial4" loCatId="relationship" qsTypeId="urn:microsoft.com/office/officeart/2009/2/quickstyle/3d8" qsCatId="3D" csTypeId="urn:microsoft.com/office/officeart/2005/8/colors/accent0_1" csCatId="mainScheme" phldr="1"/>
      <dgm:spPr/>
      <dgm:t>
        <a:bodyPr/>
        <a:lstStyle/>
        <a:p>
          <a:endParaRPr lang="en-US"/>
        </a:p>
      </dgm:t>
    </dgm:pt>
    <dgm:pt modelId="{391BB708-7C19-40CA-A7C5-8515E3C98F34}">
      <dgm:prSet/>
      <dgm:spPr/>
      <dgm:t>
        <a:bodyPr/>
        <a:lstStyle/>
        <a:p>
          <a:pPr rtl="0"/>
          <a:r>
            <a:rPr lang="en-US" dirty="0"/>
            <a:t>Between HEIs and</a:t>
          </a:r>
        </a:p>
      </dgm:t>
    </dgm:pt>
    <dgm:pt modelId="{DACAB7B4-D88E-4B30-9236-2B49533B3DDD}" type="parTrans" cxnId="{538DE2F3-3B3C-48F9-9700-EFF476F1968F}">
      <dgm:prSet/>
      <dgm:spPr/>
      <dgm:t>
        <a:bodyPr/>
        <a:lstStyle/>
        <a:p>
          <a:endParaRPr lang="en-US"/>
        </a:p>
      </dgm:t>
    </dgm:pt>
    <dgm:pt modelId="{DB4327D6-59A5-4F98-AE4A-DB04D1E10EAA}" type="sibTrans" cxnId="{538DE2F3-3B3C-48F9-9700-EFF476F1968F}">
      <dgm:prSet/>
      <dgm:spPr/>
      <dgm:t>
        <a:bodyPr/>
        <a:lstStyle/>
        <a:p>
          <a:endParaRPr lang="en-US"/>
        </a:p>
      </dgm:t>
    </dgm:pt>
    <dgm:pt modelId="{9B7CBB06-0827-4073-BF5A-9A88611D73D9}">
      <dgm:prSet/>
      <dgm:spPr/>
      <dgm:t>
        <a:bodyPr/>
        <a:lstStyle/>
        <a:p>
          <a:pPr rtl="0"/>
          <a:r>
            <a:rPr lang="en-US" dirty="0"/>
            <a:t>Industry </a:t>
          </a:r>
        </a:p>
        <a:p>
          <a:pPr rtl="0"/>
          <a:r>
            <a:rPr lang="en-US" dirty="0"/>
            <a:t>Employers</a:t>
          </a:r>
        </a:p>
      </dgm:t>
    </dgm:pt>
    <dgm:pt modelId="{CB5FE345-F571-44A4-99FA-BE90821AFB02}" type="parTrans" cxnId="{4E5F219A-AC3A-432E-AD83-A91212A15C38}">
      <dgm:prSet/>
      <dgm:spPr/>
      <dgm:t>
        <a:bodyPr/>
        <a:lstStyle/>
        <a:p>
          <a:endParaRPr lang="en-US"/>
        </a:p>
      </dgm:t>
    </dgm:pt>
    <dgm:pt modelId="{83163B22-2B4A-4E7A-97E3-ACA69A93E38B}" type="sibTrans" cxnId="{4E5F219A-AC3A-432E-AD83-A91212A15C38}">
      <dgm:prSet/>
      <dgm:spPr/>
      <dgm:t>
        <a:bodyPr/>
        <a:lstStyle/>
        <a:p>
          <a:endParaRPr lang="en-US"/>
        </a:p>
      </dgm:t>
    </dgm:pt>
    <dgm:pt modelId="{B656E830-21E1-4D31-87AD-3A20FCAD38FD}">
      <dgm:prSet/>
      <dgm:spPr/>
      <dgm:t>
        <a:bodyPr/>
        <a:lstStyle/>
        <a:p>
          <a:pPr rtl="0"/>
          <a:r>
            <a:rPr lang="en-US" dirty="0"/>
            <a:t>Governments</a:t>
          </a:r>
        </a:p>
      </dgm:t>
    </dgm:pt>
    <dgm:pt modelId="{0B9FBC0B-D119-4113-A57B-A270B68D47FC}" type="parTrans" cxnId="{F958EB68-5ACA-4DF3-ADD6-3F048181CBBE}">
      <dgm:prSet/>
      <dgm:spPr/>
      <dgm:t>
        <a:bodyPr/>
        <a:lstStyle/>
        <a:p>
          <a:endParaRPr lang="en-US"/>
        </a:p>
      </dgm:t>
    </dgm:pt>
    <dgm:pt modelId="{19DD0D04-0FF7-4659-9767-24925D225282}" type="sibTrans" cxnId="{F958EB68-5ACA-4DF3-ADD6-3F048181CBBE}">
      <dgm:prSet/>
      <dgm:spPr/>
      <dgm:t>
        <a:bodyPr/>
        <a:lstStyle/>
        <a:p>
          <a:endParaRPr lang="en-US"/>
        </a:p>
      </dgm:t>
    </dgm:pt>
    <dgm:pt modelId="{AE6D69D9-842E-48AA-9FAE-1BA2CCECA6C3}">
      <dgm:prSet/>
      <dgm:spPr/>
      <dgm:t>
        <a:bodyPr/>
        <a:lstStyle/>
        <a:p>
          <a:pPr rtl="0"/>
          <a:r>
            <a:rPr lang="en-US" dirty="0"/>
            <a:t>Graduates (alumni)</a:t>
          </a:r>
        </a:p>
      </dgm:t>
    </dgm:pt>
    <dgm:pt modelId="{946EDCF8-9864-445D-979D-603D875CF4D3}" type="parTrans" cxnId="{980B60D2-8EA4-40BE-9FB6-E67442D54586}">
      <dgm:prSet/>
      <dgm:spPr/>
      <dgm:t>
        <a:bodyPr/>
        <a:lstStyle/>
        <a:p>
          <a:endParaRPr lang="en-US"/>
        </a:p>
      </dgm:t>
    </dgm:pt>
    <dgm:pt modelId="{826D9432-4ADF-421A-88DD-AA2A7099F21C}" type="sibTrans" cxnId="{980B60D2-8EA4-40BE-9FB6-E67442D54586}">
      <dgm:prSet/>
      <dgm:spPr/>
      <dgm:t>
        <a:bodyPr/>
        <a:lstStyle/>
        <a:p>
          <a:endParaRPr lang="en-US"/>
        </a:p>
      </dgm:t>
    </dgm:pt>
    <dgm:pt modelId="{4225C13C-BD8A-4A20-98B9-98E11CF8B746}">
      <dgm:prSet/>
      <dgm:spPr/>
      <dgm:t>
        <a:bodyPr/>
        <a:lstStyle/>
        <a:p>
          <a:pPr rtl="0"/>
          <a:r>
            <a:rPr lang="en-US" dirty="0"/>
            <a:t>Research institutions</a:t>
          </a:r>
        </a:p>
      </dgm:t>
    </dgm:pt>
    <dgm:pt modelId="{454CA38A-AE91-4843-AF82-11ECC80AAFAF}" type="parTrans" cxnId="{D4BCA619-5A03-4ACC-85D0-1B3838D26229}">
      <dgm:prSet/>
      <dgm:spPr/>
      <dgm:t>
        <a:bodyPr/>
        <a:lstStyle/>
        <a:p>
          <a:endParaRPr lang="en-US"/>
        </a:p>
      </dgm:t>
    </dgm:pt>
    <dgm:pt modelId="{30DA3C26-E933-4656-B632-948FCA1461FC}" type="sibTrans" cxnId="{D4BCA619-5A03-4ACC-85D0-1B3838D26229}">
      <dgm:prSet/>
      <dgm:spPr/>
      <dgm:t>
        <a:bodyPr/>
        <a:lstStyle/>
        <a:p>
          <a:endParaRPr lang="en-US"/>
        </a:p>
      </dgm:t>
    </dgm:pt>
    <dgm:pt modelId="{0D4A2871-11BF-4E5A-B4E1-8C727B36ED3C}">
      <dgm:prSet/>
      <dgm:spPr/>
      <dgm:t>
        <a:bodyPr/>
        <a:lstStyle/>
        <a:p>
          <a:pPr rtl="0"/>
          <a:r>
            <a:rPr lang="en-US" dirty="0"/>
            <a:t>Community based organizations</a:t>
          </a:r>
        </a:p>
      </dgm:t>
    </dgm:pt>
    <dgm:pt modelId="{29A9578A-1AF8-423A-B323-4A4CA9C9EBC2}" type="parTrans" cxnId="{0790902B-4EBA-4F1A-9991-C18C3772E660}">
      <dgm:prSet/>
      <dgm:spPr/>
      <dgm:t>
        <a:bodyPr/>
        <a:lstStyle/>
        <a:p>
          <a:endParaRPr lang="en-US"/>
        </a:p>
      </dgm:t>
    </dgm:pt>
    <dgm:pt modelId="{F896BCD1-881F-465D-8A96-4FE970F66575}" type="sibTrans" cxnId="{0790902B-4EBA-4F1A-9991-C18C3772E660}">
      <dgm:prSet/>
      <dgm:spPr/>
      <dgm:t>
        <a:bodyPr/>
        <a:lstStyle/>
        <a:p>
          <a:endParaRPr lang="en-US"/>
        </a:p>
      </dgm:t>
    </dgm:pt>
    <dgm:pt modelId="{C3B2B93E-ED0F-4EAB-B07D-AC10FCB74A5A}">
      <dgm:prSet/>
      <dgm:spPr/>
      <dgm:t>
        <a:bodyPr/>
        <a:lstStyle/>
        <a:p>
          <a:pPr rtl="0"/>
          <a:r>
            <a:rPr lang="en-US" dirty="0"/>
            <a:t>Previous levels of education</a:t>
          </a:r>
        </a:p>
      </dgm:t>
    </dgm:pt>
    <dgm:pt modelId="{3E5E2EE2-252A-4EE4-B87E-0F9E7E81EDA9}" type="parTrans" cxnId="{6FB2AFF6-6640-4FB9-AB68-E2B4AD5FF0B6}">
      <dgm:prSet/>
      <dgm:spPr/>
      <dgm:t>
        <a:bodyPr/>
        <a:lstStyle/>
        <a:p>
          <a:endParaRPr lang="en-US"/>
        </a:p>
      </dgm:t>
    </dgm:pt>
    <dgm:pt modelId="{85F0B6B9-91B6-4378-82C4-F8ABA8FE6213}" type="sibTrans" cxnId="{6FB2AFF6-6640-4FB9-AB68-E2B4AD5FF0B6}">
      <dgm:prSet/>
      <dgm:spPr/>
      <dgm:t>
        <a:bodyPr/>
        <a:lstStyle/>
        <a:p>
          <a:endParaRPr lang="en-US"/>
        </a:p>
      </dgm:t>
    </dgm:pt>
    <dgm:pt modelId="{AC6A1D60-328C-4C45-AFA6-6DA857CF626E}" type="pres">
      <dgm:prSet presAssocID="{CD35E75F-CAB5-454D-A518-1598A49BB36D}" presName="cycle" presStyleCnt="0">
        <dgm:presLayoutVars>
          <dgm:chMax val="1"/>
          <dgm:dir/>
          <dgm:animLvl val="ctr"/>
          <dgm:resizeHandles val="exact"/>
        </dgm:presLayoutVars>
      </dgm:prSet>
      <dgm:spPr/>
      <dgm:t>
        <a:bodyPr/>
        <a:lstStyle/>
        <a:p>
          <a:endParaRPr lang="en-US"/>
        </a:p>
      </dgm:t>
    </dgm:pt>
    <dgm:pt modelId="{28E6493E-D2AC-4F88-AC5D-F7F61A039806}" type="pres">
      <dgm:prSet presAssocID="{391BB708-7C19-40CA-A7C5-8515E3C98F34}" presName="centerShape" presStyleLbl="node0" presStyleIdx="0" presStyleCnt="1"/>
      <dgm:spPr/>
      <dgm:t>
        <a:bodyPr/>
        <a:lstStyle/>
        <a:p>
          <a:endParaRPr lang="en-US"/>
        </a:p>
      </dgm:t>
    </dgm:pt>
    <dgm:pt modelId="{EDAE3787-45B5-4FC3-BF8A-50EA172A59FD}" type="pres">
      <dgm:prSet presAssocID="{CB5FE345-F571-44A4-99FA-BE90821AFB02}" presName="parTrans" presStyleLbl="bgSibTrans2D1" presStyleIdx="0" presStyleCnt="6"/>
      <dgm:spPr/>
      <dgm:t>
        <a:bodyPr/>
        <a:lstStyle/>
        <a:p>
          <a:endParaRPr lang="en-US"/>
        </a:p>
      </dgm:t>
    </dgm:pt>
    <dgm:pt modelId="{11FD1934-DCB3-4668-9FA1-433679132A81}" type="pres">
      <dgm:prSet presAssocID="{9B7CBB06-0827-4073-BF5A-9A88611D73D9}" presName="node" presStyleLbl="node1" presStyleIdx="0" presStyleCnt="6">
        <dgm:presLayoutVars>
          <dgm:bulletEnabled val="1"/>
        </dgm:presLayoutVars>
      </dgm:prSet>
      <dgm:spPr/>
      <dgm:t>
        <a:bodyPr/>
        <a:lstStyle/>
        <a:p>
          <a:endParaRPr lang="en-US"/>
        </a:p>
      </dgm:t>
    </dgm:pt>
    <dgm:pt modelId="{6E1E5060-4DF6-448B-8AC7-0E2738047F40}" type="pres">
      <dgm:prSet presAssocID="{0B9FBC0B-D119-4113-A57B-A270B68D47FC}" presName="parTrans" presStyleLbl="bgSibTrans2D1" presStyleIdx="1" presStyleCnt="6"/>
      <dgm:spPr/>
      <dgm:t>
        <a:bodyPr/>
        <a:lstStyle/>
        <a:p>
          <a:endParaRPr lang="en-US"/>
        </a:p>
      </dgm:t>
    </dgm:pt>
    <dgm:pt modelId="{3920BBAA-9503-49F9-ACE5-9D596E90A2AA}" type="pres">
      <dgm:prSet presAssocID="{B656E830-21E1-4D31-87AD-3A20FCAD38FD}" presName="node" presStyleLbl="node1" presStyleIdx="1" presStyleCnt="6">
        <dgm:presLayoutVars>
          <dgm:bulletEnabled val="1"/>
        </dgm:presLayoutVars>
      </dgm:prSet>
      <dgm:spPr/>
      <dgm:t>
        <a:bodyPr/>
        <a:lstStyle/>
        <a:p>
          <a:endParaRPr lang="en-US"/>
        </a:p>
      </dgm:t>
    </dgm:pt>
    <dgm:pt modelId="{E0E3C470-1452-4B06-9FCD-D30781291C1B}" type="pres">
      <dgm:prSet presAssocID="{946EDCF8-9864-445D-979D-603D875CF4D3}" presName="parTrans" presStyleLbl="bgSibTrans2D1" presStyleIdx="2" presStyleCnt="6"/>
      <dgm:spPr/>
      <dgm:t>
        <a:bodyPr/>
        <a:lstStyle/>
        <a:p>
          <a:endParaRPr lang="en-US"/>
        </a:p>
      </dgm:t>
    </dgm:pt>
    <dgm:pt modelId="{1227E9AD-AC17-4AFC-8C07-6BAC08BC7598}" type="pres">
      <dgm:prSet presAssocID="{AE6D69D9-842E-48AA-9FAE-1BA2CCECA6C3}" presName="node" presStyleLbl="node1" presStyleIdx="2" presStyleCnt="6">
        <dgm:presLayoutVars>
          <dgm:bulletEnabled val="1"/>
        </dgm:presLayoutVars>
      </dgm:prSet>
      <dgm:spPr/>
      <dgm:t>
        <a:bodyPr/>
        <a:lstStyle/>
        <a:p>
          <a:endParaRPr lang="en-US"/>
        </a:p>
      </dgm:t>
    </dgm:pt>
    <dgm:pt modelId="{5BCDFBC7-8755-4516-B345-B6525F64E81E}" type="pres">
      <dgm:prSet presAssocID="{454CA38A-AE91-4843-AF82-11ECC80AAFAF}" presName="parTrans" presStyleLbl="bgSibTrans2D1" presStyleIdx="3" presStyleCnt="6"/>
      <dgm:spPr/>
      <dgm:t>
        <a:bodyPr/>
        <a:lstStyle/>
        <a:p>
          <a:endParaRPr lang="en-US"/>
        </a:p>
      </dgm:t>
    </dgm:pt>
    <dgm:pt modelId="{EC29E2FD-4FE6-492C-AF9D-3701CEF1915A}" type="pres">
      <dgm:prSet presAssocID="{4225C13C-BD8A-4A20-98B9-98E11CF8B746}" presName="node" presStyleLbl="node1" presStyleIdx="3" presStyleCnt="6">
        <dgm:presLayoutVars>
          <dgm:bulletEnabled val="1"/>
        </dgm:presLayoutVars>
      </dgm:prSet>
      <dgm:spPr/>
      <dgm:t>
        <a:bodyPr/>
        <a:lstStyle/>
        <a:p>
          <a:endParaRPr lang="en-US"/>
        </a:p>
      </dgm:t>
    </dgm:pt>
    <dgm:pt modelId="{E6F59F12-D7A5-460B-A7D7-511BEC85A5A7}" type="pres">
      <dgm:prSet presAssocID="{29A9578A-1AF8-423A-B323-4A4CA9C9EBC2}" presName="parTrans" presStyleLbl="bgSibTrans2D1" presStyleIdx="4" presStyleCnt="6"/>
      <dgm:spPr/>
      <dgm:t>
        <a:bodyPr/>
        <a:lstStyle/>
        <a:p>
          <a:endParaRPr lang="en-US"/>
        </a:p>
      </dgm:t>
    </dgm:pt>
    <dgm:pt modelId="{F510B45D-19F1-45E4-AF93-22BB3A07E7E4}" type="pres">
      <dgm:prSet presAssocID="{0D4A2871-11BF-4E5A-B4E1-8C727B36ED3C}" presName="node" presStyleLbl="node1" presStyleIdx="4" presStyleCnt="6">
        <dgm:presLayoutVars>
          <dgm:bulletEnabled val="1"/>
        </dgm:presLayoutVars>
      </dgm:prSet>
      <dgm:spPr/>
      <dgm:t>
        <a:bodyPr/>
        <a:lstStyle/>
        <a:p>
          <a:endParaRPr lang="en-US"/>
        </a:p>
      </dgm:t>
    </dgm:pt>
    <dgm:pt modelId="{97659E53-FD55-49D4-9B68-BA6E3DE7C191}" type="pres">
      <dgm:prSet presAssocID="{3E5E2EE2-252A-4EE4-B87E-0F9E7E81EDA9}" presName="parTrans" presStyleLbl="bgSibTrans2D1" presStyleIdx="5" presStyleCnt="6"/>
      <dgm:spPr/>
      <dgm:t>
        <a:bodyPr/>
        <a:lstStyle/>
        <a:p>
          <a:endParaRPr lang="en-US"/>
        </a:p>
      </dgm:t>
    </dgm:pt>
    <dgm:pt modelId="{FDABBAA9-2A35-4185-A0C5-2F5C6AF52D5A}" type="pres">
      <dgm:prSet presAssocID="{C3B2B93E-ED0F-4EAB-B07D-AC10FCB74A5A}" presName="node" presStyleLbl="node1" presStyleIdx="5" presStyleCnt="6">
        <dgm:presLayoutVars>
          <dgm:bulletEnabled val="1"/>
        </dgm:presLayoutVars>
      </dgm:prSet>
      <dgm:spPr/>
      <dgm:t>
        <a:bodyPr/>
        <a:lstStyle/>
        <a:p>
          <a:endParaRPr lang="en-US"/>
        </a:p>
      </dgm:t>
    </dgm:pt>
  </dgm:ptLst>
  <dgm:cxnLst>
    <dgm:cxn modelId="{46205908-EF26-456A-B61F-3E8E6C712261}" type="presOf" srcId="{0D4A2871-11BF-4E5A-B4E1-8C727B36ED3C}" destId="{F510B45D-19F1-45E4-AF93-22BB3A07E7E4}" srcOrd="0" destOrd="0" presId="urn:microsoft.com/office/officeart/2005/8/layout/radial4"/>
    <dgm:cxn modelId="{2FED2F27-F3FB-4CBB-B395-13956318DB14}" type="presOf" srcId="{AE6D69D9-842E-48AA-9FAE-1BA2CCECA6C3}" destId="{1227E9AD-AC17-4AFC-8C07-6BAC08BC7598}" srcOrd="0" destOrd="0" presId="urn:microsoft.com/office/officeart/2005/8/layout/radial4"/>
    <dgm:cxn modelId="{CCC82CC2-E169-4BD7-8FB0-E5417EDE5490}" type="presOf" srcId="{CD35E75F-CAB5-454D-A518-1598A49BB36D}" destId="{AC6A1D60-328C-4C45-AFA6-6DA857CF626E}" srcOrd="0" destOrd="0" presId="urn:microsoft.com/office/officeart/2005/8/layout/radial4"/>
    <dgm:cxn modelId="{980B60D2-8EA4-40BE-9FB6-E67442D54586}" srcId="{391BB708-7C19-40CA-A7C5-8515E3C98F34}" destId="{AE6D69D9-842E-48AA-9FAE-1BA2CCECA6C3}" srcOrd="2" destOrd="0" parTransId="{946EDCF8-9864-445D-979D-603D875CF4D3}" sibTransId="{826D9432-4ADF-421A-88DD-AA2A7099F21C}"/>
    <dgm:cxn modelId="{7E84D813-B341-4009-94E3-8AEF41BE0E5C}" type="presOf" srcId="{3E5E2EE2-252A-4EE4-B87E-0F9E7E81EDA9}" destId="{97659E53-FD55-49D4-9B68-BA6E3DE7C191}" srcOrd="0" destOrd="0" presId="urn:microsoft.com/office/officeart/2005/8/layout/radial4"/>
    <dgm:cxn modelId="{BDAEEE63-D4E0-4AAF-91CD-563C0CE1F936}" type="presOf" srcId="{CB5FE345-F571-44A4-99FA-BE90821AFB02}" destId="{EDAE3787-45B5-4FC3-BF8A-50EA172A59FD}" srcOrd="0" destOrd="0" presId="urn:microsoft.com/office/officeart/2005/8/layout/radial4"/>
    <dgm:cxn modelId="{1FDF1059-C159-44C6-BEE6-C36535636E49}" type="presOf" srcId="{4225C13C-BD8A-4A20-98B9-98E11CF8B746}" destId="{EC29E2FD-4FE6-492C-AF9D-3701CEF1915A}" srcOrd="0" destOrd="0" presId="urn:microsoft.com/office/officeart/2005/8/layout/radial4"/>
    <dgm:cxn modelId="{6C74253B-E3D3-4D39-BB13-18E3A9F5DB42}" type="presOf" srcId="{391BB708-7C19-40CA-A7C5-8515E3C98F34}" destId="{28E6493E-D2AC-4F88-AC5D-F7F61A039806}" srcOrd="0" destOrd="0" presId="urn:microsoft.com/office/officeart/2005/8/layout/radial4"/>
    <dgm:cxn modelId="{F958EB68-5ACA-4DF3-ADD6-3F048181CBBE}" srcId="{391BB708-7C19-40CA-A7C5-8515E3C98F34}" destId="{B656E830-21E1-4D31-87AD-3A20FCAD38FD}" srcOrd="1" destOrd="0" parTransId="{0B9FBC0B-D119-4113-A57B-A270B68D47FC}" sibTransId="{19DD0D04-0FF7-4659-9767-24925D225282}"/>
    <dgm:cxn modelId="{4E5F219A-AC3A-432E-AD83-A91212A15C38}" srcId="{391BB708-7C19-40CA-A7C5-8515E3C98F34}" destId="{9B7CBB06-0827-4073-BF5A-9A88611D73D9}" srcOrd="0" destOrd="0" parTransId="{CB5FE345-F571-44A4-99FA-BE90821AFB02}" sibTransId="{83163B22-2B4A-4E7A-97E3-ACA69A93E38B}"/>
    <dgm:cxn modelId="{0790902B-4EBA-4F1A-9991-C18C3772E660}" srcId="{391BB708-7C19-40CA-A7C5-8515E3C98F34}" destId="{0D4A2871-11BF-4E5A-B4E1-8C727B36ED3C}" srcOrd="4" destOrd="0" parTransId="{29A9578A-1AF8-423A-B323-4A4CA9C9EBC2}" sibTransId="{F896BCD1-881F-465D-8A96-4FE970F66575}"/>
    <dgm:cxn modelId="{6FB2AFF6-6640-4FB9-AB68-E2B4AD5FF0B6}" srcId="{391BB708-7C19-40CA-A7C5-8515E3C98F34}" destId="{C3B2B93E-ED0F-4EAB-B07D-AC10FCB74A5A}" srcOrd="5" destOrd="0" parTransId="{3E5E2EE2-252A-4EE4-B87E-0F9E7E81EDA9}" sibTransId="{85F0B6B9-91B6-4378-82C4-F8ABA8FE6213}"/>
    <dgm:cxn modelId="{C71D8785-0EE9-4433-8E61-641D90F64DFA}" type="presOf" srcId="{29A9578A-1AF8-423A-B323-4A4CA9C9EBC2}" destId="{E6F59F12-D7A5-460B-A7D7-511BEC85A5A7}" srcOrd="0" destOrd="0" presId="urn:microsoft.com/office/officeart/2005/8/layout/radial4"/>
    <dgm:cxn modelId="{3DAD27C5-F2CE-4E29-A853-98AC64525E29}" type="presOf" srcId="{C3B2B93E-ED0F-4EAB-B07D-AC10FCB74A5A}" destId="{FDABBAA9-2A35-4185-A0C5-2F5C6AF52D5A}" srcOrd="0" destOrd="0" presId="urn:microsoft.com/office/officeart/2005/8/layout/radial4"/>
    <dgm:cxn modelId="{262189A8-8C0A-47DF-B2BD-FC12E639A572}" type="presOf" srcId="{9B7CBB06-0827-4073-BF5A-9A88611D73D9}" destId="{11FD1934-DCB3-4668-9FA1-433679132A81}" srcOrd="0" destOrd="0" presId="urn:microsoft.com/office/officeart/2005/8/layout/radial4"/>
    <dgm:cxn modelId="{513A6B8F-88E4-499D-B082-1B0C886421D2}" type="presOf" srcId="{B656E830-21E1-4D31-87AD-3A20FCAD38FD}" destId="{3920BBAA-9503-49F9-ACE5-9D596E90A2AA}" srcOrd="0" destOrd="0" presId="urn:microsoft.com/office/officeart/2005/8/layout/radial4"/>
    <dgm:cxn modelId="{538DE2F3-3B3C-48F9-9700-EFF476F1968F}" srcId="{CD35E75F-CAB5-454D-A518-1598A49BB36D}" destId="{391BB708-7C19-40CA-A7C5-8515E3C98F34}" srcOrd="0" destOrd="0" parTransId="{DACAB7B4-D88E-4B30-9236-2B49533B3DDD}" sibTransId="{DB4327D6-59A5-4F98-AE4A-DB04D1E10EAA}"/>
    <dgm:cxn modelId="{2F8627FE-4908-42EA-8F25-64E1B206D06D}" type="presOf" srcId="{0B9FBC0B-D119-4113-A57B-A270B68D47FC}" destId="{6E1E5060-4DF6-448B-8AC7-0E2738047F40}" srcOrd="0" destOrd="0" presId="urn:microsoft.com/office/officeart/2005/8/layout/radial4"/>
    <dgm:cxn modelId="{59CF975E-663C-49B5-8339-8B58E1E78876}" type="presOf" srcId="{454CA38A-AE91-4843-AF82-11ECC80AAFAF}" destId="{5BCDFBC7-8755-4516-B345-B6525F64E81E}" srcOrd="0" destOrd="0" presId="urn:microsoft.com/office/officeart/2005/8/layout/radial4"/>
    <dgm:cxn modelId="{0C1B15C5-27E0-46DD-BA57-627F7B37DEEF}" type="presOf" srcId="{946EDCF8-9864-445D-979D-603D875CF4D3}" destId="{E0E3C470-1452-4B06-9FCD-D30781291C1B}" srcOrd="0" destOrd="0" presId="urn:microsoft.com/office/officeart/2005/8/layout/radial4"/>
    <dgm:cxn modelId="{D4BCA619-5A03-4ACC-85D0-1B3838D26229}" srcId="{391BB708-7C19-40CA-A7C5-8515E3C98F34}" destId="{4225C13C-BD8A-4A20-98B9-98E11CF8B746}" srcOrd="3" destOrd="0" parTransId="{454CA38A-AE91-4843-AF82-11ECC80AAFAF}" sibTransId="{30DA3C26-E933-4656-B632-948FCA1461FC}"/>
    <dgm:cxn modelId="{41BF90F0-9BC4-4FAB-803C-E1E75176D37F}" type="presParOf" srcId="{AC6A1D60-328C-4C45-AFA6-6DA857CF626E}" destId="{28E6493E-D2AC-4F88-AC5D-F7F61A039806}" srcOrd="0" destOrd="0" presId="urn:microsoft.com/office/officeart/2005/8/layout/radial4"/>
    <dgm:cxn modelId="{B3C69B62-C662-4A67-B044-B98F042C129B}" type="presParOf" srcId="{AC6A1D60-328C-4C45-AFA6-6DA857CF626E}" destId="{EDAE3787-45B5-4FC3-BF8A-50EA172A59FD}" srcOrd="1" destOrd="0" presId="urn:microsoft.com/office/officeart/2005/8/layout/radial4"/>
    <dgm:cxn modelId="{00703E61-E738-451F-8841-09C7CC3124CD}" type="presParOf" srcId="{AC6A1D60-328C-4C45-AFA6-6DA857CF626E}" destId="{11FD1934-DCB3-4668-9FA1-433679132A81}" srcOrd="2" destOrd="0" presId="urn:microsoft.com/office/officeart/2005/8/layout/radial4"/>
    <dgm:cxn modelId="{D369B3FD-78AF-43A8-A7A8-8F384DF21668}" type="presParOf" srcId="{AC6A1D60-328C-4C45-AFA6-6DA857CF626E}" destId="{6E1E5060-4DF6-448B-8AC7-0E2738047F40}" srcOrd="3" destOrd="0" presId="urn:microsoft.com/office/officeart/2005/8/layout/radial4"/>
    <dgm:cxn modelId="{2CFA89DE-A59B-4E65-BB34-34E52A92FC96}" type="presParOf" srcId="{AC6A1D60-328C-4C45-AFA6-6DA857CF626E}" destId="{3920BBAA-9503-49F9-ACE5-9D596E90A2AA}" srcOrd="4" destOrd="0" presId="urn:microsoft.com/office/officeart/2005/8/layout/radial4"/>
    <dgm:cxn modelId="{9875B50C-64E5-4EB0-A113-80A0ED671462}" type="presParOf" srcId="{AC6A1D60-328C-4C45-AFA6-6DA857CF626E}" destId="{E0E3C470-1452-4B06-9FCD-D30781291C1B}" srcOrd="5" destOrd="0" presId="urn:microsoft.com/office/officeart/2005/8/layout/radial4"/>
    <dgm:cxn modelId="{39C33D50-C6C7-4E84-98BC-C29B1E8B1427}" type="presParOf" srcId="{AC6A1D60-328C-4C45-AFA6-6DA857CF626E}" destId="{1227E9AD-AC17-4AFC-8C07-6BAC08BC7598}" srcOrd="6" destOrd="0" presId="urn:microsoft.com/office/officeart/2005/8/layout/radial4"/>
    <dgm:cxn modelId="{65BFFFED-B559-417A-92FA-964F37CEFCD0}" type="presParOf" srcId="{AC6A1D60-328C-4C45-AFA6-6DA857CF626E}" destId="{5BCDFBC7-8755-4516-B345-B6525F64E81E}" srcOrd="7" destOrd="0" presId="urn:microsoft.com/office/officeart/2005/8/layout/radial4"/>
    <dgm:cxn modelId="{B0E89307-5DB9-4D6F-936A-DE6817C3F6E3}" type="presParOf" srcId="{AC6A1D60-328C-4C45-AFA6-6DA857CF626E}" destId="{EC29E2FD-4FE6-492C-AF9D-3701CEF1915A}" srcOrd="8" destOrd="0" presId="urn:microsoft.com/office/officeart/2005/8/layout/radial4"/>
    <dgm:cxn modelId="{B5322B16-0065-4D49-BF8F-C5D3BD1C99D3}" type="presParOf" srcId="{AC6A1D60-328C-4C45-AFA6-6DA857CF626E}" destId="{E6F59F12-D7A5-460B-A7D7-511BEC85A5A7}" srcOrd="9" destOrd="0" presId="urn:microsoft.com/office/officeart/2005/8/layout/radial4"/>
    <dgm:cxn modelId="{49D24F3C-4170-4394-9806-25C5FCE7AC00}" type="presParOf" srcId="{AC6A1D60-328C-4C45-AFA6-6DA857CF626E}" destId="{F510B45D-19F1-45E4-AF93-22BB3A07E7E4}" srcOrd="10" destOrd="0" presId="urn:microsoft.com/office/officeart/2005/8/layout/radial4"/>
    <dgm:cxn modelId="{BA3FC1FD-A904-4E7A-BC45-AF8FC479D688}" type="presParOf" srcId="{AC6A1D60-328C-4C45-AFA6-6DA857CF626E}" destId="{97659E53-FD55-49D4-9B68-BA6E3DE7C191}" srcOrd="11" destOrd="0" presId="urn:microsoft.com/office/officeart/2005/8/layout/radial4"/>
    <dgm:cxn modelId="{5DD809F3-5334-478B-BFD8-B8E45906E8F5}" type="presParOf" srcId="{AC6A1D60-328C-4C45-AFA6-6DA857CF626E}" destId="{FDABBAA9-2A35-4185-A0C5-2F5C6AF52D5A}"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3CD2F86-DCB9-4E82-9216-5D1275E86FD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6066C21-CD2D-4801-97A0-2E0F5CF43E4F}">
      <dgm:prSet custT="1"/>
      <dgm:spPr/>
      <dgm:t>
        <a:bodyPr/>
        <a:lstStyle/>
        <a:p>
          <a:pPr rtl="0"/>
          <a:r>
            <a:rPr lang="en-US" sz="3600" b="1" kern="1200" dirty="0">
              <a:solidFill>
                <a:srgbClr val="FFFF00"/>
              </a:solidFill>
              <a:latin typeface="Corbel"/>
              <a:ea typeface="+mn-ea"/>
              <a:cs typeface="+mn-cs"/>
            </a:rPr>
            <a:t>Establish TTOs and business incubators on university campuses to leverage the resources of the business community to support local research and development, while bolstering the competitiveness and productivity of the private sector</a:t>
          </a:r>
        </a:p>
      </dgm:t>
    </dgm:pt>
    <dgm:pt modelId="{8D0C1145-1BE5-44D1-83A5-876F547C43B0}" type="parTrans" cxnId="{7C41BFD5-5622-48BD-B5C3-E16B74DDC79E}">
      <dgm:prSet/>
      <dgm:spPr/>
      <dgm:t>
        <a:bodyPr/>
        <a:lstStyle/>
        <a:p>
          <a:endParaRPr lang="en-US" sz="2800"/>
        </a:p>
      </dgm:t>
    </dgm:pt>
    <dgm:pt modelId="{9C1293CA-970F-45BF-BB71-7FE61BCA7910}" type="sibTrans" cxnId="{7C41BFD5-5622-48BD-B5C3-E16B74DDC79E}">
      <dgm:prSet/>
      <dgm:spPr/>
      <dgm:t>
        <a:bodyPr/>
        <a:lstStyle/>
        <a:p>
          <a:endParaRPr lang="en-US" sz="2800"/>
        </a:p>
      </dgm:t>
    </dgm:pt>
    <dgm:pt modelId="{1F530F97-77AF-4D4E-A558-3D3B131AB115}" type="pres">
      <dgm:prSet presAssocID="{A3CD2F86-DCB9-4E82-9216-5D1275E86FDD}" presName="vert0" presStyleCnt="0">
        <dgm:presLayoutVars>
          <dgm:dir/>
          <dgm:animOne val="branch"/>
          <dgm:animLvl val="lvl"/>
        </dgm:presLayoutVars>
      </dgm:prSet>
      <dgm:spPr/>
      <dgm:t>
        <a:bodyPr/>
        <a:lstStyle/>
        <a:p>
          <a:endParaRPr lang="en-US"/>
        </a:p>
      </dgm:t>
    </dgm:pt>
    <dgm:pt modelId="{93C517E4-F4B9-47B3-9C2D-06DCCE5B890A}" type="pres">
      <dgm:prSet presAssocID="{56066C21-CD2D-4801-97A0-2E0F5CF43E4F}" presName="thickLine" presStyleLbl="alignNode1" presStyleIdx="0" presStyleCnt="1"/>
      <dgm:spPr/>
    </dgm:pt>
    <dgm:pt modelId="{24C11A83-A6BD-46B5-965F-B1B70DED378C}" type="pres">
      <dgm:prSet presAssocID="{56066C21-CD2D-4801-97A0-2E0F5CF43E4F}" presName="horz1" presStyleCnt="0"/>
      <dgm:spPr/>
    </dgm:pt>
    <dgm:pt modelId="{6B88242A-A8A4-455D-B524-A2EBB83B6236}" type="pres">
      <dgm:prSet presAssocID="{56066C21-CD2D-4801-97A0-2E0F5CF43E4F}" presName="tx1" presStyleLbl="revTx" presStyleIdx="0" presStyleCnt="1"/>
      <dgm:spPr/>
      <dgm:t>
        <a:bodyPr/>
        <a:lstStyle/>
        <a:p>
          <a:endParaRPr lang="en-US"/>
        </a:p>
      </dgm:t>
    </dgm:pt>
    <dgm:pt modelId="{E44DC431-0558-440B-8DF9-7FEC812B3A7A}" type="pres">
      <dgm:prSet presAssocID="{56066C21-CD2D-4801-97A0-2E0F5CF43E4F}" presName="vert1" presStyleCnt="0"/>
      <dgm:spPr/>
    </dgm:pt>
  </dgm:ptLst>
  <dgm:cxnLst>
    <dgm:cxn modelId="{3A8DA169-6227-4DAF-ABF1-1996DED5F73E}" type="presOf" srcId="{56066C21-CD2D-4801-97A0-2E0F5CF43E4F}" destId="{6B88242A-A8A4-455D-B524-A2EBB83B6236}" srcOrd="0" destOrd="0" presId="urn:microsoft.com/office/officeart/2008/layout/LinedList"/>
    <dgm:cxn modelId="{370DD1F9-A3AD-4AD6-B4BD-944FD83BE7CE}" type="presOf" srcId="{A3CD2F86-DCB9-4E82-9216-5D1275E86FDD}" destId="{1F530F97-77AF-4D4E-A558-3D3B131AB115}" srcOrd="0" destOrd="0" presId="urn:microsoft.com/office/officeart/2008/layout/LinedList"/>
    <dgm:cxn modelId="{7C41BFD5-5622-48BD-B5C3-E16B74DDC79E}" srcId="{A3CD2F86-DCB9-4E82-9216-5D1275E86FDD}" destId="{56066C21-CD2D-4801-97A0-2E0F5CF43E4F}" srcOrd="0" destOrd="0" parTransId="{8D0C1145-1BE5-44D1-83A5-876F547C43B0}" sibTransId="{9C1293CA-970F-45BF-BB71-7FE61BCA7910}"/>
    <dgm:cxn modelId="{050E679F-E18F-4E44-BBE2-C5187A70CCAD}" type="presParOf" srcId="{1F530F97-77AF-4D4E-A558-3D3B131AB115}" destId="{93C517E4-F4B9-47B3-9C2D-06DCCE5B890A}" srcOrd="0" destOrd="0" presId="urn:microsoft.com/office/officeart/2008/layout/LinedList"/>
    <dgm:cxn modelId="{306042FC-F63A-4980-874D-C9FC962B1C6D}" type="presParOf" srcId="{1F530F97-77AF-4D4E-A558-3D3B131AB115}" destId="{24C11A83-A6BD-46B5-965F-B1B70DED378C}" srcOrd="1" destOrd="0" presId="urn:microsoft.com/office/officeart/2008/layout/LinedList"/>
    <dgm:cxn modelId="{93FB9650-5F58-42AE-A65E-EA68B69DB082}" type="presParOf" srcId="{24C11A83-A6BD-46B5-965F-B1B70DED378C}" destId="{6B88242A-A8A4-455D-B524-A2EBB83B6236}" srcOrd="0" destOrd="0" presId="urn:microsoft.com/office/officeart/2008/layout/LinedList"/>
    <dgm:cxn modelId="{AACAB061-450D-4916-A7CB-E274BA936E83}" type="presParOf" srcId="{24C11A83-A6BD-46B5-965F-B1B70DED378C}" destId="{E44DC431-0558-440B-8DF9-7FEC812B3A7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3CD2F86-DCB9-4E82-9216-5D1275E86FD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6066C21-CD2D-4801-97A0-2E0F5CF43E4F}">
      <dgm:prSet custT="1"/>
      <dgm:spPr/>
      <dgm:t>
        <a:bodyPr/>
        <a:lstStyle/>
        <a:p>
          <a:pPr rtl="0"/>
          <a:r>
            <a:rPr lang="en-US" sz="3600" b="1" kern="1200" dirty="0">
              <a:solidFill>
                <a:srgbClr val="FFFF00"/>
              </a:solidFill>
              <a:latin typeface="Corbel"/>
              <a:ea typeface="+mn-ea"/>
              <a:cs typeface="+mn-cs"/>
            </a:rPr>
            <a:t>Earmark funds for academic-corporate collaborations, build the capacity of patent offices, and provide training in intellectual property literacy to encourage academic institutions to produce more market-relevant research</a:t>
          </a:r>
        </a:p>
      </dgm:t>
    </dgm:pt>
    <dgm:pt modelId="{8D0C1145-1BE5-44D1-83A5-876F547C43B0}" type="parTrans" cxnId="{7C41BFD5-5622-48BD-B5C3-E16B74DDC79E}">
      <dgm:prSet/>
      <dgm:spPr/>
      <dgm:t>
        <a:bodyPr/>
        <a:lstStyle/>
        <a:p>
          <a:endParaRPr lang="en-US" sz="2800"/>
        </a:p>
      </dgm:t>
    </dgm:pt>
    <dgm:pt modelId="{9C1293CA-970F-45BF-BB71-7FE61BCA7910}" type="sibTrans" cxnId="{7C41BFD5-5622-48BD-B5C3-E16B74DDC79E}">
      <dgm:prSet/>
      <dgm:spPr/>
      <dgm:t>
        <a:bodyPr/>
        <a:lstStyle/>
        <a:p>
          <a:endParaRPr lang="en-US" sz="2800"/>
        </a:p>
      </dgm:t>
    </dgm:pt>
    <dgm:pt modelId="{1F530F97-77AF-4D4E-A558-3D3B131AB115}" type="pres">
      <dgm:prSet presAssocID="{A3CD2F86-DCB9-4E82-9216-5D1275E86FDD}" presName="vert0" presStyleCnt="0">
        <dgm:presLayoutVars>
          <dgm:dir/>
          <dgm:animOne val="branch"/>
          <dgm:animLvl val="lvl"/>
        </dgm:presLayoutVars>
      </dgm:prSet>
      <dgm:spPr/>
      <dgm:t>
        <a:bodyPr/>
        <a:lstStyle/>
        <a:p>
          <a:endParaRPr lang="en-US"/>
        </a:p>
      </dgm:t>
    </dgm:pt>
    <dgm:pt modelId="{93C517E4-F4B9-47B3-9C2D-06DCCE5B890A}" type="pres">
      <dgm:prSet presAssocID="{56066C21-CD2D-4801-97A0-2E0F5CF43E4F}" presName="thickLine" presStyleLbl="alignNode1" presStyleIdx="0" presStyleCnt="1"/>
      <dgm:spPr/>
    </dgm:pt>
    <dgm:pt modelId="{24C11A83-A6BD-46B5-965F-B1B70DED378C}" type="pres">
      <dgm:prSet presAssocID="{56066C21-CD2D-4801-97A0-2E0F5CF43E4F}" presName="horz1" presStyleCnt="0"/>
      <dgm:spPr/>
    </dgm:pt>
    <dgm:pt modelId="{6B88242A-A8A4-455D-B524-A2EBB83B6236}" type="pres">
      <dgm:prSet presAssocID="{56066C21-CD2D-4801-97A0-2E0F5CF43E4F}" presName="tx1" presStyleLbl="revTx" presStyleIdx="0" presStyleCnt="1"/>
      <dgm:spPr/>
      <dgm:t>
        <a:bodyPr/>
        <a:lstStyle/>
        <a:p>
          <a:endParaRPr lang="en-US"/>
        </a:p>
      </dgm:t>
    </dgm:pt>
    <dgm:pt modelId="{E44DC431-0558-440B-8DF9-7FEC812B3A7A}" type="pres">
      <dgm:prSet presAssocID="{56066C21-CD2D-4801-97A0-2E0F5CF43E4F}" presName="vert1" presStyleCnt="0"/>
      <dgm:spPr/>
    </dgm:pt>
  </dgm:ptLst>
  <dgm:cxnLst>
    <dgm:cxn modelId="{3A8DA169-6227-4DAF-ABF1-1996DED5F73E}" type="presOf" srcId="{56066C21-CD2D-4801-97A0-2E0F5CF43E4F}" destId="{6B88242A-A8A4-455D-B524-A2EBB83B6236}" srcOrd="0" destOrd="0" presId="urn:microsoft.com/office/officeart/2008/layout/LinedList"/>
    <dgm:cxn modelId="{370DD1F9-A3AD-4AD6-B4BD-944FD83BE7CE}" type="presOf" srcId="{A3CD2F86-DCB9-4E82-9216-5D1275E86FDD}" destId="{1F530F97-77AF-4D4E-A558-3D3B131AB115}" srcOrd="0" destOrd="0" presId="urn:microsoft.com/office/officeart/2008/layout/LinedList"/>
    <dgm:cxn modelId="{7C41BFD5-5622-48BD-B5C3-E16B74DDC79E}" srcId="{A3CD2F86-DCB9-4E82-9216-5D1275E86FDD}" destId="{56066C21-CD2D-4801-97A0-2E0F5CF43E4F}" srcOrd="0" destOrd="0" parTransId="{8D0C1145-1BE5-44D1-83A5-876F547C43B0}" sibTransId="{9C1293CA-970F-45BF-BB71-7FE61BCA7910}"/>
    <dgm:cxn modelId="{050E679F-E18F-4E44-BBE2-C5187A70CCAD}" type="presParOf" srcId="{1F530F97-77AF-4D4E-A558-3D3B131AB115}" destId="{93C517E4-F4B9-47B3-9C2D-06DCCE5B890A}" srcOrd="0" destOrd="0" presId="urn:microsoft.com/office/officeart/2008/layout/LinedList"/>
    <dgm:cxn modelId="{306042FC-F63A-4980-874D-C9FC962B1C6D}" type="presParOf" srcId="{1F530F97-77AF-4D4E-A558-3D3B131AB115}" destId="{24C11A83-A6BD-46B5-965F-B1B70DED378C}" srcOrd="1" destOrd="0" presId="urn:microsoft.com/office/officeart/2008/layout/LinedList"/>
    <dgm:cxn modelId="{93FB9650-5F58-42AE-A65E-EA68B69DB082}" type="presParOf" srcId="{24C11A83-A6BD-46B5-965F-B1B70DED378C}" destId="{6B88242A-A8A4-455D-B524-A2EBB83B6236}" srcOrd="0" destOrd="0" presId="urn:microsoft.com/office/officeart/2008/layout/LinedList"/>
    <dgm:cxn modelId="{AACAB061-450D-4916-A7CB-E274BA936E83}" type="presParOf" srcId="{24C11A83-A6BD-46B5-965F-B1B70DED378C}" destId="{E44DC431-0558-440B-8DF9-7FEC812B3A7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3CD2F86-DCB9-4E82-9216-5D1275E86FD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6066C21-CD2D-4801-97A0-2E0F5CF43E4F}">
      <dgm:prSet custT="1"/>
      <dgm:spPr/>
      <dgm:t>
        <a:bodyPr/>
        <a:lstStyle/>
        <a:p>
          <a:pPr rtl="0"/>
          <a:r>
            <a:rPr lang="en-US" sz="3600" b="1" kern="1200" dirty="0">
              <a:solidFill>
                <a:srgbClr val="FFFF00"/>
              </a:solidFill>
              <a:latin typeface="Corbel"/>
              <a:ea typeface="+mn-ea"/>
              <a:cs typeface="+mn-cs"/>
            </a:rPr>
            <a:t>Encourage greater participation in international research programs funded by multilateral institutions, to alleviate fiscal constraints on the tertiary education sector while expanding national and regional networks of scholarly collaboration</a:t>
          </a:r>
          <a:r>
            <a:rPr lang="en-US" sz="3600" kern="1200" dirty="0"/>
            <a:t>.</a:t>
          </a:r>
          <a:endParaRPr lang="en-US" sz="3600" b="1" kern="1200" dirty="0">
            <a:solidFill>
              <a:srgbClr val="FFFF00"/>
            </a:solidFill>
            <a:latin typeface="Corbel"/>
            <a:ea typeface="+mn-ea"/>
            <a:cs typeface="+mn-cs"/>
          </a:endParaRPr>
        </a:p>
      </dgm:t>
    </dgm:pt>
    <dgm:pt modelId="{8D0C1145-1BE5-44D1-83A5-876F547C43B0}" type="parTrans" cxnId="{7C41BFD5-5622-48BD-B5C3-E16B74DDC79E}">
      <dgm:prSet/>
      <dgm:spPr/>
      <dgm:t>
        <a:bodyPr/>
        <a:lstStyle/>
        <a:p>
          <a:endParaRPr lang="en-US" sz="2800"/>
        </a:p>
      </dgm:t>
    </dgm:pt>
    <dgm:pt modelId="{9C1293CA-970F-45BF-BB71-7FE61BCA7910}" type="sibTrans" cxnId="{7C41BFD5-5622-48BD-B5C3-E16B74DDC79E}">
      <dgm:prSet/>
      <dgm:spPr/>
      <dgm:t>
        <a:bodyPr/>
        <a:lstStyle/>
        <a:p>
          <a:endParaRPr lang="en-US" sz="2800"/>
        </a:p>
      </dgm:t>
    </dgm:pt>
    <dgm:pt modelId="{1F530F97-77AF-4D4E-A558-3D3B131AB115}" type="pres">
      <dgm:prSet presAssocID="{A3CD2F86-DCB9-4E82-9216-5D1275E86FDD}" presName="vert0" presStyleCnt="0">
        <dgm:presLayoutVars>
          <dgm:dir/>
          <dgm:animOne val="branch"/>
          <dgm:animLvl val="lvl"/>
        </dgm:presLayoutVars>
      </dgm:prSet>
      <dgm:spPr/>
      <dgm:t>
        <a:bodyPr/>
        <a:lstStyle/>
        <a:p>
          <a:endParaRPr lang="en-US"/>
        </a:p>
      </dgm:t>
    </dgm:pt>
    <dgm:pt modelId="{93C517E4-F4B9-47B3-9C2D-06DCCE5B890A}" type="pres">
      <dgm:prSet presAssocID="{56066C21-CD2D-4801-97A0-2E0F5CF43E4F}" presName="thickLine" presStyleLbl="alignNode1" presStyleIdx="0" presStyleCnt="1"/>
      <dgm:spPr/>
    </dgm:pt>
    <dgm:pt modelId="{24C11A83-A6BD-46B5-965F-B1B70DED378C}" type="pres">
      <dgm:prSet presAssocID="{56066C21-CD2D-4801-97A0-2E0F5CF43E4F}" presName="horz1" presStyleCnt="0"/>
      <dgm:spPr/>
    </dgm:pt>
    <dgm:pt modelId="{6B88242A-A8A4-455D-B524-A2EBB83B6236}" type="pres">
      <dgm:prSet presAssocID="{56066C21-CD2D-4801-97A0-2E0F5CF43E4F}" presName="tx1" presStyleLbl="revTx" presStyleIdx="0" presStyleCnt="1"/>
      <dgm:spPr/>
      <dgm:t>
        <a:bodyPr/>
        <a:lstStyle/>
        <a:p>
          <a:endParaRPr lang="en-US"/>
        </a:p>
      </dgm:t>
    </dgm:pt>
    <dgm:pt modelId="{E44DC431-0558-440B-8DF9-7FEC812B3A7A}" type="pres">
      <dgm:prSet presAssocID="{56066C21-CD2D-4801-97A0-2E0F5CF43E4F}" presName="vert1" presStyleCnt="0"/>
      <dgm:spPr/>
    </dgm:pt>
  </dgm:ptLst>
  <dgm:cxnLst>
    <dgm:cxn modelId="{3A8DA169-6227-4DAF-ABF1-1996DED5F73E}" type="presOf" srcId="{56066C21-CD2D-4801-97A0-2E0F5CF43E4F}" destId="{6B88242A-A8A4-455D-B524-A2EBB83B6236}" srcOrd="0" destOrd="0" presId="urn:microsoft.com/office/officeart/2008/layout/LinedList"/>
    <dgm:cxn modelId="{370DD1F9-A3AD-4AD6-B4BD-944FD83BE7CE}" type="presOf" srcId="{A3CD2F86-DCB9-4E82-9216-5D1275E86FDD}" destId="{1F530F97-77AF-4D4E-A558-3D3B131AB115}" srcOrd="0" destOrd="0" presId="urn:microsoft.com/office/officeart/2008/layout/LinedList"/>
    <dgm:cxn modelId="{7C41BFD5-5622-48BD-B5C3-E16B74DDC79E}" srcId="{A3CD2F86-DCB9-4E82-9216-5D1275E86FDD}" destId="{56066C21-CD2D-4801-97A0-2E0F5CF43E4F}" srcOrd="0" destOrd="0" parTransId="{8D0C1145-1BE5-44D1-83A5-876F547C43B0}" sibTransId="{9C1293CA-970F-45BF-BB71-7FE61BCA7910}"/>
    <dgm:cxn modelId="{050E679F-E18F-4E44-BBE2-C5187A70CCAD}" type="presParOf" srcId="{1F530F97-77AF-4D4E-A558-3D3B131AB115}" destId="{93C517E4-F4B9-47B3-9C2D-06DCCE5B890A}" srcOrd="0" destOrd="0" presId="urn:microsoft.com/office/officeart/2008/layout/LinedList"/>
    <dgm:cxn modelId="{306042FC-F63A-4980-874D-C9FC962B1C6D}" type="presParOf" srcId="{1F530F97-77AF-4D4E-A558-3D3B131AB115}" destId="{24C11A83-A6BD-46B5-965F-B1B70DED378C}" srcOrd="1" destOrd="0" presId="urn:microsoft.com/office/officeart/2008/layout/LinedList"/>
    <dgm:cxn modelId="{93FB9650-5F58-42AE-A65E-EA68B69DB082}" type="presParOf" srcId="{24C11A83-A6BD-46B5-965F-B1B70DED378C}" destId="{6B88242A-A8A4-455D-B524-A2EBB83B6236}" srcOrd="0" destOrd="0" presId="urn:microsoft.com/office/officeart/2008/layout/LinedList"/>
    <dgm:cxn modelId="{AACAB061-450D-4916-A7CB-E274BA936E83}" type="presParOf" srcId="{24C11A83-A6BD-46B5-965F-B1B70DED378C}" destId="{E44DC431-0558-440B-8DF9-7FEC812B3A7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AAC0855-33DD-49D5-8119-BC4AB5C5F541}" type="doc">
      <dgm:prSet loTypeId="urn:microsoft.com/office/officeart/2005/8/layout/arrow6" loCatId="relationship" qsTypeId="urn:microsoft.com/office/officeart/2009/2/quickstyle/3d8" qsCatId="3D" csTypeId="urn:microsoft.com/office/officeart/2005/8/colors/accent0_2" csCatId="mainScheme" phldr="1"/>
      <dgm:spPr/>
      <dgm:t>
        <a:bodyPr/>
        <a:lstStyle/>
        <a:p>
          <a:endParaRPr lang="en-US"/>
        </a:p>
      </dgm:t>
    </dgm:pt>
    <dgm:pt modelId="{407E6A7A-AB7D-472B-A6E8-9C5564C09628}">
      <dgm:prSet/>
      <dgm:spPr/>
      <dgm:t>
        <a:bodyPr/>
        <a:lstStyle/>
        <a:p>
          <a:pPr rtl="0"/>
          <a:r>
            <a:rPr lang="en-US" dirty="0"/>
            <a:t>Among higher education and research institutions</a:t>
          </a:r>
        </a:p>
      </dgm:t>
    </dgm:pt>
    <dgm:pt modelId="{EE23A09F-CC37-4AC4-A8BC-AB7D6272DE3B}" type="parTrans" cxnId="{A4CECF24-6B04-4DE5-903A-2D74F4D6333D}">
      <dgm:prSet/>
      <dgm:spPr/>
      <dgm:t>
        <a:bodyPr/>
        <a:lstStyle/>
        <a:p>
          <a:endParaRPr lang="en-US"/>
        </a:p>
      </dgm:t>
    </dgm:pt>
    <dgm:pt modelId="{5A6ABE00-D6D2-4145-A0E2-DB4DAAA4F4C3}" type="sibTrans" cxnId="{A4CECF24-6B04-4DE5-903A-2D74F4D6333D}">
      <dgm:prSet/>
      <dgm:spPr/>
      <dgm:t>
        <a:bodyPr/>
        <a:lstStyle/>
        <a:p>
          <a:endParaRPr lang="en-US"/>
        </a:p>
      </dgm:t>
    </dgm:pt>
    <dgm:pt modelId="{86955809-A0A7-439A-A407-402A6C70D9CF}">
      <dgm:prSet/>
      <dgm:spPr/>
      <dgm:t>
        <a:bodyPr/>
        <a:lstStyle/>
        <a:p>
          <a:pPr rtl="0"/>
          <a:r>
            <a:rPr lang="en-US" dirty="0"/>
            <a:t>Inside HE and Research institutions</a:t>
          </a:r>
        </a:p>
      </dgm:t>
    </dgm:pt>
    <dgm:pt modelId="{750190E3-ABFC-4761-8CB4-9175018DE5D0}" type="parTrans" cxnId="{E56F79C0-687B-42C4-ACC9-5C4F2A17DC65}">
      <dgm:prSet/>
      <dgm:spPr/>
      <dgm:t>
        <a:bodyPr/>
        <a:lstStyle/>
        <a:p>
          <a:endParaRPr lang="en-US"/>
        </a:p>
      </dgm:t>
    </dgm:pt>
    <dgm:pt modelId="{5C4A633F-6F37-4A71-967D-7898BF4FA978}" type="sibTrans" cxnId="{E56F79C0-687B-42C4-ACC9-5C4F2A17DC65}">
      <dgm:prSet/>
      <dgm:spPr/>
      <dgm:t>
        <a:bodyPr/>
        <a:lstStyle/>
        <a:p>
          <a:endParaRPr lang="en-US"/>
        </a:p>
      </dgm:t>
    </dgm:pt>
    <dgm:pt modelId="{C350BFC8-2193-4AE8-A2F2-864E232AECAC}" type="pres">
      <dgm:prSet presAssocID="{6AAC0855-33DD-49D5-8119-BC4AB5C5F541}" presName="compositeShape" presStyleCnt="0">
        <dgm:presLayoutVars>
          <dgm:chMax val="2"/>
          <dgm:dir/>
          <dgm:resizeHandles val="exact"/>
        </dgm:presLayoutVars>
      </dgm:prSet>
      <dgm:spPr/>
      <dgm:t>
        <a:bodyPr/>
        <a:lstStyle/>
        <a:p>
          <a:endParaRPr lang="en-US"/>
        </a:p>
      </dgm:t>
    </dgm:pt>
    <dgm:pt modelId="{28716E5B-4920-4947-99EA-C1F19196A6D4}" type="pres">
      <dgm:prSet presAssocID="{6AAC0855-33DD-49D5-8119-BC4AB5C5F541}" presName="ribbon" presStyleLbl="node1" presStyleIdx="0" presStyleCnt="1"/>
      <dgm:spPr/>
    </dgm:pt>
    <dgm:pt modelId="{165B9D01-3812-45FC-902C-CACDA3C066AA}" type="pres">
      <dgm:prSet presAssocID="{6AAC0855-33DD-49D5-8119-BC4AB5C5F541}" presName="leftArrowText" presStyleLbl="node1" presStyleIdx="0" presStyleCnt="1">
        <dgm:presLayoutVars>
          <dgm:chMax val="0"/>
          <dgm:bulletEnabled val="1"/>
        </dgm:presLayoutVars>
      </dgm:prSet>
      <dgm:spPr/>
      <dgm:t>
        <a:bodyPr/>
        <a:lstStyle/>
        <a:p>
          <a:endParaRPr lang="en-US"/>
        </a:p>
      </dgm:t>
    </dgm:pt>
    <dgm:pt modelId="{DAD9C682-0C5A-411B-8FAA-F59989109B96}" type="pres">
      <dgm:prSet presAssocID="{6AAC0855-33DD-49D5-8119-BC4AB5C5F541}" presName="rightArrowText" presStyleLbl="node1" presStyleIdx="0" presStyleCnt="1">
        <dgm:presLayoutVars>
          <dgm:chMax val="0"/>
          <dgm:bulletEnabled val="1"/>
        </dgm:presLayoutVars>
      </dgm:prSet>
      <dgm:spPr/>
      <dgm:t>
        <a:bodyPr/>
        <a:lstStyle/>
        <a:p>
          <a:endParaRPr lang="en-US"/>
        </a:p>
      </dgm:t>
    </dgm:pt>
  </dgm:ptLst>
  <dgm:cxnLst>
    <dgm:cxn modelId="{BD3DDF08-A242-4A8C-904C-60562FEBED27}" type="presOf" srcId="{6AAC0855-33DD-49D5-8119-BC4AB5C5F541}" destId="{C350BFC8-2193-4AE8-A2F2-864E232AECAC}" srcOrd="0" destOrd="0" presId="urn:microsoft.com/office/officeart/2005/8/layout/arrow6"/>
    <dgm:cxn modelId="{E56F79C0-687B-42C4-ACC9-5C4F2A17DC65}" srcId="{6AAC0855-33DD-49D5-8119-BC4AB5C5F541}" destId="{86955809-A0A7-439A-A407-402A6C70D9CF}" srcOrd="1" destOrd="0" parTransId="{750190E3-ABFC-4761-8CB4-9175018DE5D0}" sibTransId="{5C4A633F-6F37-4A71-967D-7898BF4FA978}"/>
    <dgm:cxn modelId="{6D44370E-24A8-489F-ABDA-7BDA2C118148}" type="presOf" srcId="{86955809-A0A7-439A-A407-402A6C70D9CF}" destId="{DAD9C682-0C5A-411B-8FAA-F59989109B96}" srcOrd="0" destOrd="0" presId="urn:microsoft.com/office/officeart/2005/8/layout/arrow6"/>
    <dgm:cxn modelId="{E7F2CAD2-1F1C-48EF-944D-CD25ACEF96F0}" type="presOf" srcId="{407E6A7A-AB7D-472B-A6E8-9C5564C09628}" destId="{165B9D01-3812-45FC-902C-CACDA3C066AA}" srcOrd="0" destOrd="0" presId="urn:microsoft.com/office/officeart/2005/8/layout/arrow6"/>
    <dgm:cxn modelId="{A4CECF24-6B04-4DE5-903A-2D74F4D6333D}" srcId="{6AAC0855-33DD-49D5-8119-BC4AB5C5F541}" destId="{407E6A7A-AB7D-472B-A6E8-9C5564C09628}" srcOrd="0" destOrd="0" parTransId="{EE23A09F-CC37-4AC4-A8BC-AB7D6272DE3B}" sibTransId="{5A6ABE00-D6D2-4145-A0E2-DB4DAAA4F4C3}"/>
    <dgm:cxn modelId="{0BBB413B-FC06-468E-ACB3-B8F785FD330A}" type="presParOf" srcId="{C350BFC8-2193-4AE8-A2F2-864E232AECAC}" destId="{28716E5B-4920-4947-99EA-C1F19196A6D4}" srcOrd="0" destOrd="0" presId="urn:microsoft.com/office/officeart/2005/8/layout/arrow6"/>
    <dgm:cxn modelId="{03B14F78-FACF-4271-981A-273EA5D57B2F}" type="presParOf" srcId="{C350BFC8-2193-4AE8-A2F2-864E232AECAC}" destId="{165B9D01-3812-45FC-902C-CACDA3C066AA}" srcOrd="1" destOrd="0" presId="urn:microsoft.com/office/officeart/2005/8/layout/arrow6"/>
    <dgm:cxn modelId="{607047D5-1894-469D-A4C2-7E0D65DA8B02}" type="presParOf" srcId="{C350BFC8-2193-4AE8-A2F2-864E232AECAC}" destId="{DAD9C682-0C5A-411B-8FAA-F59989109B96}"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44AB70D-D02D-443F-892F-39BDD5B12A94}" type="doc">
      <dgm:prSet loTypeId="urn:microsoft.com/office/officeart/2009/3/layout/PlusandMinus" loCatId="relationship" qsTypeId="urn:microsoft.com/office/officeart/2005/8/quickstyle/3d7" qsCatId="3D" csTypeId="urn:microsoft.com/office/officeart/2005/8/colors/accent1_2" csCatId="accent1" phldr="1"/>
      <dgm:spPr/>
      <dgm:t>
        <a:bodyPr/>
        <a:lstStyle/>
        <a:p>
          <a:endParaRPr lang="en-US"/>
        </a:p>
      </dgm:t>
    </dgm:pt>
    <dgm:pt modelId="{FB2083B2-7E18-477D-8034-6AA4E4A4E0A0}">
      <dgm:prSet custT="1"/>
      <dgm:spPr/>
      <dgm:t>
        <a:bodyPr/>
        <a:lstStyle/>
        <a:p>
          <a:pPr rtl="0"/>
          <a:r>
            <a:rPr lang="nl-NL" sz="3600" dirty="0">
              <a:solidFill>
                <a:srgbClr val="FF0000"/>
              </a:solidFill>
            </a:rPr>
            <a:t>Higher education institutions are the best laboratory for social change</a:t>
          </a:r>
          <a:endParaRPr lang="en-US" sz="3600" dirty="0">
            <a:solidFill>
              <a:srgbClr val="FF0000"/>
            </a:solidFill>
          </a:endParaRPr>
        </a:p>
      </dgm:t>
    </dgm:pt>
    <dgm:pt modelId="{5B73FBD9-E815-4D91-8F34-D6A0153867F2}" type="parTrans" cxnId="{4E12B9CA-0F24-47F1-9C79-7DAF8B82B46E}">
      <dgm:prSet/>
      <dgm:spPr/>
      <dgm:t>
        <a:bodyPr/>
        <a:lstStyle/>
        <a:p>
          <a:endParaRPr lang="en-US" sz="2000">
            <a:solidFill>
              <a:srgbClr val="FF0000"/>
            </a:solidFill>
          </a:endParaRPr>
        </a:p>
      </dgm:t>
    </dgm:pt>
    <dgm:pt modelId="{FF79B0A5-02B1-474C-9A99-8B873AF647DC}" type="sibTrans" cxnId="{4E12B9CA-0F24-47F1-9C79-7DAF8B82B46E}">
      <dgm:prSet/>
      <dgm:spPr/>
      <dgm:t>
        <a:bodyPr/>
        <a:lstStyle/>
        <a:p>
          <a:endParaRPr lang="en-US" sz="2000">
            <a:solidFill>
              <a:srgbClr val="FF0000"/>
            </a:solidFill>
          </a:endParaRPr>
        </a:p>
      </dgm:t>
    </dgm:pt>
    <dgm:pt modelId="{A424752F-CA58-4EF0-BEEB-87FA3A7E7335}">
      <dgm:prSet custT="1"/>
      <dgm:spPr/>
      <dgm:t>
        <a:bodyPr/>
        <a:lstStyle/>
        <a:p>
          <a:pPr rtl="0"/>
          <a:r>
            <a:rPr lang="nl-NL" sz="3600" dirty="0">
              <a:solidFill>
                <a:srgbClr val="FF0000"/>
              </a:solidFill>
            </a:rPr>
            <a:t>...but they have a tendency to inhibit their innovation capacity</a:t>
          </a:r>
          <a:endParaRPr lang="en-US" sz="3600" dirty="0">
            <a:solidFill>
              <a:srgbClr val="FF0000"/>
            </a:solidFill>
          </a:endParaRPr>
        </a:p>
      </dgm:t>
    </dgm:pt>
    <dgm:pt modelId="{ED7A546A-49A0-4090-8835-4264AB64BDC7}" type="parTrans" cxnId="{E17682F4-6C50-4307-9D00-2FCF14A2B8E9}">
      <dgm:prSet/>
      <dgm:spPr/>
      <dgm:t>
        <a:bodyPr/>
        <a:lstStyle/>
        <a:p>
          <a:endParaRPr lang="en-US">
            <a:solidFill>
              <a:srgbClr val="FF0000"/>
            </a:solidFill>
          </a:endParaRPr>
        </a:p>
      </dgm:t>
    </dgm:pt>
    <dgm:pt modelId="{31F7D46D-F202-4D4D-9E1E-DAA5563E6451}" type="sibTrans" cxnId="{E17682F4-6C50-4307-9D00-2FCF14A2B8E9}">
      <dgm:prSet/>
      <dgm:spPr/>
      <dgm:t>
        <a:bodyPr/>
        <a:lstStyle/>
        <a:p>
          <a:endParaRPr lang="en-US">
            <a:solidFill>
              <a:srgbClr val="FF0000"/>
            </a:solidFill>
          </a:endParaRPr>
        </a:p>
      </dgm:t>
    </dgm:pt>
    <dgm:pt modelId="{AF5B9DE8-A9CE-4584-A510-397421D49625}" type="pres">
      <dgm:prSet presAssocID="{244AB70D-D02D-443F-892F-39BDD5B12A94}" presName="Name0" presStyleCnt="0">
        <dgm:presLayoutVars>
          <dgm:chMax val="2"/>
          <dgm:chPref val="2"/>
          <dgm:dir/>
          <dgm:animOne/>
          <dgm:resizeHandles val="exact"/>
        </dgm:presLayoutVars>
      </dgm:prSet>
      <dgm:spPr/>
      <dgm:t>
        <a:bodyPr/>
        <a:lstStyle/>
        <a:p>
          <a:endParaRPr lang="en-US"/>
        </a:p>
      </dgm:t>
    </dgm:pt>
    <dgm:pt modelId="{0ABB9B1D-5F57-4F80-BDE9-B876517D5BC3}" type="pres">
      <dgm:prSet presAssocID="{244AB70D-D02D-443F-892F-39BDD5B12A94}" presName="Background" presStyleLbl="bgImgPlace1" presStyleIdx="0" presStyleCnt="1"/>
      <dgm:spPr/>
    </dgm:pt>
    <dgm:pt modelId="{06E60A46-7151-4724-B0BB-F1B1966B814D}" type="pres">
      <dgm:prSet presAssocID="{244AB70D-D02D-443F-892F-39BDD5B12A94}" presName="ParentText1" presStyleLbl="revTx" presStyleIdx="0" presStyleCnt="2">
        <dgm:presLayoutVars>
          <dgm:chMax val="0"/>
          <dgm:chPref val="0"/>
          <dgm:bulletEnabled val="1"/>
        </dgm:presLayoutVars>
      </dgm:prSet>
      <dgm:spPr/>
      <dgm:t>
        <a:bodyPr/>
        <a:lstStyle/>
        <a:p>
          <a:endParaRPr lang="en-US"/>
        </a:p>
      </dgm:t>
    </dgm:pt>
    <dgm:pt modelId="{E8CF0C64-4A0B-4BA1-B062-FBC8C2150C8F}" type="pres">
      <dgm:prSet presAssocID="{244AB70D-D02D-443F-892F-39BDD5B12A94}" presName="ParentText2" presStyleLbl="revTx" presStyleIdx="1" presStyleCnt="2">
        <dgm:presLayoutVars>
          <dgm:chMax val="0"/>
          <dgm:chPref val="0"/>
          <dgm:bulletEnabled val="1"/>
        </dgm:presLayoutVars>
      </dgm:prSet>
      <dgm:spPr/>
      <dgm:t>
        <a:bodyPr/>
        <a:lstStyle/>
        <a:p>
          <a:endParaRPr lang="en-US"/>
        </a:p>
      </dgm:t>
    </dgm:pt>
    <dgm:pt modelId="{9B3BE59A-A2DB-4615-AC86-E7EA1BB8E533}" type="pres">
      <dgm:prSet presAssocID="{244AB70D-D02D-443F-892F-39BDD5B12A94}" presName="Plus" presStyleLbl="alignNode1" presStyleIdx="0" presStyleCnt="2"/>
      <dgm:spPr/>
    </dgm:pt>
    <dgm:pt modelId="{95E8F9E0-064A-4506-9046-AF8179BE72B6}" type="pres">
      <dgm:prSet presAssocID="{244AB70D-D02D-443F-892F-39BDD5B12A94}" presName="Minus" presStyleLbl="alignNode1" presStyleIdx="1" presStyleCnt="2"/>
      <dgm:spPr/>
    </dgm:pt>
    <dgm:pt modelId="{4CC064CD-6E5D-4367-ABEA-29D560510A25}" type="pres">
      <dgm:prSet presAssocID="{244AB70D-D02D-443F-892F-39BDD5B12A94}" presName="Divider" presStyleLbl="parChTrans1D1" presStyleIdx="0" presStyleCnt="1"/>
      <dgm:spPr/>
    </dgm:pt>
  </dgm:ptLst>
  <dgm:cxnLst>
    <dgm:cxn modelId="{4E12B9CA-0F24-47F1-9C79-7DAF8B82B46E}" srcId="{244AB70D-D02D-443F-892F-39BDD5B12A94}" destId="{FB2083B2-7E18-477D-8034-6AA4E4A4E0A0}" srcOrd="0" destOrd="0" parTransId="{5B73FBD9-E815-4D91-8F34-D6A0153867F2}" sibTransId="{FF79B0A5-02B1-474C-9A99-8B873AF647DC}"/>
    <dgm:cxn modelId="{A0BBED73-A914-4AB3-B519-3A10C30DAA78}" type="presOf" srcId="{FB2083B2-7E18-477D-8034-6AA4E4A4E0A0}" destId="{06E60A46-7151-4724-B0BB-F1B1966B814D}" srcOrd="0" destOrd="0" presId="urn:microsoft.com/office/officeart/2009/3/layout/PlusandMinus"/>
    <dgm:cxn modelId="{E17682F4-6C50-4307-9D00-2FCF14A2B8E9}" srcId="{244AB70D-D02D-443F-892F-39BDD5B12A94}" destId="{A424752F-CA58-4EF0-BEEB-87FA3A7E7335}" srcOrd="1" destOrd="0" parTransId="{ED7A546A-49A0-4090-8835-4264AB64BDC7}" sibTransId="{31F7D46D-F202-4D4D-9E1E-DAA5563E6451}"/>
    <dgm:cxn modelId="{23307772-989F-40C4-9A86-A48F08473138}" type="presOf" srcId="{A424752F-CA58-4EF0-BEEB-87FA3A7E7335}" destId="{E8CF0C64-4A0B-4BA1-B062-FBC8C2150C8F}" srcOrd="0" destOrd="0" presId="urn:microsoft.com/office/officeart/2009/3/layout/PlusandMinus"/>
    <dgm:cxn modelId="{6ECB8F50-0FFA-44B3-93E7-2013282E458C}" type="presOf" srcId="{244AB70D-D02D-443F-892F-39BDD5B12A94}" destId="{AF5B9DE8-A9CE-4584-A510-397421D49625}" srcOrd="0" destOrd="0" presId="urn:microsoft.com/office/officeart/2009/3/layout/PlusandMinus"/>
    <dgm:cxn modelId="{D0EF16C5-4A08-4526-A134-EB03D2BCDD1B}" type="presParOf" srcId="{AF5B9DE8-A9CE-4584-A510-397421D49625}" destId="{0ABB9B1D-5F57-4F80-BDE9-B876517D5BC3}" srcOrd="0" destOrd="0" presId="urn:microsoft.com/office/officeart/2009/3/layout/PlusandMinus"/>
    <dgm:cxn modelId="{B8361CCD-D989-463B-B696-B3B7DA9EDEF2}" type="presParOf" srcId="{AF5B9DE8-A9CE-4584-A510-397421D49625}" destId="{06E60A46-7151-4724-B0BB-F1B1966B814D}" srcOrd="1" destOrd="0" presId="urn:microsoft.com/office/officeart/2009/3/layout/PlusandMinus"/>
    <dgm:cxn modelId="{B59C2EEE-DD43-43A1-9AD8-7DB9336F80C5}" type="presParOf" srcId="{AF5B9DE8-A9CE-4584-A510-397421D49625}" destId="{E8CF0C64-4A0B-4BA1-B062-FBC8C2150C8F}" srcOrd="2" destOrd="0" presId="urn:microsoft.com/office/officeart/2009/3/layout/PlusandMinus"/>
    <dgm:cxn modelId="{CBA74378-D87A-4264-BD47-6AD5934798E9}" type="presParOf" srcId="{AF5B9DE8-A9CE-4584-A510-397421D49625}" destId="{9B3BE59A-A2DB-4615-AC86-E7EA1BB8E533}" srcOrd="3" destOrd="0" presId="urn:microsoft.com/office/officeart/2009/3/layout/PlusandMinus"/>
    <dgm:cxn modelId="{32B9E966-5FDF-4CB0-9C23-2E80979FB793}" type="presParOf" srcId="{AF5B9DE8-A9CE-4584-A510-397421D49625}" destId="{95E8F9E0-064A-4506-9046-AF8179BE72B6}" srcOrd="4" destOrd="0" presId="urn:microsoft.com/office/officeart/2009/3/layout/PlusandMinus"/>
    <dgm:cxn modelId="{3F0A755E-86B4-4F8A-85C9-8CF49BCE4069}" type="presParOf" srcId="{AF5B9DE8-A9CE-4584-A510-397421D49625}" destId="{4CC064CD-6E5D-4367-ABEA-29D560510A25}"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4E33A86-2384-496C-977F-3E3F87005F1B}" type="doc">
      <dgm:prSet loTypeId="urn:microsoft.com/office/officeart/2005/8/layout/process4" loCatId="list" qsTypeId="urn:microsoft.com/office/officeart/2005/8/quickstyle/3d2" qsCatId="3D" csTypeId="urn:microsoft.com/office/officeart/2005/8/colors/accent0_3" csCatId="mainScheme" phldr="1"/>
      <dgm:spPr/>
      <dgm:t>
        <a:bodyPr/>
        <a:lstStyle/>
        <a:p>
          <a:endParaRPr lang="en-US"/>
        </a:p>
      </dgm:t>
    </dgm:pt>
    <dgm:pt modelId="{B74B9B4A-6A7E-4BB2-8FFA-579583AC20EB}">
      <dgm:prSet/>
      <dgm:spPr>
        <a:solidFill>
          <a:srgbClr val="990000"/>
        </a:solidFill>
      </dgm:spPr>
      <dgm:t>
        <a:bodyPr/>
        <a:lstStyle/>
        <a:p>
          <a:pPr rtl="0"/>
          <a:r>
            <a:rPr lang="en-US" b="1" dirty="0"/>
            <a:t>A good idea, but..</a:t>
          </a:r>
        </a:p>
      </dgm:t>
    </dgm:pt>
    <dgm:pt modelId="{EBEA97C7-28A3-46FB-8A5A-DE2E229185F0}" type="parTrans" cxnId="{F603A4E9-3EA0-4D0A-A75A-0E36539FFEE1}">
      <dgm:prSet/>
      <dgm:spPr/>
      <dgm:t>
        <a:bodyPr/>
        <a:lstStyle/>
        <a:p>
          <a:endParaRPr lang="en-US"/>
        </a:p>
      </dgm:t>
    </dgm:pt>
    <dgm:pt modelId="{33AF1051-0CE7-4AAE-AB3C-3DC7FC4DE616}" type="sibTrans" cxnId="{F603A4E9-3EA0-4D0A-A75A-0E36539FFEE1}">
      <dgm:prSet/>
      <dgm:spPr/>
      <dgm:t>
        <a:bodyPr/>
        <a:lstStyle/>
        <a:p>
          <a:endParaRPr lang="en-US"/>
        </a:p>
      </dgm:t>
    </dgm:pt>
    <dgm:pt modelId="{C39D8311-175A-45E8-8F16-1C55098AABEF}">
      <dgm:prSet/>
      <dgm:spPr>
        <a:solidFill>
          <a:srgbClr val="990000"/>
        </a:solidFill>
      </dgm:spPr>
      <dgm:t>
        <a:bodyPr/>
        <a:lstStyle/>
        <a:p>
          <a:pPr rtl="0"/>
          <a:r>
            <a:rPr lang="en-US" b="1" dirty="0"/>
            <a:t>Too complex</a:t>
          </a:r>
        </a:p>
      </dgm:t>
    </dgm:pt>
    <dgm:pt modelId="{02BFB037-7769-48A2-985B-8CAACB2B8C3C}" type="parTrans" cxnId="{681DDC60-5225-497F-A0AE-185CB8109D6B}">
      <dgm:prSet/>
      <dgm:spPr/>
      <dgm:t>
        <a:bodyPr/>
        <a:lstStyle/>
        <a:p>
          <a:endParaRPr lang="en-US"/>
        </a:p>
      </dgm:t>
    </dgm:pt>
    <dgm:pt modelId="{CD54175D-5E9A-4DD0-851F-74F224ACFEC3}" type="sibTrans" cxnId="{681DDC60-5225-497F-A0AE-185CB8109D6B}">
      <dgm:prSet/>
      <dgm:spPr/>
      <dgm:t>
        <a:bodyPr/>
        <a:lstStyle/>
        <a:p>
          <a:endParaRPr lang="en-US"/>
        </a:p>
      </dgm:t>
    </dgm:pt>
    <dgm:pt modelId="{DF431635-8D5A-49FF-99F5-F18195498488}">
      <dgm:prSet/>
      <dgm:spPr>
        <a:solidFill>
          <a:srgbClr val="990000"/>
        </a:solidFill>
      </dgm:spPr>
      <dgm:t>
        <a:bodyPr/>
        <a:lstStyle/>
        <a:p>
          <a:pPr rtl="0"/>
          <a:r>
            <a:rPr lang="en-US" b="1" dirty="0"/>
            <a:t>Just about competing</a:t>
          </a:r>
        </a:p>
      </dgm:t>
    </dgm:pt>
    <dgm:pt modelId="{0E9AE9B5-FF67-406C-80E8-5EA5EB3A0A33}" type="parTrans" cxnId="{44D23A3A-0D48-433F-899E-993F481AC922}">
      <dgm:prSet/>
      <dgm:spPr/>
      <dgm:t>
        <a:bodyPr/>
        <a:lstStyle/>
        <a:p>
          <a:endParaRPr lang="en-US"/>
        </a:p>
      </dgm:t>
    </dgm:pt>
    <dgm:pt modelId="{09344D2F-EE9E-4FF2-BB24-9345F50238CE}" type="sibTrans" cxnId="{44D23A3A-0D48-433F-899E-993F481AC922}">
      <dgm:prSet/>
      <dgm:spPr/>
      <dgm:t>
        <a:bodyPr/>
        <a:lstStyle/>
        <a:p>
          <a:endParaRPr lang="en-US"/>
        </a:p>
      </dgm:t>
    </dgm:pt>
    <dgm:pt modelId="{C6D67A52-4507-4995-A924-42AB8DF988AE}">
      <dgm:prSet/>
      <dgm:spPr>
        <a:solidFill>
          <a:srgbClr val="990000"/>
        </a:solidFill>
      </dgm:spPr>
      <dgm:t>
        <a:bodyPr/>
        <a:lstStyle/>
        <a:p>
          <a:pPr rtl="0"/>
          <a:r>
            <a:rPr lang="en-US" b="1" dirty="0"/>
            <a:t>A priority for “tomorrow”</a:t>
          </a:r>
        </a:p>
      </dgm:t>
    </dgm:pt>
    <dgm:pt modelId="{48A4A34B-8138-425D-82EA-5B19EDC74A1C}" type="parTrans" cxnId="{4A5949DC-3AD4-42B5-86F4-93B8EB241A5B}">
      <dgm:prSet/>
      <dgm:spPr/>
      <dgm:t>
        <a:bodyPr/>
        <a:lstStyle/>
        <a:p>
          <a:endParaRPr lang="en-US"/>
        </a:p>
      </dgm:t>
    </dgm:pt>
    <dgm:pt modelId="{A5145391-BCC1-4D3C-9AB3-71C036261F51}" type="sibTrans" cxnId="{4A5949DC-3AD4-42B5-86F4-93B8EB241A5B}">
      <dgm:prSet/>
      <dgm:spPr/>
      <dgm:t>
        <a:bodyPr/>
        <a:lstStyle/>
        <a:p>
          <a:endParaRPr lang="en-US"/>
        </a:p>
      </dgm:t>
    </dgm:pt>
    <dgm:pt modelId="{E08F6B12-930B-4F9C-B9C1-C8C34D269EEB}">
      <dgm:prSet/>
      <dgm:spPr>
        <a:solidFill>
          <a:srgbClr val="990000"/>
        </a:solidFill>
      </dgm:spPr>
      <dgm:t>
        <a:bodyPr/>
        <a:lstStyle/>
        <a:p>
          <a:pPr rtl="0"/>
          <a:r>
            <a:rPr lang="en-US" b="1" dirty="0"/>
            <a:t>Marginal</a:t>
          </a:r>
        </a:p>
      </dgm:t>
    </dgm:pt>
    <dgm:pt modelId="{BF82DD79-9405-481E-AD60-DA23A0A50472}" type="sibTrans" cxnId="{E9C1DD2C-37A1-46D9-B29E-F2B61E6B29CD}">
      <dgm:prSet/>
      <dgm:spPr/>
      <dgm:t>
        <a:bodyPr/>
        <a:lstStyle/>
        <a:p>
          <a:endParaRPr lang="en-US"/>
        </a:p>
      </dgm:t>
    </dgm:pt>
    <dgm:pt modelId="{B004BF8B-6181-4009-9B0F-4FBA3FF76E45}" type="parTrans" cxnId="{E9C1DD2C-37A1-46D9-B29E-F2B61E6B29CD}">
      <dgm:prSet/>
      <dgm:spPr/>
      <dgm:t>
        <a:bodyPr/>
        <a:lstStyle/>
        <a:p>
          <a:endParaRPr lang="en-US"/>
        </a:p>
      </dgm:t>
    </dgm:pt>
    <dgm:pt modelId="{EDE6772D-BDC4-4D25-962A-5080301456E5}" type="pres">
      <dgm:prSet presAssocID="{84E33A86-2384-496C-977F-3E3F87005F1B}" presName="Name0" presStyleCnt="0">
        <dgm:presLayoutVars>
          <dgm:dir/>
          <dgm:animLvl val="lvl"/>
          <dgm:resizeHandles val="exact"/>
        </dgm:presLayoutVars>
      </dgm:prSet>
      <dgm:spPr/>
      <dgm:t>
        <a:bodyPr/>
        <a:lstStyle/>
        <a:p>
          <a:endParaRPr lang="en-US"/>
        </a:p>
      </dgm:t>
    </dgm:pt>
    <dgm:pt modelId="{5B761480-CA28-4AC6-A5DA-54DE310843AD}" type="pres">
      <dgm:prSet presAssocID="{C6D67A52-4507-4995-A924-42AB8DF988AE}" presName="boxAndChildren" presStyleCnt="0"/>
      <dgm:spPr/>
    </dgm:pt>
    <dgm:pt modelId="{A08F3DCF-9373-475C-AEE9-8176CFFC776E}" type="pres">
      <dgm:prSet presAssocID="{C6D67A52-4507-4995-A924-42AB8DF988AE}" presName="parentTextBox" presStyleLbl="node1" presStyleIdx="0" presStyleCnt="5"/>
      <dgm:spPr/>
      <dgm:t>
        <a:bodyPr/>
        <a:lstStyle/>
        <a:p>
          <a:endParaRPr lang="en-US"/>
        </a:p>
      </dgm:t>
    </dgm:pt>
    <dgm:pt modelId="{39BD51C4-23F3-46E0-96C0-B7BF67DA0772}" type="pres">
      <dgm:prSet presAssocID="{BF82DD79-9405-481E-AD60-DA23A0A50472}" presName="sp" presStyleCnt="0"/>
      <dgm:spPr/>
    </dgm:pt>
    <dgm:pt modelId="{8E1FF1E0-F7D6-45DC-880A-C283CBCF1720}" type="pres">
      <dgm:prSet presAssocID="{E08F6B12-930B-4F9C-B9C1-C8C34D269EEB}" presName="arrowAndChildren" presStyleCnt="0"/>
      <dgm:spPr/>
    </dgm:pt>
    <dgm:pt modelId="{C32D2920-95AB-4971-BA72-7238356B265A}" type="pres">
      <dgm:prSet presAssocID="{E08F6B12-930B-4F9C-B9C1-C8C34D269EEB}" presName="parentTextArrow" presStyleLbl="node1" presStyleIdx="1" presStyleCnt="5"/>
      <dgm:spPr/>
      <dgm:t>
        <a:bodyPr/>
        <a:lstStyle/>
        <a:p>
          <a:endParaRPr lang="en-US"/>
        </a:p>
      </dgm:t>
    </dgm:pt>
    <dgm:pt modelId="{339D29D7-903C-4701-9184-ECC3AA6DF932}" type="pres">
      <dgm:prSet presAssocID="{09344D2F-EE9E-4FF2-BB24-9345F50238CE}" presName="sp" presStyleCnt="0"/>
      <dgm:spPr/>
    </dgm:pt>
    <dgm:pt modelId="{BA87E489-E978-487F-BDFE-00CC8EE9447A}" type="pres">
      <dgm:prSet presAssocID="{DF431635-8D5A-49FF-99F5-F18195498488}" presName="arrowAndChildren" presStyleCnt="0"/>
      <dgm:spPr/>
    </dgm:pt>
    <dgm:pt modelId="{1911C191-7DE8-4B4F-8004-33C332C25D55}" type="pres">
      <dgm:prSet presAssocID="{DF431635-8D5A-49FF-99F5-F18195498488}" presName="parentTextArrow" presStyleLbl="node1" presStyleIdx="2" presStyleCnt="5"/>
      <dgm:spPr/>
      <dgm:t>
        <a:bodyPr/>
        <a:lstStyle/>
        <a:p>
          <a:endParaRPr lang="en-US"/>
        </a:p>
      </dgm:t>
    </dgm:pt>
    <dgm:pt modelId="{0CBDAC02-DFD0-47B4-9853-588EB901417C}" type="pres">
      <dgm:prSet presAssocID="{CD54175D-5E9A-4DD0-851F-74F224ACFEC3}" presName="sp" presStyleCnt="0"/>
      <dgm:spPr/>
    </dgm:pt>
    <dgm:pt modelId="{96E1552E-35DB-468D-82FA-556DEE2F60D4}" type="pres">
      <dgm:prSet presAssocID="{C39D8311-175A-45E8-8F16-1C55098AABEF}" presName="arrowAndChildren" presStyleCnt="0"/>
      <dgm:spPr/>
    </dgm:pt>
    <dgm:pt modelId="{3E1D9C24-FEA9-4BCE-877C-B4807D3F99FC}" type="pres">
      <dgm:prSet presAssocID="{C39D8311-175A-45E8-8F16-1C55098AABEF}" presName="parentTextArrow" presStyleLbl="node1" presStyleIdx="3" presStyleCnt="5" custLinFactNeighborX="-359"/>
      <dgm:spPr/>
      <dgm:t>
        <a:bodyPr/>
        <a:lstStyle/>
        <a:p>
          <a:endParaRPr lang="en-US"/>
        </a:p>
      </dgm:t>
    </dgm:pt>
    <dgm:pt modelId="{44617AC3-9343-4980-8AFC-C21A0EE6F099}" type="pres">
      <dgm:prSet presAssocID="{33AF1051-0CE7-4AAE-AB3C-3DC7FC4DE616}" presName="sp" presStyleCnt="0"/>
      <dgm:spPr/>
    </dgm:pt>
    <dgm:pt modelId="{7321141E-AA83-45FC-8BDC-AABD6F10B3A2}" type="pres">
      <dgm:prSet presAssocID="{B74B9B4A-6A7E-4BB2-8FFA-579583AC20EB}" presName="arrowAndChildren" presStyleCnt="0"/>
      <dgm:spPr/>
    </dgm:pt>
    <dgm:pt modelId="{A24573B6-6A03-437C-9C79-2EDC05CFA11A}" type="pres">
      <dgm:prSet presAssocID="{B74B9B4A-6A7E-4BB2-8FFA-579583AC20EB}" presName="parentTextArrow" presStyleLbl="node1" presStyleIdx="4" presStyleCnt="5"/>
      <dgm:spPr/>
      <dgm:t>
        <a:bodyPr/>
        <a:lstStyle/>
        <a:p>
          <a:endParaRPr lang="en-US"/>
        </a:p>
      </dgm:t>
    </dgm:pt>
  </dgm:ptLst>
  <dgm:cxnLst>
    <dgm:cxn modelId="{8967B5E6-819A-4C40-BAB4-C6F98518302C}" type="presOf" srcId="{C39D8311-175A-45E8-8F16-1C55098AABEF}" destId="{3E1D9C24-FEA9-4BCE-877C-B4807D3F99FC}" srcOrd="0" destOrd="0" presId="urn:microsoft.com/office/officeart/2005/8/layout/process4"/>
    <dgm:cxn modelId="{8FE36792-D5F2-4D04-AB6F-5BD3E55D9A89}" type="presOf" srcId="{84E33A86-2384-496C-977F-3E3F87005F1B}" destId="{EDE6772D-BDC4-4D25-962A-5080301456E5}" srcOrd="0" destOrd="0" presId="urn:microsoft.com/office/officeart/2005/8/layout/process4"/>
    <dgm:cxn modelId="{4A5949DC-3AD4-42B5-86F4-93B8EB241A5B}" srcId="{84E33A86-2384-496C-977F-3E3F87005F1B}" destId="{C6D67A52-4507-4995-A924-42AB8DF988AE}" srcOrd="4" destOrd="0" parTransId="{48A4A34B-8138-425D-82EA-5B19EDC74A1C}" sibTransId="{A5145391-BCC1-4D3C-9AB3-71C036261F51}"/>
    <dgm:cxn modelId="{F603A4E9-3EA0-4D0A-A75A-0E36539FFEE1}" srcId="{84E33A86-2384-496C-977F-3E3F87005F1B}" destId="{B74B9B4A-6A7E-4BB2-8FFA-579583AC20EB}" srcOrd="0" destOrd="0" parTransId="{EBEA97C7-28A3-46FB-8A5A-DE2E229185F0}" sibTransId="{33AF1051-0CE7-4AAE-AB3C-3DC7FC4DE616}"/>
    <dgm:cxn modelId="{681DDC60-5225-497F-A0AE-185CB8109D6B}" srcId="{84E33A86-2384-496C-977F-3E3F87005F1B}" destId="{C39D8311-175A-45E8-8F16-1C55098AABEF}" srcOrd="1" destOrd="0" parTransId="{02BFB037-7769-48A2-985B-8CAACB2B8C3C}" sibTransId="{CD54175D-5E9A-4DD0-851F-74F224ACFEC3}"/>
    <dgm:cxn modelId="{E9C1DD2C-37A1-46D9-B29E-F2B61E6B29CD}" srcId="{84E33A86-2384-496C-977F-3E3F87005F1B}" destId="{E08F6B12-930B-4F9C-B9C1-C8C34D269EEB}" srcOrd="3" destOrd="0" parTransId="{B004BF8B-6181-4009-9B0F-4FBA3FF76E45}" sibTransId="{BF82DD79-9405-481E-AD60-DA23A0A50472}"/>
    <dgm:cxn modelId="{AA430937-7648-421D-BEF7-D0FE5CA85F8E}" type="presOf" srcId="{C6D67A52-4507-4995-A924-42AB8DF988AE}" destId="{A08F3DCF-9373-475C-AEE9-8176CFFC776E}" srcOrd="0" destOrd="0" presId="urn:microsoft.com/office/officeart/2005/8/layout/process4"/>
    <dgm:cxn modelId="{D4F28CA9-0650-47B1-A387-738029AA3A7F}" type="presOf" srcId="{B74B9B4A-6A7E-4BB2-8FFA-579583AC20EB}" destId="{A24573B6-6A03-437C-9C79-2EDC05CFA11A}" srcOrd="0" destOrd="0" presId="urn:microsoft.com/office/officeart/2005/8/layout/process4"/>
    <dgm:cxn modelId="{44D23A3A-0D48-433F-899E-993F481AC922}" srcId="{84E33A86-2384-496C-977F-3E3F87005F1B}" destId="{DF431635-8D5A-49FF-99F5-F18195498488}" srcOrd="2" destOrd="0" parTransId="{0E9AE9B5-FF67-406C-80E8-5EA5EB3A0A33}" sibTransId="{09344D2F-EE9E-4FF2-BB24-9345F50238CE}"/>
    <dgm:cxn modelId="{B38AB065-ED57-4C2C-A74D-896207B337D7}" type="presOf" srcId="{E08F6B12-930B-4F9C-B9C1-C8C34D269EEB}" destId="{C32D2920-95AB-4971-BA72-7238356B265A}" srcOrd="0" destOrd="0" presId="urn:microsoft.com/office/officeart/2005/8/layout/process4"/>
    <dgm:cxn modelId="{62132C36-2B09-4D47-BD3D-8A2CA1A97B8B}" type="presOf" srcId="{DF431635-8D5A-49FF-99F5-F18195498488}" destId="{1911C191-7DE8-4B4F-8004-33C332C25D55}" srcOrd="0" destOrd="0" presId="urn:microsoft.com/office/officeart/2005/8/layout/process4"/>
    <dgm:cxn modelId="{C60377FA-3A22-4D93-8083-FCC9447E80A1}" type="presParOf" srcId="{EDE6772D-BDC4-4D25-962A-5080301456E5}" destId="{5B761480-CA28-4AC6-A5DA-54DE310843AD}" srcOrd="0" destOrd="0" presId="urn:microsoft.com/office/officeart/2005/8/layout/process4"/>
    <dgm:cxn modelId="{8213010A-8B02-4425-A3B4-F66FCCF007F5}" type="presParOf" srcId="{5B761480-CA28-4AC6-A5DA-54DE310843AD}" destId="{A08F3DCF-9373-475C-AEE9-8176CFFC776E}" srcOrd="0" destOrd="0" presId="urn:microsoft.com/office/officeart/2005/8/layout/process4"/>
    <dgm:cxn modelId="{A00C1870-FB01-4D9C-8E27-7997658B46C1}" type="presParOf" srcId="{EDE6772D-BDC4-4D25-962A-5080301456E5}" destId="{39BD51C4-23F3-46E0-96C0-B7BF67DA0772}" srcOrd="1" destOrd="0" presId="urn:microsoft.com/office/officeart/2005/8/layout/process4"/>
    <dgm:cxn modelId="{36A37B60-EC82-47EC-BF88-2D947A481182}" type="presParOf" srcId="{EDE6772D-BDC4-4D25-962A-5080301456E5}" destId="{8E1FF1E0-F7D6-45DC-880A-C283CBCF1720}" srcOrd="2" destOrd="0" presId="urn:microsoft.com/office/officeart/2005/8/layout/process4"/>
    <dgm:cxn modelId="{EB542AB4-9980-46E9-B892-64FD5E14BE48}" type="presParOf" srcId="{8E1FF1E0-F7D6-45DC-880A-C283CBCF1720}" destId="{C32D2920-95AB-4971-BA72-7238356B265A}" srcOrd="0" destOrd="0" presId="urn:microsoft.com/office/officeart/2005/8/layout/process4"/>
    <dgm:cxn modelId="{4200206E-811C-4B77-80C7-6299F2D311AF}" type="presParOf" srcId="{EDE6772D-BDC4-4D25-962A-5080301456E5}" destId="{339D29D7-903C-4701-9184-ECC3AA6DF932}" srcOrd="3" destOrd="0" presId="urn:microsoft.com/office/officeart/2005/8/layout/process4"/>
    <dgm:cxn modelId="{611659AF-513B-470F-96DA-94A0C3913959}" type="presParOf" srcId="{EDE6772D-BDC4-4D25-962A-5080301456E5}" destId="{BA87E489-E978-487F-BDFE-00CC8EE9447A}" srcOrd="4" destOrd="0" presId="urn:microsoft.com/office/officeart/2005/8/layout/process4"/>
    <dgm:cxn modelId="{5ED9E289-697B-4429-AD80-E7F0CE629A84}" type="presParOf" srcId="{BA87E489-E978-487F-BDFE-00CC8EE9447A}" destId="{1911C191-7DE8-4B4F-8004-33C332C25D55}" srcOrd="0" destOrd="0" presId="urn:microsoft.com/office/officeart/2005/8/layout/process4"/>
    <dgm:cxn modelId="{F2B5AB83-DD7A-4C15-8FA7-38DC485318BD}" type="presParOf" srcId="{EDE6772D-BDC4-4D25-962A-5080301456E5}" destId="{0CBDAC02-DFD0-47B4-9853-588EB901417C}" srcOrd="5" destOrd="0" presId="urn:microsoft.com/office/officeart/2005/8/layout/process4"/>
    <dgm:cxn modelId="{8FD9E129-0B1D-4A4E-BDC3-20F1292A68F0}" type="presParOf" srcId="{EDE6772D-BDC4-4D25-962A-5080301456E5}" destId="{96E1552E-35DB-468D-82FA-556DEE2F60D4}" srcOrd="6" destOrd="0" presId="urn:microsoft.com/office/officeart/2005/8/layout/process4"/>
    <dgm:cxn modelId="{5576FCB5-739F-469F-95A2-6E208CB3EBEA}" type="presParOf" srcId="{96E1552E-35DB-468D-82FA-556DEE2F60D4}" destId="{3E1D9C24-FEA9-4BCE-877C-B4807D3F99FC}" srcOrd="0" destOrd="0" presId="urn:microsoft.com/office/officeart/2005/8/layout/process4"/>
    <dgm:cxn modelId="{81564BB1-2E0E-4324-BA6F-3E134E83623E}" type="presParOf" srcId="{EDE6772D-BDC4-4D25-962A-5080301456E5}" destId="{44617AC3-9343-4980-8AFC-C21A0EE6F099}" srcOrd="7" destOrd="0" presId="urn:microsoft.com/office/officeart/2005/8/layout/process4"/>
    <dgm:cxn modelId="{062FC58F-5A1B-4B15-BF37-CF6600B18806}" type="presParOf" srcId="{EDE6772D-BDC4-4D25-962A-5080301456E5}" destId="{7321141E-AA83-45FC-8BDC-AABD6F10B3A2}" srcOrd="8" destOrd="0" presId="urn:microsoft.com/office/officeart/2005/8/layout/process4"/>
    <dgm:cxn modelId="{44C53C99-B81E-49C3-80AA-D8ACD6597241}" type="presParOf" srcId="{7321141E-AA83-45FC-8BDC-AABD6F10B3A2}" destId="{A24573B6-6A03-437C-9C79-2EDC05CFA11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1C096DF-A318-4C56-A928-513ACAD0F071}" type="doc">
      <dgm:prSet loTypeId="urn:microsoft.com/office/officeart/2005/8/layout/process4" loCatId="list" qsTypeId="urn:microsoft.com/office/officeart/2005/8/quickstyle/3d2" qsCatId="3D" csTypeId="urn:microsoft.com/office/officeart/2005/8/colors/colorful1#1" csCatId="colorful" phldr="1"/>
      <dgm:spPr/>
      <dgm:t>
        <a:bodyPr/>
        <a:lstStyle/>
        <a:p>
          <a:endParaRPr lang="en-US"/>
        </a:p>
      </dgm:t>
    </dgm:pt>
    <dgm:pt modelId="{36896063-D4DF-42E8-B3FC-DA0193D8FF73}">
      <dgm:prSet/>
      <dgm:spPr>
        <a:solidFill>
          <a:srgbClr val="CC6600"/>
        </a:solidFill>
      </dgm:spPr>
      <dgm:t>
        <a:bodyPr/>
        <a:lstStyle/>
        <a:p>
          <a:pPr rtl="0"/>
          <a:r>
            <a:rPr lang="en-US" b="1" dirty="0">
              <a:solidFill>
                <a:schemeClr val="accent1">
                  <a:lumMod val="20000"/>
                  <a:lumOff val="80000"/>
                </a:schemeClr>
              </a:solidFill>
            </a:rPr>
            <a:t>A critical need</a:t>
          </a:r>
        </a:p>
      </dgm:t>
    </dgm:pt>
    <dgm:pt modelId="{C2DF86AB-F287-4D79-9B57-44658C46A766}" type="parTrans" cxnId="{9F1AAA0F-56FF-4C82-8788-FEF7D26A9D16}">
      <dgm:prSet/>
      <dgm:spPr/>
      <dgm:t>
        <a:bodyPr/>
        <a:lstStyle/>
        <a:p>
          <a:endParaRPr lang="en-US"/>
        </a:p>
      </dgm:t>
    </dgm:pt>
    <dgm:pt modelId="{D90E671E-C241-41AD-ACFB-7983F2706A3B}" type="sibTrans" cxnId="{9F1AAA0F-56FF-4C82-8788-FEF7D26A9D16}">
      <dgm:prSet/>
      <dgm:spPr/>
      <dgm:t>
        <a:bodyPr/>
        <a:lstStyle/>
        <a:p>
          <a:endParaRPr lang="en-US"/>
        </a:p>
      </dgm:t>
    </dgm:pt>
    <dgm:pt modelId="{C22DEEA7-32B9-441D-8B2D-4C6047C9A45E}">
      <dgm:prSet/>
      <dgm:spPr>
        <a:solidFill>
          <a:srgbClr val="CC6600"/>
        </a:solidFill>
      </dgm:spPr>
      <dgm:t>
        <a:bodyPr/>
        <a:lstStyle/>
        <a:p>
          <a:pPr rtl="0"/>
          <a:r>
            <a:rPr lang="en-US" b="1" dirty="0">
              <a:solidFill>
                <a:schemeClr val="accent1">
                  <a:lumMod val="20000"/>
                  <a:lumOff val="80000"/>
                </a:schemeClr>
              </a:solidFill>
            </a:rPr>
            <a:t>Means for better education</a:t>
          </a:r>
        </a:p>
      </dgm:t>
    </dgm:pt>
    <dgm:pt modelId="{99374280-DAAB-4DEB-A4B2-DC25168C6801}" type="parTrans" cxnId="{FE4FEB9D-5D0B-4549-B923-877A4C00B569}">
      <dgm:prSet/>
      <dgm:spPr/>
      <dgm:t>
        <a:bodyPr/>
        <a:lstStyle/>
        <a:p>
          <a:endParaRPr lang="en-US"/>
        </a:p>
      </dgm:t>
    </dgm:pt>
    <dgm:pt modelId="{36192F73-26E9-4567-9197-ED81D485FD1B}" type="sibTrans" cxnId="{FE4FEB9D-5D0B-4549-B923-877A4C00B569}">
      <dgm:prSet/>
      <dgm:spPr/>
      <dgm:t>
        <a:bodyPr/>
        <a:lstStyle/>
        <a:p>
          <a:endParaRPr lang="en-US"/>
        </a:p>
      </dgm:t>
    </dgm:pt>
    <dgm:pt modelId="{220D6DA0-2789-42C5-A8E1-09B767288338}">
      <dgm:prSet/>
      <dgm:spPr>
        <a:solidFill>
          <a:srgbClr val="CC6600"/>
        </a:solidFill>
      </dgm:spPr>
      <dgm:t>
        <a:bodyPr/>
        <a:lstStyle/>
        <a:p>
          <a:pPr rtl="0"/>
          <a:r>
            <a:rPr lang="en-US" b="1" dirty="0">
              <a:solidFill>
                <a:schemeClr val="accent1">
                  <a:lumMod val="20000"/>
                  <a:lumOff val="80000"/>
                </a:schemeClr>
              </a:solidFill>
            </a:rPr>
            <a:t>About collaborating to compete</a:t>
          </a:r>
        </a:p>
      </dgm:t>
    </dgm:pt>
    <dgm:pt modelId="{E9D77A1C-13F7-4AB3-9E8C-462150482AFA}" type="parTrans" cxnId="{15FEDE19-DA99-40C5-9CEB-361A9CAA1604}">
      <dgm:prSet/>
      <dgm:spPr/>
      <dgm:t>
        <a:bodyPr/>
        <a:lstStyle/>
        <a:p>
          <a:endParaRPr lang="en-US"/>
        </a:p>
      </dgm:t>
    </dgm:pt>
    <dgm:pt modelId="{8D07A2C5-6D1D-4D50-9899-FBD23E5D4DC3}" type="sibTrans" cxnId="{15FEDE19-DA99-40C5-9CEB-361A9CAA1604}">
      <dgm:prSet/>
      <dgm:spPr/>
      <dgm:t>
        <a:bodyPr/>
        <a:lstStyle/>
        <a:p>
          <a:endParaRPr lang="en-US"/>
        </a:p>
      </dgm:t>
    </dgm:pt>
    <dgm:pt modelId="{1234FDA3-F039-40D4-B14E-755A00FE22A9}">
      <dgm:prSet/>
      <dgm:spPr>
        <a:solidFill>
          <a:srgbClr val="CC6600"/>
        </a:solidFill>
      </dgm:spPr>
      <dgm:t>
        <a:bodyPr/>
        <a:lstStyle/>
        <a:p>
          <a:pPr rtl="0"/>
          <a:r>
            <a:rPr lang="en-US" b="1" dirty="0">
              <a:solidFill>
                <a:schemeClr val="accent1">
                  <a:lumMod val="20000"/>
                  <a:lumOff val="80000"/>
                </a:schemeClr>
              </a:solidFill>
            </a:rPr>
            <a:t>Mainstreamed</a:t>
          </a:r>
        </a:p>
      </dgm:t>
    </dgm:pt>
    <dgm:pt modelId="{1291D393-1AF6-489D-ABD8-EDE351773661}" type="parTrans" cxnId="{2A25EF34-5482-4E6B-A670-9AEE2ECFFF07}">
      <dgm:prSet/>
      <dgm:spPr/>
      <dgm:t>
        <a:bodyPr/>
        <a:lstStyle/>
        <a:p>
          <a:endParaRPr lang="en-US"/>
        </a:p>
      </dgm:t>
    </dgm:pt>
    <dgm:pt modelId="{E11535FD-2B43-46E7-862E-6D80A7DE049E}" type="sibTrans" cxnId="{2A25EF34-5482-4E6B-A670-9AEE2ECFFF07}">
      <dgm:prSet/>
      <dgm:spPr/>
      <dgm:t>
        <a:bodyPr/>
        <a:lstStyle/>
        <a:p>
          <a:endParaRPr lang="en-US"/>
        </a:p>
      </dgm:t>
    </dgm:pt>
    <dgm:pt modelId="{0D63ADB8-6E36-4DA7-9EC4-CDE2F1CC5AB5}">
      <dgm:prSet/>
      <dgm:spPr>
        <a:solidFill>
          <a:srgbClr val="CC6600"/>
        </a:solidFill>
      </dgm:spPr>
      <dgm:t>
        <a:bodyPr/>
        <a:lstStyle/>
        <a:p>
          <a:pPr rtl="0"/>
          <a:r>
            <a:rPr lang="en-US" b="1" dirty="0">
              <a:solidFill>
                <a:schemeClr val="accent1">
                  <a:lumMod val="20000"/>
                  <a:lumOff val="80000"/>
                </a:schemeClr>
              </a:solidFill>
            </a:rPr>
            <a:t>A priority for ”yesterday”</a:t>
          </a:r>
        </a:p>
      </dgm:t>
    </dgm:pt>
    <dgm:pt modelId="{E6300E6D-104C-4175-8E4B-B32A87362306}" type="parTrans" cxnId="{5782BA0D-59DC-4038-B542-8573EE7E362F}">
      <dgm:prSet/>
      <dgm:spPr/>
      <dgm:t>
        <a:bodyPr/>
        <a:lstStyle/>
        <a:p>
          <a:endParaRPr lang="en-US"/>
        </a:p>
      </dgm:t>
    </dgm:pt>
    <dgm:pt modelId="{95425EEA-E383-4C50-8692-8ECE4B04633D}" type="sibTrans" cxnId="{5782BA0D-59DC-4038-B542-8573EE7E362F}">
      <dgm:prSet/>
      <dgm:spPr/>
      <dgm:t>
        <a:bodyPr/>
        <a:lstStyle/>
        <a:p>
          <a:endParaRPr lang="en-US"/>
        </a:p>
      </dgm:t>
    </dgm:pt>
    <dgm:pt modelId="{EBD93DCB-99BB-49BA-866F-050ACE709395}" type="pres">
      <dgm:prSet presAssocID="{21C096DF-A318-4C56-A928-513ACAD0F071}" presName="Name0" presStyleCnt="0">
        <dgm:presLayoutVars>
          <dgm:dir/>
          <dgm:animLvl val="lvl"/>
          <dgm:resizeHandles val="exact"/>
        </dgm:presLayoutVars>
      </dgm:prSet>
      <dgm:spPr/>
      <dgm:t>
        <a:bodyPr/>
        <a:lstStyle/>
        <a:p>
          <a:endParaRPr lang="en-US"/>
        </a:p>
      </dgm:t>
    </dgm:pt>
    <dgm:pt modelId="{2C5B5587-E54E-470B-9A7C-96CD798E201F}" type="pres">
      <dgm:prSet presAssocID="{0D63ADB8-6E36-4DA7-9EC4-CDE2F1CC5AB5}" presName="boxAndChildren" presStyleCnt="0"/>
      <dgm:spPr/>
    </dgm:pt>
    <dgm:pt modelId="{5D3D166B-9E2C-4F53-8B69-045F7A98DFF8}" type="pres">
      <dgm:prSet presAssocID="{0D63ADB8-6E36-4DA7-9EC4-CDE2F1CC5AB5}" presName="parentTextBox" presStyleLbl="node1" presStyleIdx="0" presStyleCnt="5"/>
      <dgm:spPr/>
      <dgm:t>
        <a:bodyPr/>
        <a:lstStyle/>
        <a:p>
          <a:endParaRPr lang="en-US"/>
        </a:p>
      </dgm:t>
    </dgm:pt>
    <dgm:pt modelId="{D382EB33-A76B-4182-A01C-51BB4352C3E3}" type="pres">
      <dgm:prSet presAssocID="{E11535FD-2B43-46E7-862E-6D80A7DE049E}" presName="sp" presStyleCnt="0"/>
      <dgm:spPr/>
    </dgm:pt>
    <dgm:pt modelId="{96D15D17-04D1-41BF-8D28-570B578A6D54}" type="pres">
      <dgm:prSet presAssocID="{1234FDA3-F039-40D4-B14E-755A00FE22A9}" presName="arrowAndChildren" presStyleCnt="0"/>
      <dgm:spPr/>
    </dgm:pt>
    <dgm:pt modelId="{0327F92D-10FF-4A83-BC91-CD97E0FDFDD5}" type="pres">
      <dgm:prSet presAssocID="{1234FDA3-F039-40D4-B14E-755A00FE22A9}" presName="parentTextArrow" presStyleLbl="node1" presStyleIdx="1" presStyleCnt="5"/>
      <dgm:spPr/>
      <dgm:t>
        <a:bodyPr/>
        <a:lstStyle/>
        <a:p>
          <a:endParaRPr lang="en-US"/>
        </a:p>
      </dgm:t>
    </dgm:pt>
    <dgm:pt modelId="{C3B67C9E-8E80-4A69-849F-B8806D61EF4F}" type="pres">
      <dgm:prSet presAssocID="{8D07A2C5-6D1D-4D50-9899-FBD23E5D4DC3}" presName="sp" presStyleCnt="0"/>
      <dgm:spPr/>
    </dgm:pt>
    <dgm:pt modelId="{D02D606E-4C9C-4B66-BCBF-EE2D0F3091E5}" type="pres">
      <dgm:prSet presAssocID="{220D6DA0-2789-42C5-A8E1-09B767288338}" presName="arrowAndChildren" presStyleCnt="0"/>
      <dgm:spPr/>
    </dgm:pt>
    <dgm:pt modelId="{786E853F-C339-4CCD-BB0E-0CB90E0516F0}" type="pres">
      <dgm:prSet presAssocID="{220D6DA0-2789-42C5-A8E1-09B767288338}" presName="parentTextArrow" presStyleLbl="node1" presStyleIdx="2" presStyleCnt="5"/>
      <dgm:spPr/>
      <dgm:t>
        <a:bodyPr/>
        <a:lstStyle/>
        <a:p>
          <a:endParaRPr lang="en-US"/>
        </a:p>
      </dgm:t>
    </dgm:pt>
    <dgm:pt modelId="{9E094185-09C6-4A1A-B86E-A9878E336B2A}" type="pres">
      <dgm:prSet presAssocID="{36192F73-26E9-4567-9197-ED81D485FD1B}" presName="sp" presStyleCnt="0"/>
      <dgm:spPr/>
    </dgm:pt>
    <dgm:pt modelId="{0433E16C-E505-4161-A36E-B0ED76E96209}" type="pres">
      <dgm:prSet presAssocID="{C22DEEA7-32B9-441D-8B2D-4C6047C9A45E}" presName="arrowAndChildren" presStyleCnt="0"/>
      <dgm:spPr/>
    </dgm:pt>
    <dgm:pt modelId="{5BD3549F-6473-4729-B23D-1DD368957ED9}" type="pres">
      <dgm:prSet presAssocID="{C22DEEA7-32B9-441D-8B2D-4C6047C9A45E}" presName="parentTextArrow" presStyleLbl="node1" presStyleIdx="3" presStyleCnt="5"/>
      <dgm:spPr/>
      <dgm:t>
        <a:bodyPr/>
        <a:lstStyle/>
        <a:p>
          <a:endParaRPr lang="en-US"/>
        </a:p>
      </dgm:t>
    </dgm:pt>
    <dgm:pt modelId="{EA240BED-CEEE-4CC0-ADB6-DEE21E10B939}" type="pres">
      <dgm:prSet presAssocID="{D90E671E-C241-41AD-ACFB-7983F2706A3B}" presName="sp" presStyleCnt="0"/>
      <dgm:spPr/>
    </dgm:pt>
    <dgm:pt modelId="{06778BA7-1490-4C6C-8017-21A55C4B0CB8}" type="pres">
      <dgm:prSet presAssocID="{36896063-D4DF-42E8-B3FC-DA0193D8FF73}" presName="arrowAndChildren" presStyleCnt="0"/>
      <dgm:spPr/>
    </dgm:pt>
    <dgm:pt modelId="{3D2F52D6-0EBB-4C92-9647-67AAAD1D3F21}" type="pres">
      <dgm:prSet presAssocID="{36896063-D4DF-42E8-B3FC-DA0193D8FF73}" presName="parentTextArrow" presStyleLbl="node1" presStyleIdx="4" presStyleCnt="5"/>
      <dgm:spPr/>
      <dgm:t>
        <a:bodyPr/>
        <a:lstStyle/>
        <a:p>
          <a:endParaRPr lang="en-US"/>
        </a:p>
      </dgm:t>
    </dgm:pt>
  </dgm:ptLst>
  <dgm:cxnLst>
    <dgm:cxn modelId="{6DA4060D-E4B8-4F39-8945-9E90F0A5088D}" type="presOf" srcId="{36896063-D4DF-42E8-B3FC-DA0193D8FF73}" destId="{3D2F52D6-0EBB-4C92-9647-67AAAD1D3F21}" srcOrd="0" destOrd="0" presId="urn:microsoft.com/office/officeart/2005/8/layout/process4"/>
    <dgm:cxn modelId="{B10DA9CA-2E06-41D2-91E3-613577DD7D78}" type="presOf" srcId="{0D63ADB8-6E36-4DA7-9EC4-CDE2F1CC5AB5}" destId="{5D3D166B-9E2C-4F53-8B69-045F7A98DFF8}" srcOrd="0" destOrd="0" presId="urn:microsoft.com/office/officeart/2005/8/layout/process4"/>
    <dgm:cxn modelId="{45A432DC-03EB-4923-9C10-BC5103B27825}" type="presOf" srcId="{C22DEEA7-32B9-441D-8B2D-4C6047C9A45E}" destId="{5BD3549F-6473-4729-B23D-1DD368957ED9}" srcOrd="0" destOrd="0" presId="urn:microsoft.com/office/officeart/2005/8/layout/process4"/>
    <dgm:cxn modelId="{9F1AAA0F-56FF-4C82-8788-FEF7D26A9D16}" srcId="{21C096DF-A318-4C56-A928-513ACAD0F071}" destId="{36896063-D4DF-42E8-B3FC-DA0193D8FF73}" srcOrd="0" destOrd="0" parTransId="{C2DF86AB-F287-4D79-9B57-44658C46A766}" sibTransId="{D90E671E-C241-41AD-ACFB-7983F2706A3B}"/>
    <dgm:cxn modelId="{31A30647-C46D-4349-8F22-5FFBF4F95E38}" type="presOf" srcId="{220D6DA0-2789-42C5-A8E1-09B767288338}" destId="{786E853F-C339-4CCD-BB0E-0CB90E0516F0}" srcOrd="0" destOrd="0" presId="urn:microsoft.com/office/officeart/2005/8/layout/process4"/>
    <dgm:cxn modelId="{5782BA0D-59DC-4038-B542-8573EE7E362F}" srcId="{21C096DF-A318-4C56-A928-513ACAD0F071}" destId="{0D63ADB8-6E36-4DA7-9EC4-CDE2F1CC5AB5}" srcOrd="4" destOrd="0" parTransId="{E6300E6D-104C-4175-8E4B-B32A87362306}" sibTransId="{95425EEA-E383-4C50-8692-8ECE4B04633D}"/>
    <dgm:cxn modelId="{F5364AC6-58DF-42C4-9353-5B275A649F61}" type="presOf" srcId="{1234FDA3-F039-40D4-B14E-755A00FE22A9}" destId="{0327F92D-10FF-4A83-BC91-CD97E0FDFDD5}" srcOrd="0" destOrd="0" presId="urn:microsoft.com/office/officeart/2005/8/layout/process4"/>
    <dgm:cxn modelId="{2A25EF34-5482-4E6B-A670-9AEE2ECFFF07}" srcId="{21C096DF-A318-4C56-A928-513ACAD0F071}" destId="{1234FDA3-F039-40D4-B14E-755A00FE22A9}" srcOrd="3" destOrd="0" parTransId="{1291D393-1AF6-489D-ABD8-EDE351773661}" sibTransId="{E11535FD-2B43-46E7-862E-6D80A7DE049E}"/>
    <dgm:cxn modelId="{FE4FEB9D-5D0B-4549-B923-877A4C00B569}" srcId="{21C096DF-A318-4C56-A928-513ACAD0F071}" destId="{C22DEEA7-32B9-441D-8B2D-4C6047C9A45E}" srcOrd="1" destOrd="0" parTransId="{99374280-DAAB-4DEB-A4B2-DC25168C6801}" sibTransId="{36192F73-26E9-4567-9197-ED81D485FD1B}"/>
    <dgm:cxn modelId="{73299B45-E828-4CB4-84D7-93C347535C0F}" type="presOf" srcId="{21C096DF-A318-4C56-A928-513ACAD0F071}" destId="{EBD93DCB-99BB-49BA-866F-050ACE709395}" srcOrd="0" destOrd="0" presId="urn:microsoft.com/office/officeart/2005/8/layout/process4"/>
    <dgm:cxn modelId="{15FEDE19-DA99-40C5-9CEB-361A9CAA1604}" srcId="{21C096DF-A318-4C56-A928-513ACAD0F071}" destId="{220D6DA0-2789-42C5-A8E1-09B767288338}" srcOrd="2" destOrd="0" parTransId="{E9D77A1C-13F7-4AB3-9E8C-462150482AFA}" sibTransId="{8D07A2C5-6D1D-4D50-9899-FBD23E5D4DC3}"/>
    <dgm:cxn modelId="{C11C1B0D-BD81-4A66-A157-ED8A485CF954}" type="presParOf" srcId="{EBD93DCB-99BB-49BA-866F-050ACE709395}" destId="{2C5B5587-E54E-470B-9A7C-96CD798E201F}" srcOrd="0" destOrd="0" presId="urn:microsoft.com/office/officeart/2005/8/layout/process4"/>
    <dgm:cxn modelId="{052C5947-4EED-4C26-95CB-71CCB7CAE051}" type="presParOf" srcId="{2C5B5587-E54E-470B-9A7C-96CD798E201F}" destId="{5D3D166B-9E2C-4F53-8B69-045F7A98DFF8}" srcOrd="0" destOrd="0" presId="urn:microsoft.com/office/officeart/2005/8/layout/process4"/>
    <dgm:cxn modelId="{40703475-F0A7-4ABB-9CB8-6C05DA2A4514}" type="presParOf" srcId="{EBD93DCB-99BB-49BA-866F-050ACE709395}" destId="{D382EB33-A76B-4182-A01C-51BB4352C3E3}" srcOrd="1" destOrd="0" presId="urn:microsoft.com/office/officeart/2005/8/layout/process4"/>
    <dgm:cxn modelId="{224F0599-1258-4554-8957-D362A3D25939}" type="presParOf" srcId="{EBD93DCB-99BB-49BA-866F-050ACE709395}" destId="{96D15D17-04D1-41BF-8D28-570B578A6D54}" srcOrd="2" destOrd="0" presId="urn:microsoft.com/office/officeart/2005/8/layout/process4"/>
    <dgm:cxn modelId="{08AD696B-BDF7-4FDE-A225-0BCAAD8B56D9}" type="presParOf" srcId="{96D15D17-04D1-41BF-8D28-570B578A6D54}" destId="{0327F92D-10FF-4A83-BC91-CD97E0FDFDD5}" srcOrd="0" destOrd="0" presId="urn:microsoft.com/office/officeart/2005/8/layout/process4"/>
    <dgm:cxn modelId="{5D26A8C8-2066-4B5C-B938-8E6C66D1B252}" type="presParOf" srcId="{EBD93DCB-99BB-49BA-866F-050ACE709395}" destId="{C3B67C9E-8E80-4A69-849F-B8806D61EF4F}" srcOrd="3" destOrd="0" presId="urn:microsoft.com/office/officeart/2005/8/layout/process4"/>
    <dgm:cxn modelId="{5E763EBF-3719-4238-A194-48BACF3FDD34}" type="presParOf" srcId="{EBD93DCB-99BB-49BA-866F-050ACE709395}" destId="{D02D606E-4C9C-4B66-BCBF-EE2D0F3091E5}" srcOrd="4" destOrd="0" presId="urn:microsoft.com/office/officeart/2005/8/layout/process4"/>
    <dgm:cxn modelId="{02BF00ED-6765-4BB9-8876-C7BE411D2816}" type="presParOf" srcId="{D02D606E-4C9C-4B66-BCBF-EE2D0F3091E5}" destId="{786E853F-C339-4CCD-BB0E-0CB90E0516F0}" srcOrd="0" destOrd="0" presId="urn:microsoft.com/office/officeart/2005/8/layout/process4"/>
    <dgm:cxn modelId="{48D32D13-0B91-4BD2-9108-1A6D1211DED1}" type="presParOf" srcId="{EBD93DCB-99BB-49BA-866F-050ACE709395}" destId="{9E094185-09C6-4A1A-B86E-A9878E336B2A}" srcOrd="5" destOrd="0" presId="urn:microsoft.com/office/officeart/2005/8/layout/process4"/>
    <dgm:cxn modelId="{4CA06E84-D49C-428F-97E8-B9E42B084B21}" type="presParOf" srcId="{EBD93DCB-99BB-49BA-866F-050ACE709395}" destId="{0433E16C-E505-4161-A36E-B0ED76E96209}" srcOrd="6" destOrd="0" presId="urn:microsoft.com/office/officeart/2005/8/layout/process4"/>
    <dgm:cxn modelId="{17DE5213-CDC0-4153-A966-C5F41CCB0575}" type="presParOf" srcId="{0433E16C-E505-4161-A36E-B0ED76E96209}" destId="{5BD3549F-6473-4729-B23D-1DD368957ED9}" srcOrd="0" destOrd="0" presId="urn:microsoft.com/office/officeart/2005/8/layout/process4"/>
    <dgm:cxn modelId="{550B75BF-31C9-42D4-8AC4-21AF786B42B0}" type="presParOf" srcId="{EBD93DCB-99BB-49BA-866F-050ACE709395}" destId="{EA240BED-CEEE-4CC0-ADB6-DEE21E10B939}" srcOrd="7" destOrd="0" presId="urn:microsoft.com/office/officeart/2005/8/layout/process4"/>
    <dgm:cxn modelId="{C883EE38-12E6-4B9E-889A-957E56D49525}" type="presParOf" srcId="{EBD93DCB-99BB-49BA-866F-050ACE709395}" destId="{06778BA7-1490-4C6C-8017-21A55C4B0CB8}" srcOrd="8" destOrd="0" presId="urn:microsoft.com/office/officeart/2005/8/layout/process4"/>
    <dgm:cxn modelId="{B93088DE-DD78-4714-B6F2-8B728FC3F784}" type="presParOf" srcId="{06778BA7-1490-4C6C-8017-21A55C4B0CB8}" destId="{3D2F52D6-0EBB-4C92-9647-67AAAD1D3F21}"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816923-9424-4BA7-9FC9-CCE07E9D5BAD}" type="doc">
      <dgm:prSet loTypeId="urn:microsoft.com/office/officeart/2005/8/layout/lProcess3" loCatId="process" qsTypeId="urn:microsoft.com/office/officeart/2005/8/quickstyle/3d7" qsCatId="3D" csTypeId="urn:microsoft.com/office/officeart/2005/8/colors/accent1_2" csCatId="accent1" phldr="1"/>
      <dgm:spPr/>
      <dgm:t>
        <a:bodyPr/>
        <a:lstStyle/>
        <a:p>
          <a:endParaRPr lang="en-US"/>
        </a:p>
      </dgm:t>
    </dgm:pt>
    <dgm:pt modelId="{28B4DB66-EDA0-49BD-987F-61915B6E64FA}">
      <dgm:prSet custT="1"/>
      <dgm:spPr/>
      <dgm:t>
        <a:bodyPr/>
        <a:lstStyle/>
        <a:p>
          <a:pPr rtl="0"/>
          <a:r>
            <a:rPr lang="en-US" sz="2000" i="1"/>
            <a:t>More than 200 million live in slums, and about 500 million go without electricity</a:t>
          </a:r>
          <a:endParaRPr lang="en-US" sz="2000"/>
        </a:p>
      </dgm:t>
    </dgm:pt>
    <dgm:pt modelId="{0824923B-4733-476C-8491-572CE73A4F0F}" type="parTrans" cxnId="{EFE23E99-6D81-4EB4-A6E1-D0D8C9A0A0FD}">
      <dgm:prSet/>
      <dgm:spPr/>
      <dgm:t>
        <a:bodyPr/>
        <a:lstStyle/>
        <a:p>
          <a:endParaRPr lang="en-US" sz="1600"/>
        </a:p>
      </dgm:t>
    </dgm:pt>
    <dgm:pt modelId="{870603F9-676B-46D9-B8B5-D6AF7CF7D219}" type="sibTrans" cxnId="{EFE23E99-6D81-4EB4-A6E1-D0D8C9A0A0FD}">
      <dgm:prSet/>
      <dgm:spPr/>
      <dgm:t>
        <a:bodyPr/>
        <a:lstStyle/>
        <a:p>
          <a:endParaRPr lang="en-US" sz="1600"/>
        </a:p>
      </dgm:t>
    </dgm:pt>
    <dgm:pt modelId="{EB7B9FC6-0829-4678-B7AB-517F885F3DC9}">
      <dgm:prSet custT="1"/>
      <dgm:spPr/>
      <dgm:t>
        <a:bodyPr/>
        <a:lstStyle/>
        <a:p>
          <a:pPr rtl="0"/>
          <a:r>
            <a:rPr lang="en-US" sz="2000" i="1" dirty="0"/>
            <a:t>The region is home to over 10 million children of primary school age who are out of school.</a:t>
          </a:r>
          <a:endParaRPr lang="en-US" sz="2000" dirty="0"/>
        </a:p>
      </dgm:t>
    </dgm:pt>
    <dgm:pt modelId="{7F6D7441-46A9-414B-B34A-C0F9DC392A5D}" type="parTrans" cxnId="{62D3C5DE-AADB-4EFA-B189-7B2EFFA1A296}">
      <dgm:prSet/>
      <dgm:spPr/>
      <dgm:t>
        <a:bodyPr/>
        <a:lstStyle/>
        <a:p>
          <a:endParaRPr lang="en-US" sz="1600"/>
        </a:p>
      </dgm:t>
    </dgm:pt>
    <dgm:pt modelId="{137F4940-BA45-4958-B9B8-F186539AD2B5}" type="sibTrans" cxnId="{62D3C5DE-AADB-4EFA-B189-7B2EFFA1A296}">
      <dgm:prSet/>
      <dgm:spPr/>
      <dgm:t>
        <a:bodyPr/>
        <a:lstStyle/>
        <a:p>
          <a:endParaRPr lang="en-US" sz="1600"/>
        </a:p>
      </dgm:t>
    </dgm:pt>
    <dgm:pt modelId="{D35528C0-8230-446F-A9AE-FF38111E7085}">
      <dgm:prSet custT="1"/>
      <dgm:spPr/>
      <dgm:t>
        <a:bodyPr/>
        <a:lstStyle/>
        <a:p>
          <a:pPr rtl="0"/>
          <a:r>
            <a:rPr lang="en-US" sz="2000" i="1"/>
            <a:t>Higher education is still a privilege of a few.</a:t>
          </a:r>
          <a:endParaRPr lang="en-US" sz="2000"/>
        </a:p>
      </dgm:t>
    </dgm:pt>
    <dgm:pt modelId="{3B4DFB3F-A4CE-49B8-B176-6F3FE43077DB}" type="parTrans" cxnId="{41D8408A-7B40-4F9F-B1DD-84808A19EC80}">
      <dgm:prSet/>
      <dgm:spPr/>
      <dgm:t>
        <a:bodyPr/>
        <a:lstStyle/>
        <a:p>
          <a:endParaRPr lang="en-US" sz="1600"/>
        </a:p>
      </dgm:t>
    </dgm:pt>
    <dgm:pt modelId="{CB41C179-FD98-4614-B903-3DA763C3E58C}" type="sibTrans" cxnId="{41D8408A-7B40-4F9F-B1DD-84808A19EC80}">
      <dgm:prSet/>
      <dgm:spPr/>
      <dgm:t>
        <a:bodyPr/>
        <a:lstStyle/>
        <a:p>
          <a:endParaRPr lang="en-US" sz="1600"/>
        </a:p>
      </dgm:t>
    </dgm:pt>
    <dgm:pt modelId="{AE03033C-114D-4DB5-8E1F-8CB5E146C0B1}" type="pres">
      <dgm:prSet presAssocID="{99816923-9424-4BA7-9FC9-CCE07E9D5BAD}" presName="Name0" presStyleCnt="0">
        <dgm:presLayoutVars>
          <dgm:chPref val="3"/>
          <dgm:dir/>
          <dgm:animLvl val="lvl"/>
          <dgm:resizeHandles/>
        </dgm:presLayoutVars>
      </dgm:prSet>
      <dgm:spPr/>
      <dgm:t>
        <a:bodyPr/>
        <a:lstStyle/>
        <a:p>
          <a:endParaRPr lang="en-US"/>
        </a:p>
      </dgm:t>
    </dgm:pt>
    <dgm:pt modelId="{CC97104E-B878-4488-B48B-06005C0A3B93}" type="pres">
      <dgm:prSet presAssocID="{28B4DB66-EDA0-49BD-987F-61915B6E64FA}" presName="horFlow" presStyleCnt="0"/>
      <dgm:spPr/>
    </dgm:pt>
    <dgm:pt modelId="{6A4685A3-D3E4-4AD4-8BDA-698B6D483FE6}" type="pres">
      <dgm:prSet presAssocID="{28B4DB66-EDA0-49BD-987F-61915B6E64FA}" presName="bigChev" presStyleLbl="node1" presStyleIdx="0" presStyleCnt="3"/>
      <dgm:spPr/>
      <dgm:t>
        <a:bodyPr/>
        <a:lstStyle/>
        <a:p>
          <a:endParaRPr lang="en-US"/>
        </a:p>
      </dgm:t>
    </dgm:pt>
    <dgm:pt modelId="{5E4B44E3-A37F-4441-97D0-91C1B12547BF}" type="pres">
      <dgm:prSet presAssocID="{28B4DB66-EDA0-49BD-987F-61915B6E64FA}" presName="vSp" presStyleCnt="0"/>
      <dgm:spPr/>
    </dgm:pt>
    <dgm:pt modelId="{13FF6C0E-F5C3-441E-98AE-94C7206C865B}" type="pres">
      <dgm:prSet presAssocID="{EB7B9FC6-0829-4678-B7AB-517F885F3DC9}" presName="horFlow" presStyleCnt="0"/>
      <dgm:spPr/>
    </dgm:pt>
    <dgm:pt modelId="{824457DC-789D-4F95-A4DE-60372E24F436}" type="pres">
      <dgm:prSet presAssocID="{EB7B9FC6-0829-4678-B7AB-517F885F3DC9}" presName="bigChev" presStyleLbl="node1" presStyleIdx="1" presStyleCnt="3"/>
      <dgm:spPr/>
      <dgm:t>
        <a:bodyPr/>
        <a:lstStyle/>
        <a:p>
          <a:endParaRPr lang="en-US"/>
        </a:p>
      </dgm:t>
    </dgm:pt>
    <dgm:pt modelId="{38C26DAE-17A7-4921-ADD7-DAADAD50B1FF}" type="pres">
      <dgm:prSet presAssocID="{EB7B9FC6-0829-4678-B7AB-517F885F3DC9}" presName="vSp" presStyleCnt="0"/>
      <dgm:spPr/>
    </dgm:pt>
    <dgm:pt modelId="{01DAD316-561B-405F-83CF-2BE313492F45}" type="pres">
      <dgm:prSet presAssocID="{D35528C0-8230-446F-A9AE-FF38111E7085}" presName="horFlow" presStyleCnt="0"/>
      <dgm:spPr/>
    </dgm:pt>
    <dgm:pt modelId="{91CF45AF-60A9-4824-87C2-EED7B754C0E0}" type="pres">
      <dgm:prSet presAssocID="{D35528C0-8230-446F-A9AE-FF38111E7085}" presName="bigChev" presStyleLbl="node1" presStyleIdx="2" presStyleCnt="3"/>
      <dgm:spPr/>
      <dgm:t>
        <a:bodyPr/>
        <a:lstStyle/>
        <a:p>
          <a:endParaRPr lang="en-US"/>
        </a:p>
      </dgm:t>
    </dgm:pt>
  </dgm:ptLst>
  <dgm:cxnLst>
    <dgm:cxn modelId="{62D3C5DE-AADB-4EFA-B189-7B2EFFA1A296}" srcId="{99816923-9424-4BA7-9FC9-CCE07E9D5BAD}" destId="{EB7B9FC6-0829-4678-B7AB-517F885F3DC9}" srcOrd="1" destOrd="0" parTransId="{7F6D7441-46A9-414B-B34A-C0F9DC392A5D}" sibTransId="{137F4940-BA45-4958-B9B8-F186539AD2B5}"/>
    <dgm:cxn modelId="{EFE23E99-6D81-4EB4-A6E1-D0D8C9A0A0FD}" srcId="{99816923-9424-4BA7-9FC9-CCE07E9D5BAD}" destId="{28B4DB66-EDA0-49BD-987F-61915B6E64FA}" srcOrd="0" destOrd="0" parTransId="{0824923B-4733-476C-8491-572CE73A4F0F}" sibTransId="{870603F9-676B-46D9-B8B5-D6AF7CF7D219}"/>
    <dgm:cxn modelId="{EB2BB81A-E427-4934-AA27-B9EED3066DBF}" type="presOf" srcId="{28B4DB66-EDA0-49BD-987F-61915B6E64FA}" destId="{6A4685A3-D3E4-4AD4-8BDA-698B6D483FE6}" srcOrd="0" destOrd="0" presId="urn:microsoft.com/office/officeart/2005/8/layout/lProcess3"/>
    <dgm:cxn modelId="{AC0C5EDC-1AF8-4F71-AA33-16681FC49706}" type="presOf" srcId="{99816923-9424-4BA7-9FC9-CCE07E9D5BAD}" destId="{AE03033C-114D-4DB5-8E1F-8CB5E146C0B1}" srcOrd="0" destOrd="0" presId="urn:microsoft.com/office/officeart/2005/8/layout/lProcess3"/>
    <dgm:cxn modelId="{786CF8F7-997E-4A09-AE36-311AF288E1D3}" type="presOf" srcId="{D35528C0-8230-446F-A9AE-FF38111E7085}" destId="{91CF45AF-60A9-4824-87C2-EED7B754C0E0}" srcOrd="0" destOrd="0" presId="urn:microsoft.com/office/officeart/2005/8/layout/lProcess3"/>
    <dgm:cxn modelId="{41D8408A-7B40-4F9F-B1DD-84808A19EC80}" srcId="{99816923-9424-4BA7-9FC9-CCE07E9D5BAD}" destId="{D35528C0-8230-446F-A9AE-FF38111E7085}" srcOrd="2" destOrd="0" parTransId="{3B4DFB3F-A4CE-49B8-B176-6F3FE43077DB}" sibTransId="{CB41C179-FD98-4614-B903-3DA763C3E58C}"/>
    <dgm:cxn modelId="{E0FADDAF-FF32-4AD5-87DA-C087C6C4E5A9}" type="presOf" srcId="{EB7B9FC6-0829-4678-B7AB-517F885F3DC9}" destId="{824457DC-789D-4F95-A4DE-60372E24F436}" srcOrd="0" destOrd="0" presId="urn:microsoft.com/office/officeart/2005/8/layout/lProcess3"/>
    <dgm:cxn modelId="{EE9D81BD-098A-4784-91A7-7E4DE3BDF5E1}" type="presParOf" srcId="{AE03033C-114D-4DB5-8E1F-8CB5E146C0B1}" destId="{CC97104E-B878-4488-B48B-06005C0A3B93}" srcOrd="0" destOrd="0" presId="urn:microsoft.com/office/officeart/2005/8/layout/lProcess3"/>
    <dgm:cxn modelId="{F0CE88E4-C9B2-412B-A63F-BC0646D655BA}" type="presParOf" srcId="{CC97104E-B878-4488-B48B-06005C0A3B93}" destId="{6A4685A3-D3E4-4AD4-8BDA-698B6D483FE6}" srcOrd="0" destOrd="0" presId="urn:microsoft.com/office/officeart/2005/8/layout/lProcess3"/>
    <dgm:cxn modelId="{70307847-F3C5-4F86-A54C-7452BD9EEB13}" type="presParOf" srcId="{AE03033C-114D-4DB5-8E1F-8CB5E146C0B1}" destId="{5E4B44E3-A37F-4441-97D0-91C1B12547BF}" srcOrd="1" destOrd="0" presId="urn:microsoft.com/office/officeart/2005/8/layout/lProcess3"/>
    <dgm:cxn modelId="{F63E5B14-6BDF-41C7-B40F-BD82FC8928A0}" type="presParOf" srcId="{AE03033C-114D-4DB5-8E1F-8CB5E146C0B1}" destId="{13FF6C0E-F5C3-441E-98AE-94C7206C865B}" srcOrd="2" destOrd="0" presId="urn:microsoft.com/office/officeart/2005/8/layout/lProcess3"/>
    <dgm:cxn modelId="{DC945D05-839C-44CB-9564-6EA04B2A1CAC}" type="presParOf" srcId="{13FF6C0E-F5C3-441E-98AE-94C7206C865B}" destId="{824457DC-789D-4F95-A4DE-60372E24F436}" srcOrd="0" destOrd="0" presId="urn:microsoft.com/office/officeart/2005/8/layout/lProcess3"/>
    <dgm:cxn modelId="{37707F38-61D5-4B31-85E8-DCC9FDDDF01F}" type="presParOf" srcId="{AE03033C-114D-4DB5-8E1F-8CB5E146C0B1}" destId="{38C26DAE-17A7-4921-ADD7-DAADAD50B1FF}" srcOrd="3" destOrd="0" presId="urn:microsoft.com/office/officeart/2005/8/layout/lProcess3"/>
    <dgm:cxn modelId="{AE3E48A2-DAB5-4416-9AE6-168800654597}" type="presParOf" srcId="{AE03033C-114D-4DB5-8E1F-8CB5E146C0B1}" destId="{01DAD316-561B-405F-83CF-2BE313492F45}" srcOrd="4" destOrd="0" presId="urn:microsoft.com/office/officeart/2005/8/layout/lProcess3"/>
    <dgm:cxn modelId="{B9374D41-3857-4CB1-962C-4ABE1B344C94}" type="presParOf" srcId="{01DAD316-561B-405F-83CF-2BE313492F45}" destId="{91CF45AF-60A9-4824-87C2-EED7B754C0E0}"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432504-E10D-4B52-9E0D-F64CFEFD539F}" type="doc">
      <dgm:prSet loTypeId="urn:microsoft.com/office/officeart/2005/8/layout/target1" loCatId="relationship" qsTypeId="urn:microsoft.com/office/officeart/2005/8/quickstyle/3d7" qsCatId="3D" csTypeId="urn:microsoft.com/office/officeart/2005/8/colors/accent2_5" csCatId="accent2" phldr="1"/>
      <dgm:spPr/>
      <dgm:t>
        <a:bodyPr/>
        <a:lstStyle/>
        <a:p>
          <a:endParaRPr lang="en-US"/>
        </a:p>
      </dgm:t>
    </dgm:pt>
    <dgm:pt modelId="{10A20079-C969-420B-AFDD-C216B702FD84}">
      <dgm:prSet/>
      <dgm:spPr/>
      <dgm:t>
        <a:bodyPr/>
        <a:lstStyle/>
        <a:p>
          <a:pPr rtl="0"/>
          <a:r>
            <a:rPr lang="en-US" b="1" dirty="0"/>
            <a:t>Global</a:t>
          </a:r>
        </a:p>
      </dgm:t>
    </dgm:pt>
    <dgm:pt modelId="{067B3339-6D6E-474C-A3DB-F3BBDF1FB2C3}" type="parTrans" cxnId="{202BA4E6-6399-4C8D-908E-CE180311F14E}">
      <dgm:prSet/>
      <dgm:spPr/>
      <dgm:t>
        <a:bodyPr/>
        <a:lstStyle/>
        <a:p>
          <a:endParaRPr lang="en-US"/>
        </a:p>
      </dgm:t>
    </dgm:pt>
    <dgm:pt modelId="{71807249-1AED-483A-AD87-7F21B0A10F69}" type="sibTrans" cxnId="{202BA4E6-6399-4C8D-908E-CE180311F14E}">
      <dgm:prSet/>
      <dgm:spPr/>
      <dgm:t>
        <a:bodyPr/>
        <a:lstStyle/>
        <a:p>
          <a:endParaRPr lang="en-US"/>
        </a:p>
      </dgm:t>
    </dgm:pt>
    <dgm:pt modelId="{E66E8B16-0924-4720-95B6-14C4D0C09A50}">
      <dgm:prSet/>
      <dgm:spPr/>
      <dgm:t>
        <a:bodyPr/>
        <a:lstStyle/>
        <a:p>
          <a:pPr rtl="0"/>
          <a:r>
            <a:rPr lang="en-US" b="1" dirty="0"/>
            <a:t>Knowledge Based</a:t>
          </a:r>
        </a:p>
      </dgm:t>
    </dgm:pt>
    <dgm:pt modelId="{1BB78855-9271-4F9A-868E-59024D94EF05}" type="sibTrans" cxnId="{7BD54DF9-1D1B-4531-963C-4B167EE9CB9B}">
      <dgm:prSet/>
      <dgm:spPr/>
      <dgm:t>
        <a:bodyPr/>
        <a:lstStyle/>
        <a:p>
          <a:endParaRPr lang="en-US"/>
        </a:p>
      </dgm:t>
    </dgm:pt>
    <dgm:pt modelId="{9A8BF9F3-7253-4115-AE50-B6F3EDF576D8}" type="parTrans" cxnId="{7BD54DF9-1D1B-4531-963C-4B167EE9CB9B}">
      <dgm:prSet/>
      <dgm:spPr/>
      <dgm:t>
        <a:bodyPr/>
        <a:lstStyle/>
        <a:p>
          <a:endParaRPr lang="en-US"/>
        </a:p>
      </dgm:t>
    </dgm:pt>
    <dgm:pt modelId="{54A59134-DCDE-43B2-B3D3-5E1651E82430}">
      <dgm:prSet/>
      <dgm:spPr/>
      <dgm:t>
        <a:bodyPr/>
        <a:lstStyle/>
        <a:p>
          <a:pPr rtl="0"/>
          <a:r>
            <a:rPr lang="en-US" b="1" dirty="0"/>
            <a:t>Constantly Changing</a:t>
          </a:r>
        </a:p>
      </dgm:t>
    </dgm:pt>
    <dgm:pt modelId="{D886F677-BC6E-4055-B937-617D0ED16EC4}" type="sibTrans" cxnId="{497B9F66-C6AD-4446-9D14-1EDB33334157}">
      <dgm:prSet/>
      <dgm:spPr/>
      <dgm:t>
        <a:bodyPr/>
        <a:lstStyle/>
        <a:p>
          <a:endParaRPr lang="en-US"/>
        </a:p>
      </dgm:t>
    </dgm:pt>
    <dgm:pt modelId="{049F35E9-1D78-4F47-8636-4D8C1578A9EC}" type="parTrans" cxnId="{497B9F66-C6AD-4446-9D14-1EDB33334157}">
      <dgm:prSet/>
      <dgm:spPr/>
      <dgm:t>
        <a:bodyPr/>
        <a:lstStyle/>
        <a:p>
          <a:endParaRPr lang="en-US"/>
        </a:p>
      </dgm:t>
    </dgm:pt>
    <dgm:pt modelId="{1BFA3C34-EE94-4090-B0CE-7AB7158A176E}">
      <dgm:prSet/>
      <dgm:spPr/>
      <dgm:t>
        <a:bodyPr/>
        <a:lstStyle/>
        <a:p>
          <a:pPr rtl="0"/>
          <a:r>
            <a:rPr lang="en-US" b="1" dirty="0"/>
            <a:t>Technology driven</a:t>
          </a:r>
        </a:p>
      </dgm:t>
    </dgm:pt>
    <dgm:pt modelId="{B03755DA-17C9-4EBE-8727-3496B1EC3880}" type="sibTrans" cxnId="{CA3D11C7-E8AC-46D6-8508-97A94DF789D2}">
      <dgm:prSet/>
      <dgm:spPr/>
      <dgm:t>
        <a:bodyPr/>
        <a:lstStyle/>
        <a:p>
          <a:endParaRPr lang="en-US"/>
        </a:p>
      </dgm:t>
    </dgm:pt>
    <dgm:pt modelId="{6473D184-311C-42EA-BD75-DE3BDE4004A8}" type="parTrans" cxnId="{CA3D11C7-E8AC-46D6-8508-97A94DF789D2}">
      <dgm:prSet/>
      <dgm:spPr/>
      <dgm:t>
        <a:bodyPr/>
        <a:lstStyle/>
        <a:p>
          <a:endParaRPr lang="en-US"/>
        </a:p>
      </dgm:t>
    </dgm:pt>
    <dgm:pt modelId="{86409330-1320-40C8-9EC7-66F1A791A855}">
      <dgm:prSet/>
      <dgm:spPr/>
      <dgm:t>
        <a:bodyPr/>
        <a:lstStyle/>
        <a:p>
          <a:pPr rtl="0"/>
          <a:r>
            <a:rPr lang="en-US" b="1" dirty="0"/>
            <a:t>Highly Competitive</a:t>
          </a:r>
        </a:p>
      </dgm:t>
    </dgm:pt>
    <dgm:pt modelId="{A23037F3-A737-445F-9B4A-711160A0EA4B}" type="sibTrans" cxnId="{7A23B251-04E8-4E60-B4B9-6B37A852D256}">
      <dgm:prSet/>
      <dgm:spPr/>
      <dgm:t>
        <a:bodyPr/>
        <a:lstStyle/>
        <a:p>
          <a:endParaRPr lang="en-US"/>
        </a:p>
      </dgm:t>
    </dgm:pt>
    <dgm:pt modelId="{CC97183C-1363-41D4-8C6B-24C9CE6AB99C}" type="parTrans" cxnId="{7A23B251-04E8-4E60-B4B9-6B37A852D256}">
      <dgm:prSet/>
      <dgm:spPr/>
      <dgm:t>
        <a:bodyPr/>
        <a:lstStyle/>
        <a:p>
          <a:endParaRPr lang="en-US"/>
        </a:p>
      </dgm:t>
    </dgm:pt>
    <dgm:pt modelId="{37E12E04-E9E4-4BBA-B213-61414C00F94C}" type="pres">
      <dgm:prSet presAssocID="{6D432504-E10D-4B52-9E0D-F64CFEFD539F}" presName="composite" presStyleCnt="0">
        <dgm:presLayoutVars>
          <dgm:chMax val="5"/>
          <dgm:dir/>
          <dgm:resizeHandles val="exact"/>
        </dgm:presLayoutVars>
      </dgm:prSet>
      <dgm:spPr/>
      <dgm:t>
        <a:bodyPr/>
        <a:lstStyle/>
        <a:p>
          <a:endParaRPr lang="en-US"/>
        </a:p>
      </dgm:t>
    </dgm:pt>
    <dgm:pt modelId="{B44341D7-2FCA-4080-83CB-1C2D657476A9}" type="pres">
      <dgm:prSet presAssocID="{10A20079-C969-420B-AFDD-C216B702FD84}" presName="circle1" presStyleLbl="lnNode1" presStyleIdx="0" presStyleCnt="5"/>
      <dgm:spPr>
        <a:solidFill>
          <a:schemeClr val="accent1">
            <a:lumMod val="75000"/>
          </a:schemeClr>
        </a:solidFill>
      </dgm:spPr>
    </dgm:pt>
    <dgm:pt modelId="{6B6B0335-D670-402F-B02F-F8CCD53E5FD8}" type="pres">
      <dgm:prSet presAssocID="{10A20079-C969-420B-AFDD-C216B702FD84}" presName="text1" presStyleLbl="revTx" presStyleIdx="0" presStyleCnt="5">
        <dgm:presLayoutVars>
          <dgm:bulletEnabled val="1"/>
        </dgm:presLayoutVars>
      </dgm:prSet>
      <dgm:spPr/>
      <dgm:t>
        <a:bodyPr/>
        <a:lstStyle/>
        <a:p>
          <a:endParaRPr lang="en-US"/>
        </a:p>
      </dgm:t>
    </dgm:pt>
    <dgm:pt modelId="{C38EC92E-70D6-43F8-8075-1B58FB9F8C8F}" type="pres">
      <dgm:prSet presAssocID="{10A20079-C969-420B-AFDD-C216B702FD84}" presName="line1" presStyleLbl="callout" presStyleIdx="0" presStyleCnt="10"/>
      <dgm:spPr/>
    </dgm:pt>
    <dgm:pt modelId="{FBC97994-D5C8-409B-B239-3FA716568AB6}" type="pres">
      <dgm:prSet presAssocID="{10A20079-C969-420B-AFDD-C216B702FD84}" presName="d1" presStyleLbl="callout" presStyleIdx="1" presStyleCnt="10"/>
      <dgm:spPr/>
    </dgm:pt>
    <dgm:pt modelId="{8FA7FCCF-1B3B-4DE1-BB28-D9BE3FF6DD42}" type="pres">
      <dgm:prSet presAssocID="{86409330-1320-40C8-9EC7-66F1A791A855}" presName="circle2" presStyleLbl="lnNode1" presStyleIdx="1" presStyleCnt="5"/>
      <dgm:spPr>
        <a:solidFill>
          <a:schemeClr val="accent1">
            <a:lumMod val="20000"/>
            <a:lumOff val="80000"/>
            <a:alpha val="87500"/>
          </a:schemeClr>
        </a:solidFill>
      </dgm:spPr>
    </dgm:pt>
    <dgm:pt modelId="{1B099109-A93E-4208-8A94-ADE7B2EB216D}" type="pres">
      <dgm:prSet presAssocID="{86409330-1320-40C8-9EC7-66F1A791A855}" presName="text2" presStyleLbl="revTx" presStyleIdx="1" presStyleCnt="5">
        <dgm:presLayoutVars>
          <dgm:bulletEnabled val="1"/>
        </dgm:presLayoutVars>
      </dgm:prSet>
      <dgm:spPr/>
      <dgm:t>
        <a:bodyPr/>
        <a:lstStyle/>
        <a:p>
          <a:endParaRPr lang="en-US"/>
        </a:p>
      </dgm:t>
    </dgm:pt>
    <dgm:pt modelId="{5C2D1EE8-094B-463E-B219-E686D794AEC5}" type="pres">
      <dgm:prSet presAssocID="{86409330-1320-40C8-9EC7-66F1A791A855}" presName="line2" presStyleLbl="callout" presStyleIdx="2" presStyleCnt="10"/>
      <dgm:spPr/>
    </dgm:pt>
    <dgm:pt modelId="{B9522AB9-87E5-4082-A498-7218FF4EFC5F}" type="pres">
      <dgm:prSet presAssocID="{86409330-1320-40C8-9EC7-66F1A791A855}" presName="d2" presStyleLbl="callout" presStyleIdx="3" presStyleCnt="10"/>
      <dgm:spPr/>
    </dgm:pt>
    <dgm:pt modelId="{67E788C3-B8BF-481D-AA2A-8BC8D202B262}" type="pres">
      <dgm:prSet presAssocID="{1BFA3C34-EE94-4090-B0CE-7AB7158A176E}" presName="circle3" presStyleLbl="lnNode1" presStyleIdx="2" presStyleCnt="5"/>
      <dgm:spPr>
        <a:solidFill>
          <a:srgbClr val="92D050">
            <a:alpha val="75000"/>
          </a:srgbClr>
        </a:solidFill>
      </dgm:spPr>
    </dgm:pt>
    <dgm:pt modelId="{D3E755FB-651F-49FF-8912-6521E47BBA0C}" type="pres">
      <dgm:prSet presAssocID="{1BFA3C34-EE94-4090-B0CE-7AB7158A176E}" presName="text3" presStyleLbl="revTx" presStyleIdx="2" presStyleCnt="5">
        <dgm:presLayoutVars>
          <dgm:bulletEnabled val="1"/>
        </dgm:presLayoutVars>
      </dgm:prSet>
      <dgm:spPr/>
      <dgm:t>
        <a:bodyPr/>
        <a:lstStyle/>
        <a:p>
          <a:endParaRPr lang="en-US"/>
        </a:p>
      </dgm:t>
    </dgm:pt>
    <dgm:pt modelId="{723A7AA2-AB94-4B1D-9947-D77447D7CC10}" type="pres">
      <dgm:prSet presAssocID="{1BFA3C34-EE94-4090-B0CE-7AB7158A176E}" presName="line3" presStyleLbl="callout" presStyleIdx="4" presStyleCnt="10"/>
      <dgm:spPr/>
    </dgm:pt>
    <dgm:pt modelId="{F4228120-2D29-4CF9-A527-7C5F0420E5D2}" type="pres">
      <dgm:prSet presAssocID="{1BFA3C34-EE94-4090-B0CE-7AB7158A176E}" presName="d3" presStyleLbl="callout" presStyleIdx="5" presStyleCnt="10"/>
      <dgm:spPr/>
    </dgm:pt>
    <dgm:pt modelId="{1AF10EAE-56DB-479C-A983-E961868B0C69}" type="pres">
      <dgm:prSet presAssocID="{54A59134-DCDE-43B2-B3D3-5E1651E82430}" presName="circle4" presStyleLbl="lnNode1" presStyleIdx="3" presStyleCnt="5"/>
      <dgm:spPr>
        <a:solidFill>
          <a:srgbClr val="FFC000">
            <a:alpha val="62500"/>
          </a:srgbClr>
        </a:solidFill>
      </dgm:spPr>
    </dgm:pt>
    <dgm:pt modelId="{27DC6E9E-EF18-4EFD-A9E0-5C8612180DFB}" type="pres">
      <dgm:prSet presAssocID="{54A59134-DCDE-43B2-B3D3-5E1651E82430}" presName="text4" presStyleLbl="revTx" presStyleIdx="3" presStyleCnt="5">
        <dgm:presLayoutVars>
          <dgm:bulletEnabled val="1"/>
        </dgm:presLayoutVars>
      </dgm:prSet>
      <dgm:spPr/>
      <dgm:t>
        <a:bodyPr/>
        <a:lstStyle/>
        <a:p>
          <a:endParaRPr lang="en-US"/>
        </a:p>
      </dgm:t>
    </dgm:pt>
    <dgm:pt modelId="{D7683C88-376A-43EE-A9DD-904E6BAFC8C1}" type="pres">
      <dgm:prSet presAssocID="{54A59134-DCDE-43B2-B3D3-5E1651E82430}" presName="line4" presStyleLbl="callout" presStyleIdx="6" presStyleCnt="10"/>
      <dgm:spPr/>
    </dgm:pt>
    <dgm:pt modelId="{65B4CF6B-9426-49B4-9352-193A088EE763}" type="pres">
      <dgm:prSet presAssocID="{54A59134-DCDE-43B2-B3D3-5E1651E82430}" presName="d4" presStyleLbl="callout" presStyleIdx="7" presStyleCnt="10"/>
      <dgm:spPr/>
    </dgm:pt>
    <dgm:pt modelId="{4EC321E9-DF2A-4DB7-9AF3-D5D54C2574B8}" type="pres">
      <dgm:prSet presAssocID="{E66E8B16-0924-4720-95B6-14C4D0C09A50}" presName="circle5" presStyleLbl="lnNode1" presStyleIdx="4" presStyleCnt="5"/>
      <dgm:spPr>
        <a:solidFill>
          <a:srgbClr val="C00000">
            <a:alpha val="50000"/>
          </a:srgbClr>
        </a:solidFill>
      </dgm:spPr>
    </dgm:pt>
    <dgm:pt modelId="{B549F14B-BC70-4A1F-9797-5417CA187492}" type="pres">
      <dgm:prSet presAssocID="{E66E8B16-0924-4720-95B6-14C4D0C09A50}" presName="text5" presStyleLbl="revTx" presStyleIdx="4" presStyleCnt="5">
        <dgm:presLayoutVars>
          <dgm:bulletEnabled val="1"/>
        </dgm:presLayoutVars>
      </dgm:prSet>
      <dgm:spPr/>
      <dgm:t>
        <a:bodyPr/>
        <a:lstStyle/>
        <a:p>
          <a:endParaRPr lang="en-US"/>
        </a:p>
      </dgm:t>
    </dgm:pt>
    <dgm:pt modelId="{C28656C0-00C5-49EA-A201-F0F6A68AE09B}" type="pres">
      <dgm:prSet presAssocID="{E66E8B16-0924-4720-95B6-14C4D0C09A50}" presName="line5" presStyleLbl="callout" presStyleIdx="8" presStyleCnt="10"/>
      <dgm:spPr/>
    </dgm:pt>
    <dgm:pt modelId="{DA3B7C17-B235-4E88-B02A-6B7C304490C0}" type="pres">
      <dgm:prSet presAssocID="{E66E8B16-0924-4720-95B6-14C4D0C09A50}" presName="d5" presStyleLbl="callout" presStyleIdx="9" presStyleCnt="10"/>
      <dgm:spPr/>
    </dgm:pt>
  </dgm:ptLst>
  <dgm:cxnLst>
    <dgm:cxn modelId="{EB03171B-F74E-4522-ACA7-D37ED8F48EAE}" type="presOf" srcId="{54A59134-DCDE-43B2-B3D3-5E1651E82430}" destId="{27DC6E9E-EF18-4EFD-A9E0-5C8612180DFB}" srcOrd="0" destOrd="0" presId="urn:microsoft.com/office/officeart/2005/8/layout/target1"/>
    <dgm:cxn modelId="{E7FA20BA-FE80-4B6D-8D52-117F290A9C52}" type="presOf" srcId="{E66E8B16-0924-4720-95B6-14C4D0C09A50}" destId="{B549F14B-BC70-4A1F-9797-5417CA187492}" srcOrd="0" destOrd="0" presId="urn:microsoft.com/office/officeart/2005/8/layout/target1"/>
    <dgm:cxn modelId="{7BD54DF9-1D1B-4531-963C-4B167EE9CB9B}" srcId="{6D432504-E10D-4B52-9E0D-F64CFEFD539F}" destId="{E66E8B16-0924-4720-95B6-14C4D0C09A50}" srcOrd="4" destOrd="0" parTransId="{9A8BF9F3-7253-4115-AE50-B6F3EDF576D8}" sibTransId="{1BB78855-9271-4F9A-868E-59024D94EF05}"/>
    <dgm:cxn modelId="{7A23B251-04E8-4E60-B4B9-6B37A852D256}" srcId="{6D432504-E10D-4B52-9E0D-F64CFEFD539F}" destId="{86409330-1320-40C8-9EC7-66F1A791A855}" srcOrd="1" destOrd="0" parTransId="{CC97183C-1363-41D4-8C6B-24C9CE6AB99C}" sibTransId="{A23037F3-A737-445F-9B4A-711160A0EA4B}"/>
    <dgm:cxn modelId="{F417187B-3108-4278-BB6C-67B32AF81B11}" type="presOf" srcId="{6D432504-E10D-4B52-9E0D-F64CFEFD539F}" destId="{37E12E04-E9E4-4BBA-B213-61414C00F94C}" srcOrd="0" destOrd="0" presId="urn:microsoft.com/office/officeart/2005/8/layout/target1"/>
    <dgm:cxn modelId="{DA26A892-4D9F-43D1-9215-CA0710919742}" type="presOf" srcId="{10A20079-C969-420B-AFDD-C216B702FD84}" destId="{6B6B0335-D670-402F-B02F-F8CCD53E5FD8}" srcOrd="0" destOrd="0" presId="urn:microsoft.com/office/officeart/2005/8/layout/target1"/>
    <dgm:cxn modelId="{C7B18B73-D824-4986-AC9A-8E6E02FBF85A}" type="presOf" srcId="{86409330-1320-40C8-9EC7-66F1A791A855}" destId="{1B099109-A93E-4208-8A94-ADE7B2EB216D}" srcOrd="0" destOrd="0" presId="urn:microsoft.com/office/officeart/2005/8/layout/target1"/>
    <dgm:cxn modelId="{202BA4E6-6399-4C8D-908E-CE180311F14E}" srcId="{6D432504-E10D-4B52-9E0D-F64CFEFD539F}" destId="{10A20079-C969-420B-AFDD-C216B702FD84}" srcOrd="0" destOrd="0" parTransId="{067B3339-6D6E-474C-A3DB-F3BBDF1FB2C3}" sibTransId="{71807249-1AED-483A-AD87-7F21B0A10F69}"/>
    <dgm:cxn modelId="{497B9F66-C6AD-4446-9D14-1EDB33334157}" srcId="{6D432504-E10D-4B52-9E0D-F64CFEFD539F}" destId="{54A59134-DCDE-43B2-B3D3-5E1651E82430}" srcOrd="3" destOrd="0" parTransId="{049F35E9-1D78-4F47-8636-4D8C1578A9EC}" sibTransId="{D886F677-BC6E-4055-B937-617D0ED16EC4}"/>
    <dgm:cxn modelId="{E6DD2019-DE1D-4B0E-AED6-FBBB41465D63}" type="presOf" srcId="{1BFA3C34-EE94-4090-B0CE-7AB7158A176E}" destId="{D3E755FB-651F-49FF-8912-6521E47BBA0C}" srcOrd="0" destOrd="0" presId="urn:microsoft.com/office/officeart/2005/8/layout/target1"/>
    <dgm:cxn modelId="{CA3D11C7-E8AC-46D6-8508-97A94DF789D2}" srcId="{6D432504-E10D-4B52-9E0D-F64CFEFD539F}" destId="{1BFA3C34-EE94-4090-B0CE-7AB7158A176E}" srcOrd="2" destOrd="0" parTransId="{6473D184-311C-42EA-BD75-DE3BDE4004A8}" sibTransId="{B03755DA-17C9-4EBE-8727-3496B1EC3880}"/>
    <dgm:cxn modelId="{ACA5033F-CD92-4CD1-9477-59CF3155C39D}" type="presParOf" srcId="{37E12E04-E9E4-4BBA-B213-61414C00F94C}" destId="{B44341D7-2FCA-4080-83CB-1C2D657476A9}" srcOrd="0" destOrd="0" presId="urn:microsoft.com/office/officeart/2005/8/layout/target1"/>
    <dgm:cxn modelId="{5840FA62-664D-47CB-BABA-9993F061BC6A}" type="presParOf" srcId="{37E12E04-E9E4-4BBA-B213-61414C00F94C}" destId="{6B6B0335-D670-402F-B02F-F8CCD53E5FD8}" srcOrd="1" destOrd="0" presId="urn:microsoft.com/office/officeart/2005/8/layout/target1"/>
    <dgm:cxn modelId="{0F9763A4-EE53-433A-802A-FA379ECA1FB8}" type="presParOf" srcId="{37E12E04-E9E4-4BBA-B213-61414C00F94C}" destId="{C38EC92E-70D6-43F8-8075-1B58FB9F8C8F}" srcOrd="2" destOrd="0" presId="urn:microsoft.com/office/officeart/2005/8/layout/target1"/>
    <dgm:cxn modelId="{C9B90581-1BC2-40B8-88B6-3B4E26949AA8}" type="presParOf" srcId="{37E12E04-E9E4-4BBA-B213-61414C00F94C}" destId="{FBC97994-D5C8-409B-B239-3FA716568AB6}" srcOrd="3" destOrd="0" presId="urn:microsoft.com/office/officeart/2005/8/layout/target1"/>
    <dgm:cxn modelId="{413B112B-6A38-4C56-ADB9-CDD7139C6B26}" type="presParOf" srcId="{37E12E04-E9E4-4BBA-B213-61414C00F94C}" destId="{8FA7FCCF-1B3B-4DE1-BB28-D9BE3FF6DD42}" srcOrd="4" destOrd="0" presId="urn:microsoft.com/office/officeart/2005/8/layout/target1"/>
    <dgm:cxn modelId="{3FA785A1-F347-4D7F-A8A9-03D6D672AC97}" type="presParOf" srcId="{37E12E04-E9E4-4BBA-B213-61414C00F94C}" destId="{1B099109-A93E-4208-8A94-ADE7B2EB216D}" srcOrd="5" destOrd="0" presId="urn:microsoft.com/office/officeart/2005/8/layout/target1"/>
    <dgm:cxn modelId="{A7F22174-1BEE-4850-86B0-54C2AB9E9C69}" type="presParOf" srcId="{37E12E04-E9E4-4BBA-B213-61414C00F94C}" destId="{5C2D1EE8-094B-463E-B219-E686D794AEC5}" srcOrd="6" destOrd="0" presId="urn:microsoft.com/office/officeart/2005/8/layout/target1"/>
    <dgm:cxn modelId="{508CE7C6-8AEE-442C-A626-A2CCFCC4443A}" type="presParOf" srcId="{37E12E04-E9E4-4BBA-B213-61414C00F94C}" destId="{B9522AB9-87E5-4082-A498-7218FF4EFC5F}" srcOrd="7" destOrd="0" presId="urn:microsoft.com/office/officeart/2005/8/layout/target1"/>
    <dgm:cxn modelId="{D09C82D3-8E00-4F14-A717-780374BE6DAF}" type="presParOf" srcId="{37E12E04-E9E4-4BBA-B213-61414C00F94C}" destId="{67E788C3-B8BF-481D-AA2A-8BC8D202B262}" srcOrd="8" destOrd="0" presId="urn:microsoft.com/office/officeart/2005/8/layout/target1"/>
    <dgm:cxn modelId="{B8A20074-FBCC-46C7-A735-403A50B7B16B}" type="presParOf" srcId="{37E12E04-E9E4-4BBA-B213-61414C00F94C}" destId="{D3E755FB-651F-49FF-8912-6521E47BBA0C}" srcOrd="9" destOrd="0" presId="urn:microsoft.com/office/officeart/2005/8/layout/target1"/>
    <dgm:cxn modelId="{E2DFC816-A7E0-4468-B8E1-F73EBCB565A1}" type="presParOf" srcId="{37E12E04-E9E4-4BBA-B213-61414C00F94C}" destId="{723A7AA2-AB94-4B1D-9947-D77447D7CC10}" srcOrd="10" destOrd="0" presId="urn:microsoft.com/office/officeart/2005/8/layout/target1"/>
    <dgm:cxn modelId="{4115AE4B-58D6-469C-BA17-B6DA214A4DA8}" type="presParOf" srcId="{37E12E04-E9E4-4BBA-B213-61414C00F94C}" destId="{F4228120-2D29-4CF9-A527-7C5F0420E5D2}" srcOrd="11" destOrd="0" presId="urn:microsoft.com/office/officeart/2005/8/layout/target1"/>
    <dgm:cxn modelId="{8FE36252-F51C-4ACE-9382-138C5365BD6A}" type="presParOf" srcId="{37E12E04-E9E4-4BBA-B213-61414C00F94C}" destId="{1AF10EAE-56DB-479C-A983-E961868B0C69}" srcOrd="12" destOrd="0" presId="urn:microsoft.com/office/officeart/2005/8/layout/target1"/>
    <dgm:cxn modelId="{A94EDCD8-94B1-4CBF-9BB8-57D83BF0A4E4}" type="presParOf" srcId="{37E12E04-E9E4-4BBA-B213-61414C00F94C}" destId="{27DC6E9E-EF18-4EFD-A9E0-5C8612180DFB}" srcOrd="13" destOrd="0" presId="urn:microsoft.com/office/officeart/2005/8/layout/target1"/>
    <dgm:cxn modelId="{D2D27C62-BDDA-47EB-8F6F-DD7C019D4E14}" type="presParOf" srcId="{37E12E04-E9E4-4BBA-B213-61414C00F94C}" destId="{D7683C88-376A-43EE-A9DD-904E6BAFC8C1}" srcOrd="14" destOrd="0" presId="urn:microsoft.com/office/officeart/2005/8/layout/target1"/>
    <dgm:cxn modelId="{324AABB3-E9E8-46BB-B389-B6D0C38AFBD4}" type="presParOf" srcId="{37E12E04-E9E4-4BBA-B213-61414C00F94C}" destId="{65B4CF6B-9426-49B4-9352-193A088EE763}" srcOrd="15" destOrd="0" presId="urn:microsoft.com/office/officeart/2005/8/layout/target1"/>
    <dgm:cxn modelId="{A092CB91-92D3-49FA-AC20-BA6400C8817A}" type="presParOf" srcId="{37E12E04-E9E4-4BBA-B213-61414C00F94C}" destId="{4EC321E9-DF2A-4DB7-9AF3-D5D54C2574B8}" srcOrd="16" destOrd="0" presId="urn:microsoft.com/office/officeart/2005/8/layout/target1"/>
    <dgm:cxn modelId="{54E70A23-7292-4794-8E0F-BFCA7A51D1AE}" type="presParOf" srcId="{37E12E04-E9E4-4BBA-B213-61414C00F94C}" destId="{B549F14B-BC70-4A1F-9797-5417CA187492}" srcOrd="17" destOrd="0" presId="urn:microsoft.com/office/officeart/2005/8/layout/target1"/>
    <dgm:cxn modelId="{9EAE88A0-240C-4D7A-99A4-C2E7EA2DB399}" type="presParOf" srcId="{37E12E04-E9E4-4BBA-B213-61414C00F94C}" destId="{C28656C0-00C5-49EA-A201-F0F6A68AE09B}" srcOrd="18" destOrd="0" presId="urn:microsoft.com/office/officeart/2005/8/layout/target1"/>
    <dgm:cxn modelId="{546CDB6A-A678-47DF-8DD3-89AF795D579D}" type="presParOf" srcId="{37E12E04-E9E4-4BBA-B213-61414C00F94C}" destId="{DA3B7C17-B235-4E88-B02A-6B7C304490C0}" srcOrd="19"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CD2F86-DCB9-4E82-9216-5D1275E86FD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6066C21-CD2D-4801-97A0-2E0F5CF43E4F}">
      <dgm:prSet custT="1"/>
      <dgm:spPr/>
      <dgm:t>
        <a:bodyPr/>
        <a:lstStyle/>
        <a:p>
          <a:pPr rtl="0"/>
          <a:r>
            <a:rPr lang="en-US" sz="3600" b="1" kern="1200" dirty="0">
              <a:solidFill>
                <a:srgbClr val="FFFF00"/>
              </a:solidFill>
              <a:latin typeface="Corbel"/>
              <a:ea typeface="+mn-ea"/>
              <a:cs typeface="+mn-cs"/>
            </a:rPr>
            <a:t>Increasing the quantity and improving the quality of tertiary education, with a focus on STEM</a:t>
          </a:r>
          <a:endParaRPr lang="en-US" sz="3600" b="1" kern="1200" dirty="0">
            <a:solidFill>
              <a:srgbClr val="FFFF00"/>
            </a:solidFill>
          </a:endParaRPr>
        </a:p>
      </dgm:t>
    </dgm:pt>
    <dgm:pt modelId="{8D0C1145-1BE5-44D1-83A5-876F547C43B0}" type="parTrans" cxnId="{7C41BFD5-5622-48BD-B5C3-E16B74DDC79E}">
      <dgm:prSet/>
      <dgm:spPr/>
      <dgm:t>
        <a:bodyPr/>
        <a:lstStyle/>
        <a:p>
          <a:endParaRPr lang="en-US" sz="2800"/>
        </a:p>
      </dgm:t>
    </dgm:pt>
    <dgm:pt modelId="{9C1293CA-970F-45BF-BB71-7FE61BCA7910}" type="sibTrans" cxnId="{7C41BFD5-5622-48BD-B5C3-E16B74DDC79E}">
      <dgm:prSet/>
      <dgm:spPr/>
      <dgm:t>
        <a:bodyPr/>
        <a:lstStyle/>
        <a:p>
          <a:endParaRPr lang="en-US" sz="2800"/>
        </a:p>
      </dgm:t>
    </dgm:pt>
    <dgm:pt modelId="{1F530F97-77AF-4D4E-A558-3D3B131AB115}" type="pres">
      <dgm:prSet presAssocID="{A3CD2F86-DCB9-4E82-9216-5D1275E86FDD}" presName="vert0" presStyleCnt="0">
        <dgm:presLayoutVars>
          <dgm:dir/>
          <dgm:animOne val="branch"/>
          <dgm:animLvl val="lvl"/>
        </dgm:presLayoutVars>
      </dgm:prSet>
      <dgm:spPr/>
      <dgm:t>
        <a:bodyPr/>
        <a:lstStyle/>
        <a:p>
          <a:endParaRPr lang="en-US"/>
        </a:p>
      </dgm:t>
    </dgm:pt>
    <dgm:pt modelId="{93C517E4-F4B9-47B3-9C2D-06DCCE5B890A}" type="pres">
      <dgm:prSet presAssocID="{56066C21-CD2D-4801-97A0-2E0F5CF43E4F}" presName="thickLine" presStyleLbl="alignNode1" presStyleIdx="0" presStyleCnt="1"/>
      <dgm:spPr/>
    </dgm:pt>
    <dgm:pt modelId="{24C11A83-A6BD-46B5-965F-B1B70DED378C}" type="pres">
      <dgm:prSet presAssocID="{56066C21-CD2D-4801-97A0-2E0F5CF43E4F}" presName="horz1" presStyleCnt="0"/>
      <dgm:spPr/>
    </dgm:pt>
    <dgm:pt modelId="{6B88242A-A8A4-455D-B524-A2EBB83B6236}" type="pres">
      <dgm:prSet presAssocID="{56066C21-CD2D-4801-97A0-2E0F5CF43E4F}" presName="tx1" presStyleLbl="revTx" presStyleIdx="0" presStyleCnt="1"/>
      <dgm:spPr/>
      <dgm:t>
        <a:bodyPr/>
        <a:lstStyle/>
        <a:p>
          <a:endParaRPr lang="en-US"/>
        </a:p>
      </dgm:t>
    </dgm:pt>
    <dgm:pt modelId="{E44DC431-0558-440B-8DF9-7FEC812B3A7A}" type="pres">
      <dgm:prSet presAssocID="{56066C21-CD2D-4801-97A0-2E0F5CF43E4F}" presName="vert1" presStyleCnt="0"/>
      <dgm:spPr/>
    </dgm:pt>
  </dgm:ptLst>
  <dgm:cxnLst>
    <dgm:cxn modelId="{3A8DA169-6227-4DAF-ABF1-1996DED5F73E}" type="presOf" srcId="{56066C21-CD2D-4801-97A0-2E0F5CF43E4F}" destId="{6B88242A-A8A4-455D-B524-A2EBB83B6236}" srcOrd="0" destOrd="0" presId="urn:microsoft.com/office/officeart/2008/layout/LinedList"/>
    <dgm:cxn modelId="{370DD1F9-A3AD-4AD6-B4BD-944FD83BE7CE}" type="presOf" srcId="{A3CD2F86-DCB9-4E82-9216-5D1275E86FDD}" destId="{1F530F97-77AF-4D4E-A558-3D3B131AB115}" srcOrd="0" destOrd="0" presId="urn:microsoft.com/office/officeart/2008/layout/LinedList"/>
    <dgm:cxn modelId="{7C41BFD5-5622-48BD-B5C3-E16B74DDC79E}" srcId="{A3CD2F86-DCB9-4E82-9216-5D1275E86FDD}" destId="{56066C21-CD2D-4801-97A0-2E0F5CF43E4F}" srcOrd="0" destOrd="0" parTransId="{8D0C1145-1BE5-44D1-83A5-876F547C43B0}" sibTransId="{9C1293CA-970F-45BF-BB71-7FE61BCA7910}"/>
    <dgm:cxn modelId="{050E679F-E18F-4E44-BBE2-C5187A70CCAD}" type="presParOf" srcId="{1F530F97-77AF-4D4E-A558-3D3B131AB115}" destId="{93C517E4-F4B9-47B3-9C2D-06DCCE5B890A}" srcOrd="0" destOrd="0" presId="urn:microsoft.com/office/officeart/2008/layout/LinedList"/>
    <dgm:cxn modelId="{306042FC-F63A-4980-874D-C9FC962B1C6D}" type="presParOf" srcId="{1F530F97-77AF-4D4E-A558-3D3B131AB115}" destId="{24C11A83-A6BD-46B5-965F-B1B70DED378C}" srcOrd="1" destOrd="0" presId="urn:microsoft.com/office/officeart/2008/layout/LinedList"/>
    <dgm:cxn modelId="{93FB9650-5F58-42AE-A65E-EA68B69DB082}" type="presParOf" srcId="{24C11A83-A6BD-46B5-965F-B1B70DED378C}" destId="{6B88242A-A8A4-455D-B524-A2EBB83B6236}" srcOrd="0" destOrd="0" presId="urn:microsoft.com/office/officeart/2008/layout/LinedList"/>
    <dgm:cxn modelId="{AACAB061-450D-4916-A7CB-E274BA936E83}" type="presParOf" srcId="{24C11A83-A6BD-46B5-965F-B1B70DED378C}" destId="{E44DC431-0558-440B-8DF9-7FEC812B3A7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CD2F86-DCB9-4E82-9216-5D1275E86FD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6066C21-CD2D-4801-97A0-2E0F5CF43E4F}">
      <dgm:prSet custT="1"/>
      <dgm:spPr/>
      <dgm:t>
        <a:bodyPr/>
        <a:lstStyle/>
        <a:p>
          <a:pPr rtl="0"/>
          <a:r>
            <a:rPr lang="en-US" sz="3600" b="1" kern="1200" dirty="0">
              <a:solidFill>
                <a:srgbClr val="FFFF00"/>
              </a:solidFill>
              <a:latin typeface="Corbel"/>
              <a:ea typeface="+mn-ea"/>
              <a:cs typeface="+mn-cs"/>
            </a:rPr>
            <a:t>Develop criteria to determine priority research areas at national and regional level</a:t>
          </a:r>
        </a:p>
      </dgm:t>
    </dgm:pt>
    <dgm:pt modelId="{8D0C1145-1BE5-44D1-83A5-876F547C43B0}" type="parTrans" cxnId="{7C41BFD5-5622-48BD-B5C3-E16B74DDC79E}">
      <dgm:prSet/>
      <dgm:spPr/>
      <dgm:t>
        <a:bodyPr/>
        <a:lstStyle/>
        <a:p>
          <a:endParaRPr lang="en-US" sz="2800"/>
        </a:p>
      </dgm:t>
    </dgm:pt>
    <dgm:pt modelId="{9C1293CA-970F-45BF-BB71-7FE61BCA7910}" type="sibTrans" cxnId="{7C41BFD5-5622-48BD-B5C3-E16B74DDC79E}">
      <dgm:prSet/>
      <dgm:spPr/>
      <dgm:t>
        <a:bodyPr/>
        <a:lstStyle/>
        <a:p>
          <a:endParaRPr lang="en-US" sz="2800"/>
        </a:p>
      </dgm:t>
    </dgm:pt>
    <dgm:pt modelId="{1F530F97-77AF-4D4E-A558-3D3B131AB115}" type="pres">
      <dgm:prSet presAssocID="{A3CD2F86-DCB9-4E82-9216-5D1275E86FDD}" presName="vert0" presStyleCnt="0">
        <dgm:presLayoutVars>
          <dgm:dir/>
          <dgm:animOne val="branch"/>
          <dgm:animLvl val="lvl"/>
        </dgm:presLayoutVars>
      </dgm:prSet>
      <dgm:spPr/>
      <dgm:t>
        <a:bodyPr/>
        <a:lstStyle/>
        <a:p>
          <a:endParaRPr lang="en-US"/>
        </a:p>
      </dgm:t>
    </dgm:pt>
    <dgm:pt modelId="{93C517E4-F4B9-47B3-9C2D-06DCCE5B890A}" type="pres">
      <dgm:prSet presAssocID="{56066C21-CD2D-4801-97A0-2E0F5CF43E4F}" presName="thickLine" presStyleLbl="alignNode1" presStyleIdx="0" presStyleCnt="1"/>
      <dgm:spPr/>
    </dgm:pt>
    <dgm:pt modelId="{24C11A83-A6BD-46B5-965F-B1B70DED378C}" type="pres">
      <dgm:prSet presAssocID="{56066C21-CD2D-4801-97A0-2E0F5CF43E4F}" presName="horz1" presStyleCnt="0"/>
      <dgm:spPr/>
    </dgm:pt>
    <dgm:pt modelId="{6B88242A-A8A4-455D-B524-A2EBB83B6236}" type="pres">
      <dgm:prSet presAssocID="{56066C21-CD2D-4801-97A0-2E0F5CF43E4F}" presName="tx1" presStyleLbl="revTx" presStyleIdx="0" presStyleCnt="1"/>
      <dgm:spPr/>
      <dgm:t>
        <a:bodyPr/>
        <a:lstStyle/>
        <a:p>
          <a:endParaRPr lang="en-US"/>
        </a:p>
      </dgm:t>
    </dgm:pt>
    <dgm:pt modelId="{E44DC431-0558-440B-8DF9-7FEC812B3A7A}" type="pres">
      <dgm:prSet presAssocID="{56066C21-CD2D-4801-97A0-2E0F5CF43E4F}" presName="vert1" presStyleCnt="0"/>
      <dgm:spPr/>
    </dgm:pt>
  </dgm:ptLst>
  <dgm:cxnLst>
    <dgm:cxn modelId="{3A8DA169-6227-4DAF-ABF1-1996DED5F73E}" type="presOf" srcId="{56066C21-CD2D-4801-97A0-2E0F5CF43E4F}" destId="{6B88242A-A8A4-455D-B524-A2EBB83B6236}" srcOrd="0" destOrd="0" presId="urn:microsoft.com/office/officeart/2008/layout/LinedList"/>
    <dgm:cxn modelId="{370DD1F9-A3AD-4AD6-B4BD-944FD83BE7CE}" type="presOf" srcId="{A3CD2F86-DCB9-4E82-9216-5D1275E86FDD}" destId="{1F530F97-77AF-4D4E-A558-3D3B131AB115}" srcOrd="0" destOrd="0" presId="urn:microsoft.com/office/officeart/2008/layout/LinedList"/>
    <dgm:cxn modelId="{7C41BFD5-5622-48BD-B5C3-E16B74DDC79E}" srcId="{A3CD2F86-DCB9-4E82-9216-5D1275E86FDD}" destId="{56066C21-CD2D-4801-97A0-2E0F5CF43E4F}" srcOrd="0" destOrd="0" parTransId="{8D0C1145-1BE5-44D1-83A5-876F547C43B0}" sibTransId="{9C1293CA-970F-45BF-BB71-7FE61BCA7910}"/>
    <dgm:cxn modelId="{050E679F-E18F-4E44-BBE2-C5187A70CCAD}" type="presParOf" srcId="{1F530F97-77AF-4D4E-A558-3D3B131AB115}" destId="{93C517E4-F4B9-47B3-9C2D-06DCCE5B890A}" srcOrd="0" destOrd="0" presId="urn:microsoft.com/office/officeart/2008/layout/LinedList"/>
    <dgm:cxn modelId="{306042FC-F63A-4980-874D-C9FC962B1C6D}" type="presParOf" srcId="{1F530F97-77AF-4D4E-A558-3D3B131AB115}" destId="{24C11A83-A6BD-46B5-965F-B1B70DED378C}" srcOrd="1" destOrd="0" presId="urn:microsoft.com/office/officeart/2008/layout/LinedList"/>
    <dgm:cxn modelId="{93FB9650-5F58-42AE-A65E-EA68B69DB082}" type="presParOf" srcId="{24C11A83-A6BD-46B5-965F-B1B70DED378C}" destId="{6B88242A-A8A4-455D-B524-A2EBB83B6236}" srcOrd="0" destOrd="0" presId="urn:microsoft.com/office/officeart/2008/layout/LinedList"/>
    <dgm:cxn modelId="{AACAB061-450D-4916-A7CB-E274BA936E83}" type="presParOf" srcId="{24C11A83-A6BD-46B5-965F-B1B70DED378C}" destId="{E44DC431-0558-440B-8DF9-7FEC812B3A7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CD2F86-DCB9-4E82-9216-5D1275E86FD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6066C21-CD2D-4801-97A0-2E0F5CF43E4F}">
      <dgm:prSet custT="1"/>
      <dgm:spPr/>
      <dgm:t>
        <a:bodyPr/>
        <a:lstStyle/>
        <a:p>
          <a:pPr rtl="0"/>
          <a:r>
            <a:rPr lang="en-US" sz="3600" b="1" kern="1200" dirty="0">
              <a:solidFill>
                <a:srgbClr val="FFFF00"/>
              </a:solidFill>
              <a:latin typeface="Corbel"/>
              <a:ea typeface="+mn-ea"/>
              <a:cs typeface="+mn-cs"/>
            </a:rPr>
            <a:t>Establish financial and administrative mechanisms to enhance the quality and quantity of research produced in priority areas, at national and regional level</a:t>
          </a:r>
        </a:p>
      </dgm:t>
    </dgm:pt>
    <dgm:pt modelId="{8D0C1145-1BE5-44D1-83A5-876F547C43B0}" type="parTrans" cxnId="{7C41BFD5-5622-48BD-B5C3-E16B74DDC79E}">
      <dgm:prSet/>
      <dgm:spPr/>
      <dgm:t>
        <a:bodyPr/>
        <a:lstStyle/>
        <a:p>
          <a:endParaRPr lang="en-US" sz="2800"/>
        </a:p>
      </dgm:t>
    </dgm:pt>
    <dgm:pt modelId="{9C1293CA-970F-45BF-BB71-7FE61BCA7910}" type="sibTrans" cxnId="{7C41BFD5-5622-48BD-B5C3-E16B74DDC79E}">
      <dgm:prSet/>
      <dgm:spPr/>
      <dgm:t>
        <a:bodyPr/>
        <a:lstStyle/>
        <a:p>
          <a:endParaRPr lang="en-US" sz="2800"/>
        </a:p>
      </dgm:t>
    </dgm:pt>
    <dgm:pt modelId="{1F530F97-77AF-4D4E-A558-3D3B131AB115}" type="pres">
      <dgm:prSet presAssocID="{A3CD2F86-DCB9-4E82-9216-5D1275E86FDD}" presName="vert0" presStyleCnt="0">
        <dgm:presLayoutVars>
          <dgm:dir/>
          <dgm:animOne val="branch"/>
          <dgm:animLvl val="lvl"/>
        </dgm:presLayoutVars>
      </dgm:prSet>
      <dgm:spPr/>
      <dgm:t>
        <a:bodyPr/>
        <a:lstStyle/>
        <a:p>
          <a:endParaRPr lang="en-US"/>
        </a:p>
      </dgm:t>
    </dgm:pt>
    <dgm:pt modelId="{93C517E4-F4B9-47B3-9C2D-06DCCE5B890A}" type="pres">
      <dgm:prSet presAssocID="{56066C21-CD2D-4801-97A0-2E0F5CF43E4F}" presName="thickLine" presStyleLbl="alignNode1" presStyleIdx="0" presStyleCnt="1"/>
      <dgm:spPr/>
    </dgm:pt>
    <dgm:pt modelId="{24C11A83-A6BD-46B5-965F-B1B70DED378C}" type="pres">
      <dgm:prSet presAssocID="{56066C21-CD2D-4801-97A0-2E0F5CF43E4F}" presName="horz1" presStyleCnt="0"/>
      <dgm:spPr/>
    </dgm:pt>
    <dgm:pt modelId="{6B88242A-A8A4-455D-B524-A2EBB83B6236}" type="pres">
      <dgm:prSet presAssocID="{56066C21-CD2D-4801-97A0-2E0F5CF43E4F}" presName="tx1" presStyleLbl="revTx" presStyleIdx="0" presStyleCnt="1"/>
      <dgm:spPr/>
      <dgm:t>
        <a:bodyPr/>
        <a:lstStyle/>
        <a:p>
          <a:endParaRPr lang="en-US"/>
        </a:p>
      </dgm:t>
    </dgm:pt>
    <dgm:pt modelId="{E44DC431-0558-440B-8DF9-7FEC812B3A7A}" type="pres">
      <dgm:prSet presAssocID="{56066C21-CD2D-4801-97A0-2E0F5CF43E4F}" presName="vert1" presStyleCnt="0"/>
      <dgm:spPr/>
    </dgm:pt>
  </dgm:ptLst>
  <dgm:cxnLst>
    <dgm:cxn modelId="{3A8DA169-6227-4DAF-ABF1-1996DED5F73E}" type="presOf" srcId="{56066C21-CD2D-4801-97A0-2E0F5CF43E4F}" destId="{6B88242A-A8A4-455D-B524-A2EBB83B6236}" srcOrd="0" destOrd="0" presId="urn:microsoft.com/office/officeart/2008/layout/LinedList"/>
    <dgm:cxn modelId="{370DD1F9-A3AD-4AD6-B4BD-944FD83BE7CE}" type="presOf" srcId="{A3CD2F86-DCB9-4E82-9216-5D1275E86FDD}" destId="{1F530F97-77AF-4D4E-A558-3D3B131AB115}" srcOrd="0" destOrd="0" presId="urn:microsoft.com/office/officeart/2008/layout/LinedList"/>
    <dgm:cxn modelId="{7C41BFD5-5622-48BD-B5C3-E16B74DDC79E}" srcId="{A3CD2F86-DCB9-4E82-9216-5D1275E86FDD}" destId="{56066C21-CD2D-4801-97A0-2E0F5CF43E4F}" srcOrd="0" destOrd="0" parTransId="{8D0C1145-1BE5-44D1-83A5-876F547C43B0}" sibTransId="{9C1293CA-970F-45BF-BB71-7FE61BCA7910}"/>
    <dgm:cxn modelId="{050E679F-E18F-4E44-BBE2-C5187A70CCAD}" type="presParOf" srcId="{1F530F97-77AF-4D4E-A558-3D3B131AB115}" destId="{93C517E4-F4B9-47B3-9C2D-06DCCE5B890A}" srcOrd="0" destOrd="0" presId="urn:microsoft.com/office/officeart/2008/layout/LinedList"/>
    <dgm:cxn modelId="{306042FC-F63A-4980-874D-C9FC962B1C6D}" type="presParOf" srcId="{1F530F97-77AF-4D4E-A558-3D3B131AB115}" destId="{24C11A83-A6BD-46B5-965F-B1B70DED378C}" srcOrd="1" destOrd="0" presId="urn:microsoft.com/office/officeart/2008/layout/LinedList"/>
    <dgm:cxn modelId="{93FB9650-5F58-42AE-A65E-EA68B69DB082}" type="presParOf" srcId="{24C11A83-A6BD-46B5-965F-B1B70DED378C}" destId="{6B88242A-A8A4-455D-B524-A2EBB83B6236}" srcOrd="0" destOrd="0" presId="urn:microsoft.com/office/officeart/2008/layout/LinedList"/>
    <dgm:cxn modelId="{AACAB061-450D-4916-A7CB-E274BA936E83}" type="presParOf" srcId="{24C11A83-A6BD-46B5-965F-B1B70DED378C}" destId="{E44DC431-0558-440B-8DF9-7FEC812B3A7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3CD2F86-DCB9-4E82-9216-5D1275E86FD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6066C21-CD2D-4801-97A0-2E0F5CF43E4F}">
      <dgm:prSet custT="1"/>
      <dgm:spPr/>
      <dgm:t>
        <a:bodyPr/>
        <a:lstStyle/>
        <a:p>
          <a:pPr rtl="0"/>
          <a:r>
            <a:rPr lang="en-US" sz="3600" b="1" kern="1200" dirty="0">
              <a:solidFill>
                <a:srgbClr val="FFFF00"/>
              </a:solidFill>
              <a:latin typeface="Corbel"/>
              <a:ea typeface="+mn-ea"/>
              <a:cs typeface="+mn-cs"/>
            </a:rPr>
            <a:t>Encourage academic institutions to produce research that meets the needs of domestic and regional development, increasing the citation impact and number of patents submitted by academics while enhancing national and regional economic productivity and competitiveness</a:t>
          </a:r>
        </a:p>
      </dgm:t>
    </dgm:pt>
    <dgm:pt modelId="{8D0C1145-1BE5-44D1-83A5-876F547C43B0}" type="parTrans" cxnId="{7C41BFD5-5622-48BD-B5C3-E16B74DDC79E}">
      <dgm:prSet/>
      <dgm:spPr/>
      <dgm:t>
        <a:bodyPr/>
        <a:lstStyle/>
        <a:p>
          <a:endParaRPr lang="en-US" sz="2800"/>
        </a:p>
      </dgm:t>
    </dgm:pt>
    <dgm:pt modelId="{9C1293CA-970F-45BF-BB71-7FE61BCA7910}" type="sibTrans" cxnId="{7C41BFD5-5622-48BD-B5C3-E16B74DDC79E}">
      <dgm:prSet/>
      <dgm:spPr/>
      <dgm:t>
        <a:bodyPr/>
        <a:lstStyle/>
        <a:p>
          <a:endParaRPr lang="en-US" sz="2800"/>
        </a:p>
      </dgm:t>
    </dgm:pt>
    <dgm:pt modelId="{1F530F97-77AF-4D4E-A558-3D3B131AB115}" type="pres">
      <dgm:prSet presAssocID="{A3CD2F86-DCB9-4E82-9216-5D1275E86FDD}" presName="vert0" presStyleCnt="0">
        <dgm:presLayoutVars>
          <dgm:dir/>
          <dgm:animOne val="branch"/>
          <dgm:animLvl val="lvl"/>
        </dgm:presLayoutVars>
      </dgm:prSet>
      <dgm:spPr/>
      <dgm:t>
        <a:bodyPr/>
        <a:lstStyle/>
        <a:p>
          <a:endParaRPr lang="en-US"/>
        </a:p>
      </dgm:t>
    </dgm:pt>
    <dgm:pt modelId="{93C517E4-F4B9-47B3-9C2D-06DCCE5B890A}" type="pres">
      <dgm:prSet presAssocID="{56066C21-CD2D-4801-97A0-2E0F5CF43E4F}" presName="thickLine" presStyleLbl="alignNode1" presStyleIdx="0" presStyleCnt="1"/>
      <dgm:spPr/>
    </dgm:pt>
    <dgm:pt modelId="{24C11A83-A6BD-46B5-965F-B1B70DED378C}" type="pres">
      <dgm:prSet presAssocID="{56066C21-CD2D-4801-97A0-2E0F5CF43E4F}" presName="horz1" presStyleCnt="0"/>
      <dgm:spPr/>
    </dgm:pt>
    <dgm:pt modelId="{6B88242A-A8A4-455D-B524-A2EBB83B6236}" type="pres">
      <dgm:prSet presAssocID="{56066C21-CD2D-4801-97A0-2E0F5CF43E4F}" presName="tx1" presStyleLbl="revTx" presStyleIdx="0" presStyleCnt="1"/>
      <dgm:spPr/>
      <dgm:t>
        <a:bodyPr/>
        <a:lstStyle/>
        <a:p>
          <a:endParaRPr lang="en-US"/>
        </a:p>
      </dgm:t>
    </dgm:pt>
    <dgm:pt modelId="{E44DC431-0558-440B-8DF9-7FEC812B3A7A}" type="pres">
      <dgm:prSet presAssocID="{56066C21-CD2D-4801-97A0-2E0F5CF43E4F}" presName="vert1" presStyleCnt="0"/>
      <dgm:spPr/>
    </dgm:pt>
  </dgm:ptLst>
  <dgm:cxnLst>
    <dgm:cxn modelId="{3A8DA169-6227-4DAF-ABF1-1996DED5F73E}" type="presOf" srcId="{56066C21-CD2D-4801-97A0-2E0F5CF43E4F}" destId="{6B88242A-A8A4-455D-B524-A2EBB83B6236}" srcOrd="0" destOrd="0" presId="urn:microsoft.com/office/officeart/2008/layout/LinedList"/>
    <dgm:cxn modelId="{370DD1F9-A3AD-4AD6-B4BD-944FD83BE7CE}" type="presOf" srcId="{A3CD2F86-DCB9-4E82-9216-5D1275E86FDD}" destId="{1F530F97-77AF-4D4E-A558-3D3B131AB115}" srcOrd="0" destOrd="0" presId="urn:microsoft.com/office/officeart/2008/layout/LinedList"/>
    <dgm:cxn modelId="{7C41BFD5-5622-48BD-B5C3-E16B74DDC79E}" srcId="{A3CD2F86-DCB9-4E82-9216-5D1275E86FDD}" destId="{56066C21-CD2D-4801-97A0-2E0F5CF43E4F}" srcOrd="0" destOrd="0" parTransId="{8D0C1145-1BE5-44D1-83A5-876F547C43B0}" sibTransId="{9C1293CA-970F-45BF-BB71-7FE61BCA7910}"/>
    <dgm:cxn modelId="{050E679F-E18F-4E44-BBE2-C5187A70CCAD}" type="presParOf" srcId="{1F530F97-77AF-4D4E-A558-3D3B131AB115}" destId="{93C517E4-F4B9-47B3-9C2D-06DCCE5B890A}" srcOrd="0" destOrd="0" presId="urn:microsoft.com/office/officeart/2008/layout/LinedList"/>
    <dgm:cxn modelId="{306042FC-F63A-4980-874D-C9FC962B1C6D}" type="presParOf" srcId="{1F530F97-77AF-4D4E-A558-3D3B131AB115}" destId="{24C11A83-A6BD-46B5-965F-B1B70DED378C}" srcOrd="1" destOrd="0" presId="urn:microsoft.com/office/officeart/2008/layout/LinedList"/>
    <dgm:cxn modelId="{93FB9650-5F58-42AE-A65E-EA68B69DB082}" type="presParOf" srcId="{24C11A83-A6BD-46B5-965F-B1B70DED378C}" destId="{6B88242A-A8A4-455D-B524-A2EBB83B6236}" srcOrd="0" destOrd="0" presId="urn:microsoft.com/office/officeart/2008/layout/LinedList"/>
    <dgm:cxn modelId="{AACAB061-450D-4916-A7CB-E274BA936E83}" type="presParOf" srcId="{24C11A83-A6BD-46B5-965F-B1B70DED378C}" destId="{E44DC431-0558-440B-8DF9-7FEC812B3A7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976A031-BD22-42FE-B64B-CB290228FC2E}" type="doc">
      <dgm:prSet loTypeId="urn:microsoft.com/office/officeart/2005/8/layout/vList2" loCatId="list" qsTypeId="urn:microsoft.com/office/officeart/2005/8/quickstyle/3d7" qsCatId="3D" csTypeId="urn:microsoft.com/office/officeart/2005/8/colors/colorful3" csCatId="colorful" phldr="1"/>
      <dgm:spPr/>
      <dgm:t>
        <a:bodyPr/>
        <a:lstStyle/>
        <a:p>
          <a:endParaRPr lang="en-US"/>
        </a:p>
      </dgm:t>
    </dgm:pt>
    <dgm:pt modelId="{A4E0863E-332E-4682-A0EA-497268D096BC}">
      <dgm:prSet custT="1"/>
      <dgm:spPr/>
      <dgm:t>
        <a:bodyPr/>
        <a:lstStyle/>
        <a:p>
          <a:r>
            <a:rPr lang="en-US" sz="4000" dirty="0"/>
            <a:t>Out of the 2,128, 574 resident’s patents filed globally in 2017, South Asia contributed with 13,741 representing only 0.64% of the total.</a:t>
          </a:r>
        </a:p>
      </dgm:t>
    </dgm:pt>
    <dgm:pt modelId="{BA98DAC6-5EC1-4D49-A3C5-532742832868}" type="parTrans" cxnId="{890178BF-368E-459A-B3AF-9E2670512290}">
      <dgm:prSet/>
      <dgm:spPr/>
      <dgm:t>
        <a:bodyPr/>
        <a:lstStyle/>
        <a:p>
          <a:endParaRPr lang="en-US"/>
        </a:p>
      </dgm:t>
    </dgm:pt>
    <dgm:pt modelId="{0138E26F-E2CF-4988-B213-A79FECF1F644}" type="sibTrans" cxnId="{890178BF-368E-459A-B3AF-9E2670512290}">
      <dgm:prSet/>
      <dgm:spPr/>
      <dgm:t>
        <a:bodyPr/>
        <a:lstStyle/>
        <a:p>
          <a:endParaRPr lang="en-US"/>
        </a:p>
      </dgm:t>
    </dgm:pt>
    <dgm:pt modelId="{57AE4E05-C157-47F3-8761-D177F668FED4}">
      <dgm:prSet/>
      <dgm:spPr/>
      <dgm:t>
        <a:bodyPr/>
        <a:lstStyle/>
        <a:p>
          <a:r>
            <a:rPr lang="en-US"/>
            <a:t>Bangladesh		77</a:t>
          </a:r>
        </a:p>
      </dgm:t>
    </dgm:pt>
    <dgm:pt modelId="{BA5A1E25-2F39-40CC-ABAF-B4FC941A354A}" type="parTrans" cxnId="{C9596831-F007-467B-B17A-ADECAACA4D14}">
      <dgm:prSet/>
      <dgm:spPr/>
      <dgm:t>
        <a:bodyPr/>
        <a:lstStyle/>
        <a:p>
          <a:endParaRPr lang="en-US"/>
        </a:p>
      </dgm:t>
    </dgm:pt>
    <dgm:pt modelId="{08EDC90F-F3B8-485C-A52B-34D4F945EFBA}" type="sibTrans" cxnId="{C9596831-F007-467B-B17A-ADECAACA4D14}">
      <dgm:prSet/>
      <dgm:spPr/>
      <dgm:t>
        <a:bodyPr/>
        <a:lstStyle/>
        <a:p>
          <a:endParaRPr lang="en-US"/>
        </a:p>
      </dgm:t>
    </dgm:pt>
    <dgm:pt modelId="{0277F657-7CF6-4C2B-947A-72EEE451F235}">
      <dgm:prSet/>
      <dgm:spPr/>
      <dgm:t>
        <a:bodyPr/>
        <a:lstStyle/>
        <a:p>
          <a:r>
            <a:rPr lang="en-US"/>
            <a:t>Pakistan		204</a:t>
          </a:r>
        </a:p>
      </dgm:t>
    </dgm:pt>
    <dgm:pt modelId="{293E2BC5-3E0D-4994-BEA3-7CD3D79C6D5B}" type="parTrans" cxnId="{2972C77D-C44C-496F-BA04-D834BE4C9626}">
      <dgm:prSet/>
      <dgm:spPr/>
      <dgm:t>
        <a:bodyPr/>
        <a:lstStyle/>
        <a:p>
          <a:endParaRPr lang="en-US"/>
        </a:p>
      </dgm:t>
    </dgm:pt>
    <dgm:pt modelId="{3E13E528-D58E-4546-9036-7BF5184BA81F}" type="sibTrans" cxnId="{2972C77D-C44C-496F-BA04-D834BE4C9626}">
      <dgm:prSet/>
      <dgm:spPr/>
      <dgm:t>
        <a:bodyPr/>
        <a:lstStyle/>
        <a:p>
          <a:endParaRPr lang="en-US"/>
        </a:p>
      </dgm:t>
    </dgm:pt>
    <dgm:pt modelId="{59A58C78-5CEE-4368-BF1F-4C773312C84A}">
      <dgm:prSet/>
      <dgm:spPr/>
      <dgm:t>
        <a:bodyPr/>
        <a:lstStyle/>
        <a:p>
          <a:r>
            <a:rPr lang="en-US"/>
            <a:t>Sri Lanka		280</a:t>
          </a:r>
        </a:p>
      </dgm:t>
    </dgm:pt>
    <dgm:pt modelId="{45B99797-DEA6-4F4A-8ED5-D9ED0C0572D8}" type="parTrans" cxnId="{917FCD31-9DE1-478D-B8FD-656A105FFA22}">
      <dgm:prSet/>
      <dgm:spPr/>
      <dgm:t>
        <a:bodyPr/>
        <a:lstStyle/>
        <a:p>
          <a:endParaRPr lang="en-US"/>
        </a:p>
      </dgm:t>
    </dgm:pt>
    <dgm:pt modelId="{87803183-895B-4A0A-91AC-89C937E7E1E5}" type="sibTrans" cxnId="{917FCD31-9DE1-478D-B8FD-656A105FFA22}">
      <dgm:prSet/>
      <dgm:spPr/>
      <dgm:t>
        <a:bodyPr/>
        <a:lstStyle/>
        <a:p>
          <a:endParaRPr lang="en-US"/>
        </a:p>
      </dgm:t>
    </dgm:pt>
    <dgm:pt modelId="{890E6E7F-EF42-4506-8211-1E1F0ED2B065}">
      <dgm:prSet/>
      <dgm:spPr/>
      <dgm:t>
        <a:bodyPr/>
        <a:lstStyle/>
        <a:p>
          <a:r>
            <a:rPr lang="en-US"/>
            <a:t>India			13,199</a:t>
          </a:r>
        </a:p>
      </dgm:t>
    </dgm:pt>
    <dgm:pt modelId="{5AFA4F08-169E-40D9-82D5-1C98D4E8E7CB}" type="parTrans" cxnId="{2205FB70-60A9-4793-B66C-9052E4C57DE9}">
      <dgm:prSet/>
      <dgm:spPr/>
      <dgm:t>
        <a:bodyPr/>
        <a:lstStyle/>
        <a:p>
          <a:endParaRPr lang="en-US"/>
        </a:p>
      </dgm:t>
    </dgm:pt>
    <dgm:pt modelId="{847F34E5-C34F-4D68-BF39-D4207BAFCFDA}" type="sibTrans" cxnId="{2205FB70-60A9-4793-B66C-9052E4C57DE9}">
      <dgm:prSet/>
      <dgm:spPr/>
      <dgm:t>
        <a:bodyPr/>
        <a:lstStyle/>
        <a:p>
          <a:endParaRPr lang="en-US"/>
        </a:p>
      </dgm:t>
    </dgm:pt>
    <dgm:pt modelId="{12D36011-4360-47B0-9F14-9EF2864AB3E8}" type="pres">
      <dgm:prSet presAssocID="{6976A031-BD22-42FE-B64B-CB290228FC2E}" presName="linear" presStyleCnt="0">
        <dgm:presLayoutVars>
          <dgm:animLvl val="lvl"/>
          <dgm:resizeHandles val="exact"/>
        </dgm:presLayoutVars>
      </dgm:prSet>
      <dgm:spPr/>
      <dgm:t>
        <a:bodyPr/>
        <a:lstStyle/>
        <a:p>
          <a:endParaRPr lang="en-US"/>
        </a:p>
      </dgm:t>
    </dgm:pt>
    <dgm:pt modelId="{12776E67-82E5-481E-B97B-6FAD2F38486E}" type="pres">
      <dgm:prSet presAssocID="{A4E0863E-332E-4682-A0EA-497268D096BC}" presName="parentText" presStyleLbl="node1" presStyleIdx="0" presStyleCnt="1">
        <dgm:presLayoutVars>
          <dgm:chMax val="0"/>
          <dgm:bulletEnabled val="1"/>
        </dgm:presLayoutVars>
      </dgm:prSet>
      <dgm:spPr/>
      <dgm:t>
        <a:bodyPr/>
        <a:lstStyle/>
        <a:p>
          <a:endParaRPr lang="en-US"/>
        </a:p>
      </dgm:t>
    </dgm:pt>
    <dgm:pt modelId="{0AABAB02-36ED-47F6-BEA7-AABCA63E3D9B}" type="pres">
      <dgm:prSet presAssocID="{A4E0863E-332E-4682-A0EA-497268D096BC}" presName="childText" presStyleLbl="revTx" presStyleIdx="0" presStyleCnt="1">
        <dgm:presLayoutVars>
          <dgm:bulletEnabled val="1"/>
        </dgm:presLayoutVars>
      </dgm:prSet>
      <dgm:spPr/>
      <dgm:t>
        <a:bodyPr/>
        <a:lstStyle/>
        <a:p>
          <a:endParaRPr lang="en-US"/>
        </a:p>
      </dgm:t>
    </dgm:pt>
  </dgm:ptLst>
  <dgm:cxnLst>
    <dgm:cxn modelId="{2115F3E9-DA97-4249-BBB8-0CF2E8E1DC08}" type="presOf" srcId="{A4E0863E-332E-4682-A0EA-497268D096BC}" destId="{12776E67-82E5-481E-B97B-6FAD2F38486E}" srcOrd="0" destOrd="0" presId="urn:microsoft.com/office/officeart/2005/8/layout/vList2"/>
    <dgm:cxn modelId="{C9596831-F007-467B-B17A-ADECAACA4D14}" srcId="{A4E0863E-332E-4682-A0EA-497268D096BC}" destId="{57AE4E05-C157-47F3-8761-D177F668FED4}" srcOrd="0" destOrd="0" parTransId="{BA5A1E25-2F39-40CC-ABAF-B4FC941A354A}" sibTransId="{08EDC90F-F3B8-485C-A52B-34D4F945EFBA}"/>
    <dgm:cxn modelId="{890178BF-368E-459A-B3AF-9E2670512290}" srcId="{6976A031-BD22-42FE-B64B-CB290228FC2E}" destId="{A4E0863E-332E-4682-A0EA-497268D096BC}" srcOrd="0" destOrd="0" parTransId="{BA98DAC6-5EC1-4D49-A3C5-532742832868}" sibTransId="{0138E26F-E2CF-4988-B213-A79FECF1F644}"/>
    <dgm:cxn modelId="{2205FB70-60A9-4793-B66C-9052E4C57DE9}" srcId="{A4E0863E-332E-4682-A0EA-497268D096BC}" destId="{890E6E7F-EF42-4506-8211-1E1F0ED2B065}" srcOrd="3" destOrd="0" parTransId="{5AFA4F08-169E-40D9-82D5-1C98D4E8E7CB}" sibTransId="{847F34E5-C34F-4D68-BF39-D4207BAFCFDA}"/>
    <dgm:cxn modelId="{2972C77D-C44C-496F-BA04-D834BE4C9626}" srcId="{A4E0863E-332E-4682-A0EA-497268D096BC}" destId="{0277F657-7CF6-4C2B-947A-72EEE451F235}" srcOrd="1" destOrd="0" parTransId="{293E2BC5-3E0D-4994-BEA3-7CD3D79C6D5B}" sibTransId="{3E13E528-D58E-4546-9036-7BF5184BA81F}"/>
    <dgm:cxn modelId="{6782E987-24E7-4A5D-8678-B55505295643}" type="presOf" srcId="{890E6E7F-EF42-4506-8211-1E1F0ED2B065}" destId="{0AABAB02-36ED-47F6-BEA7-AABCA63E3D9B}" srcOrd="0" destOrd="3" presId="urn:microsoft.com/office/officeart/2005/8/layout/vList2"/>
    <dgm:cxn modelId="{992478E2-0D15-4B4C-8AAD-0597EB3B4C2B}" type="presOf" srcId="{0277F657-7CF6-4C2B-947A-72EEE451F235}" destId="{0AABAB02-36ED-47F6-BEA7-AABCA63E3D9B}" srcOrd="0" destOrd="1" presId="urn:microsoft.com/office/officeart/2005/8/layout/vList2"/>
    <dgm:cxn modelId="{FA70B602-0E2F-493D-8002-50E737F48A4F}" type="presOf" srcId="{57AE4E05-C157-47F3-8761-D177F668FED4}" destId="{0AABAB02-36ED-47F6-BEA7-AABCA63E3D9B}" srcOrd="0" destOrd="0" presId="urn:microsoft.com/office/officeart/2005/8/layout/vList2"/>
    <dgm:cxn modelId="{433F8AEB-F0C9-4039-9E27-EDD51B1CF2A4}" type="presOf" srcId="{59A58C78-5CEE-4368-BF1F-4C773312C84A}" destId="{0AABAB02-36ED-47F6-BEA7-AABCA63E3D9B}" srcOrd="0" destOrd="2" presId="urn:microsoft.com/office/officeart/2005/8/layout/vList2"/>
    <dgm:cxn modelId="{38944EEA-5DE5-4E9B-97AE-C099DDBC64F6}" type="presOf" srcId="{6976A031-BD22-42FE-B64B-CB290228FC2E}" destId="{12D36011-4360-47B0-9F14-9EF2864AB3E8}" srcOrd="0" destOrd="0" presId="urn:microsoft.com/office/officeart/2005/8/layout/vList2"/>
    <dgm:cxn modelId="{917FCD31-9DE1-478D-B8FD-656A105FFA22}" srcId="{A4E0863E-332E-4682-A0EA-497268D096BC}" destId="{59A58C78-5CEE-4368-BF1F-4C773312C84A}" srcOrd="2" destOrd="0" parTransId="{45B99797-DEA6-4F4A-8ED5-D9ED0C0572D8}" sibTransId="{87803183-895B-4A0A-91AC-89C937E7E1E5}"/>
    <dgm:cxn modelId="{678B33CB-78D4-40B9-A158-FC90BE2C3898}" type="presParOf" srcId="{12D36011-4360-47B0-9F14-9EF2864AB3E8}" destId="{12776E67-82E5-481E-B97B-6FAD2F38486E}" srcOrd="0" destOrd="0" presId="urn:microsoft.com/office/officeart/2005/8/layout/vList2"/>
    <dgm:cxn modelId="{F6050619-D3EC-4B7C-8FDF-FD16F7533960}" type="presParOf" srcId="{12D36011-4360-47B0-9F14-9EF2864AB3E8}" destId="{0AABAB02-36ED-47F6-BEA7-AABCA63E3D9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3CD2F86-DCB9-4E82-9216-5D1275E86FD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6066C21-CD2D-4801-97A0-2E0F5CF43E4F}">
      <dgm:prSet custT="1"/>
      <dgm:spPr/>
      <dgm:t>
        <a:bodyPr/>
        <a:lstStyle/>
        <a:p>
          <a:pPr rtl="0"/>
          <a:r>
            <a:rPr lang="en-US" sz="3600" b="1" kern="1200" dirty="0">
              <a:solidFill>
                <a:srgbClr val="FFFF00"/>
              </a:solidFill>
              <a:latin typeface="Corbel"/>
              <a:ea typeface="+mn-ea"/>
              <a:cs typeface="+mn-cs"/>
            </a:rPr>
            <a:t>Build the capacity of researchers to develop high-quality proposals, both for domestic and international projects</a:t>
          </a:r>
        </a:p>
      </dgm:t>
    </dgm:pt>
    <dgm:pt modelId="{8D0C1145-1BE5-44D1-83A5-876F547C43B0}" type="parTrans" cxnId="{7C41BFD5-5622-48BD-B5C3-E16B74DDC79E}">
      <dgm:prSet/>
      <dgm:spPr/>
      <dgm:t>
        <a:bodyPr/>
        <a:lstStyle/>
        <a:p>
          <a:endParaRPr lang="en-US" sz="2800"/>
        </a:p>
      </dgm:t>
    </dgm:pt>
    <dgm:pt modelId="{9C1293CA-970F-45BF-BB71-7FE61BCA7910}" type="sibTrans" cxnId="{7C41BFD5-5622-48BD-B5C3-E16B74DDC79E}">
      <dgm:prSet/>
      <dgm:spPr/>
      <dgm:t>
        <a:bodyPr/>
        <a:lstStyle/>
        <a:p>
          <a:endParaRPr lang="en-US" sz="2800"/>
        </a:p>
      </dgm:t>
    </dgm:pt>
    <dgm:pt modelId="{1F530F97-77AF-4D4E-A558-3D3B131AB115}" type="pres">
      <dgm:prSet presAssocID="{A3CD2F86-DCB9-4E82-9216-5D1275E86FDD}" presName="vert0" presStyleCnt="0">
        <dgm:presLayoutVars>
          <dgm:dir/>
          <dgm:animOne val="branch"/>
          <dgm:animLvl val="lvl"/>
        </dgm:presLayoutVars>
      </dgm:prSet>
      <dgm:spPr/>
      <dgm:t>
        <a:bodyPr/>
        <a:lstStyle/>
        <a:p>
          <a:endParaRPr lang="en-US"/>
        </a:p>
      </dgm:t>
    </dgm:pt>
    <dgm:pt modelId="{93C517E4-F4B9-47B3-9C2D-06DCCE5B890A}" type="pres">
      <dgm:prSet presAssocID="{56066C21-CD2D-4801-97A0-2E0F5CF43E4F}" presName="thickLine" presStyleLbl="alignNode1" presStyleIdx="0" presStyleCnt="1"/>
      <dgm:spPr/>
    </dgm:pt>
    <dgm:pt modelId="{24C11A83-A6BD-46B5-965F-B1B70DED378C}" type="pres">
      <dgm:prSet presAssocID="{56066C21-CD2D-4801-97A0-2E0F5CF43E4F}" presName="horz1" presStyleCnt="0"/>
      <dgm:spPr/>
    </dgm:pt>
    <dgm:pt modelId="{6B88242A-A8A4-455D-B524-A2EBB83B6236}" type="pres">
      <dgm:prSet presAssocID="{56066C21-CD2D-4801-97A0-2E0F5CF43E4F}" presName="tx1" presStyleLbl="revTx" presStyleIdx="0" presStyleCnt="1"/>
      <dgm:spPr/>
      <dgm:t>
        <a:bodyPr/>
        <a:lstStyle/>
        <a:p>
          <a:endParaRPr lang="en-US"/>
        </a:p>
      </dgm:t>
    </dgm:pt>
    <dgm:pt modelId="{E44DC431-0558-440B-8DF9-7FEC812B3A7A}" type="pres">
      <dgm:prSet presAssocID="{56066C21-CD2D-4801-97A0-2E0F5CF43E4F}" presName="vert1" presStyleCnt="0"/>
      <dgm:spPr/>
    </dgm:pt>
  </dgm:ptLst>
  <dgm:cxnLst>
    <dgm:cxn modelId="{3A8DA169-6227-4DAF-ABF1-1996DED5F73E}" type="presOf" srcId="{56066C21-CD2D-4801-97A0-2E0F5CF43E4F}" destId="{6B88242A-A8A4-455D-B524-A2EBB83B6236}" srcOrd="0" destOrd="0" presId="urn:microsoft.com/office/officeart/2008/layout/LinedList"/>
    <dgm:cxn modelId="{370DD1F9-A3AD-4AD6-B4BD-944FD83BE7CE}" type="presOf" srcId="{A3CD2F86-DCB9-4E82-9216-5D1275E86FDD}" destId="{1F530F97-77AF-4D4E-A558-3D3B131AB115}" srcOrd="0" destOrd="0" presId="urn:microsoft.com/office/officeart/2008/layout/LinedList"/>
    <dgm:cxn modelId="{7C41BFD5-5622-48BD-B5C3-E16B74DDC79E}" srcId="{A3CD2F86-DCB9-4E82-9216-5D1275E86FDD}" destId="{56066C21-CD2D-4801-97A0-2E0F5CF43E4F}" srcOrd="0" destOrd="0" parTransId="{8D0C1145-1BE5-44D1-83A5-876F547C43B0}" sibTransId="{9C1293CA-970F-45BF-BB71-7FE61BCA7910}"/>
    <dgm:cxn modelId="{050E679F-E18F-4E44-BBE2-C5187A70CCAD}" type="presParOf" srcId="{1F530F97-77AF-4D4E-A558-3D3B131AB115}" destId="{93C517E4-F4B9-47B3-9C2D-06DCCE5B890A}" srcOrd="0" destOrd="0" presId="urn:microsoft.com/office/officeart/2008/layout/LinedList"/>
    <dgm:cxn modelId="{306042FC-F63A-4980-874D-C9FC962B1C6D}" type="presParOf" srcId="{1F530F97-77AF-4D4E-A558-3D3B131AB115}" destId="{24C11A83-A6BD-46B5-965F-B1B70DED378C}" srcOrd="1" destOrd="0" presId="urn:microsoft.com/office/officeart/2008/layout/LinedList"/>
    <dgm:cxn modelId="{93FB9650-5F58-42AE-A65E-EA68B69DB082}" type="presParOf" srcId="{24C11A83-A6BD-46B5-965F-B1B70DED378C}" destId="{6B88242A-A8A4-455D-B524-A2EBB83B6236}" srcOrd="0" destOrd="0" presId="urn:microsoft.com/office/officeart/2008/layout/LinedList"/>
    <dgm:cxn modelId="{AACAB061-450D-4916-A7CB-E274BA936E83}" type="presParOf" srcId="{24C11A83-A6BD-46B5-965F-B1B70DED378C}" destId="{E44DC431-0558-440B-8DF9-7FEC812B3A7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7.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1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pPr>
              <a:defRPr/>
            </a:pPr>
            <a:r>
              <a:rPr lang="en-US" dirty="0"/>
              <a:t>Francisco </a:t>
            </a:r>
            <a:r>
              <a:rPr lang="en-US" dirty="0" err="1"/>
              <a:t>Marmolejo</a:t>
            </a:r>
            <a:endParaRPr lang="en-US" dirty="0"/>
          </a:p>
          <a:p>
            <a:pPr>
              <a:defRPr/>
            </a:pPr>
            <a:r>
              <a:rPr lang="en-US" dirty="0"/>
              <a:t>fmarmolejo@worldbank.org</a:t>
            </a:r>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pPr>
              <a:defRPr/>
            </a:pPr>
            <a:fld id="{25019FCB-7723-4280-A437-E661BD4C316C}" type="datetimeFigureOut">
              <a:rPr lang="en-US"/>
              <a:pPr>
                <a:defRPr/>
              </a:pPr>
              <a:t>5/29/2019</a:t>
            </a:fld>
            <a:endParaRPr lang="en-US"/>
          </a:p>
        </p:txBody>
      </p:sp>
      <p:sp>
        <p:nvSpPr>
          <p:cNvPr id="4" name="Slide Number Placeholder 3"/>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pPr>
              <a:defRPr/>
            </a:pPr>
            <a:fld id="{920DC34A-7F3F-45DB-8A85-FF6C8F229205}" type="slidenum">
              <a:rPr lang="en-US"/>
              <a:pPr>
                <a:defRPr/>
              </a:pPr>
              <a:t>‹#›</a:t>
            </a:fld>
            <a:endParaRPr lang="en-US"/>
          </a:p>
        </p:txBody>
      </p:sp>
      <p:sp>
        <p:nvSpPr>
          <p:cNvPr id="5" name="Footer Placeholder 4"/>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pPr>
              <a:defRPr/>
            </a:pPr>
            <a:r>
              <a:rPr lang="en-US" dirty="0"/>
              <a:t>http://www.worldbnk.org/education/tertiary</a:t>
            </a:r>
          </a:p>
        </p:txBody>
      </p:sp>
    </p:spTree>
    <p:extLst>
      <p:ext uri="{BB962C8B-B14F-4D97-AF65-F5344CB8AC3E}">
        <p14:creationId xmlns:p14="http://schemas.microsoft.com/office/powerpoint/2010/main" val="184302345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76313" y="4560888"/>
            <a:ext cx="5362575" cy="4321175"/>
          </a:xfrm>
          <a:prstGeom prst="rect">
            <a:avLst/>
          </a:prstGeom>
          <a:noFill/>
          <a:ln w="12700">
            <a:noFill/>
            <a:miter lim="800000"/>
            <a:headEnd/>
            <a:tailEnd/>
          </a:ln>
          <a:effectLst/>
        </p:spPr>
        <p:txBody>
          <a:bodyPr vert="horz" wrap="square" lIns="90307" tIns="44361" rIns="90307" bIns="4436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3" name="Rectangle 3"/>
          <p:cNvSpPr>
            <a:spLocks noGrp="1" noRot="1" noChangeAspect="1" noChangeArrowheads="1" noTextEdit="1"/>
          </p:cNvSpPr>
          <p:nvPr>
            <p:ph type="sldImg" idx="2"/>
          </p:nvPr>
        </p:nvSpPr>
        <p:spPr bwMode="auto">
          <a:xfrm>
            <a:off x="1266825" y="727075"/>
            <a:ext cx="4783138" cy="3587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092878351"/>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4252916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4294967295"/>
          </p:nvPr>
        </p:nvSpPr>
        <p:spPr bwMode="auto">
          <a:xfrm>
            <a:off x="4143374" y="9120189"/>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9ED409EA-B9FC-4A08-BD4A-9F2EB26F0F69}" type="slidenum">
              <a:rPr lang="en-US">
                <a:solidFill>
                  <a:prstClr val="black"/>
                </a:solidFill>
              </a:rPr>
              <a:pPr eaLnBrk="1" hangingPunct="1"/>
              <a:t>7</a:t>
            </a:fld>
            <a:endParaRPr lang="en-US">
              <a:solidFill>
                <a:prstClr val="black"/>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cs typeface="Arial" pitchFamily="34" charset="0"/>
            </a:endParaRPr>
          </a:p>
        </p:txBody>
      </p:sp>
    </p:spTree>
    <p:extLst>
      <p:ext uri="{BB962C8B-B14F-4D97-AF65-F5344CB8AC3E}">
        <p14:creationId xmlns:p14="http://schemas.microsoft.com/office/powerpoint/2010/main" val="3123760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C13C2338-CFED-4787-88ED-9D5A646F0010}" type="slidenum">
              <a:rPr lang="en-US">
                <a:solidFill>
                  <a:prstClr val="black"/>
                </a:solidFill>
              </a:rPr>
              <a:pPr eaLnBrk="1" hangingPunct="1"/>
              <a:t>10</a:t>
            </a:fld>
            <a:endParaRPr lang="en-US">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372501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Gross enrolment ratio. Tertiary (</a:t>
            </a:r>
            <a:r>
              <a:rPr lang="en-US" dirty="0" err="1">
                <a:latin typeface="+mn-lt"/>
              </a:rPr>
              <a:t>ISCED</a:t>
            </a:r>
            <a:r>
              <a:rPr lang="en-US" dirty="0">
                <a:latin typeface="+mn-lt"/>
              </a:rPr>
              <a:t> 5 and 6). Total is the total enrollment in tertiary education (</a:t>
            </a:r>
            <a:r>
              <a:rPr lang="en-US" dirty="0" err="1">
                <a:latin typeface="+mn-lt"/>
              </a:rPr>
              <a:t>ISCED</a:t>
            </a:r>
            <a:r>
              <a:rPr lang="en-US" dirty="0">
                <a:latin typeface="+mn-lt"/>
              </a:rPr>
              <a:t> 5 and 6), regardless of age, expressed as a percentage of the total population of the five-year age group following on from secondary school leaving.</a:t>
            </a:r>
          </a:p>
          <a:p>
            <a:endParaRPr lang="es-ES" dirty="0">
              <a:latin typeface="+mn-lt"/>
            </a:endParaRPr>
          </a:p>
          <a:p>
            <a:r>
              <a:rPr lang="es-ES" dirty="0" err="1">
                <a:latin typeface="+mn-lt"/>
              </a:rPr>
              <a:t>Sharper</a:t>
            </a:r>
            <a:r>
              <a:rPr lang="es-ES" dirty="0">
                <a:latin typeface="+mn-lt"/>
              </a:rPr>
              <a:t> </a:t>
            </a:r>
            <a:r>
              <a:rPr lang="es-ES" dirty="0" err="1">
                <a:latin typeface="+mn-lt"/>
              </a:rPr>
              <a:t>increases</a:t>
            </a:r>
            <a:r>
              <a:rPr lang="es-ES" dirty="0">
                <a:latin typeface="+mn-lt"/>
              </a:rPr>
              <a:t> in TE </a:t>
            </a:r>
            <a:r>
              <a:rPr lang="es-ES" dirty="0" err="1">
                <a:latin typeface="+mn-lt"/>
              </a:rPr>
              <a:t>enrolment</a:t>
            </a:r>
            <a:r>
              <a:rPr lang="es-ES" dirty="0">
                <a:latin typeface="+mn-lt"/>
              </a:rPr>
              <a:t> in </a:t>
            </a:r>
            <a:r>
              <a:rPr lang="es-ES" dirty="0" err="1">
                <a:latin typeface="+mn-lt"/>
              </a:rPr>
              <a:t>the</a:t>
            </a:r>
            <a:r>
              <a:rPr lang="es-ES" dirty="0">
                <a:latin typeface="+mn-lt"/>
              </a:rPr>
              <a:t> </a:t>
            </a:r>
            <a:r>
              <a:rPr lang="es-ES" dirty="0" err="1">
                <a:latin typeface="+mn-lt"/>
              </a:rPr>
              <a:t>past</a:t>
            </a:r>
            <a:r>
              <a:rPr lang="es-ES" dirty="0">
                <a:latin typeface="+mn-lt"/>
              </a:rPr>
              <a:t> 10-15 </a:t>
            </a:r>
            <a:r>
              <a:rPr lang="es-ES" dirty="0" err="1">
                <a:latin typeface="+mn-lt"/>
              </a:rPr>
              <a:t>years</a:t>
            </a:r>
            <a:r>
              <a:rPr lang="es-ES" dirty="0">
                <a:latin typeface="+mn-lt"/>
              </a:rPr>
              <a:t>, </a:t>
            </a:r>
            <a:r>
              <a:rPr lang="es-ES" dirty="0" err="1">
                <a:latin typeface="+mn-lt"/>
              </a:rPr>
              <a:t>particularly</a:t>
            </a:r>
            <a:r>
              <a:rPr lang="es-ES" dirty="0">
                <a:latin typeface="+mn-lt"/>
              </a:rPr>
              <a:t> in LAC and </a:t>
            </a:r>
            <a:r>
              <a:rPr lang="es-ES" dirty="0" err="1">
                <a:latin typeface="+mn-lt"/>
              </a:rPr>
              <a:t>EAP</a:t>
            </a:r>
            <a:r>
              <a:rPr lang="es-ES" dirty="0">
                <a:latin typeface="+mn-lt"/>
              </a:rPr>
              <a:t>. </a:t>
            </a:r>
            <a:r>
              <a:rPr lang="es-ES" dirty="0" err="1">
                <a:latin typeface="+mn-lt"/>
              </a:rPr>
              <a:t>We’re</a:t>
            </a:r>
            <a:r>
              <a:rPr lang="es-ES" dirty="0">
                <a:latin typeface="+mn-lt"/>
              </a:rPr>
              <a:t> </a:t>
            </a:r>
            <a:r>
              <a:rPr lang="es-ES" dirty="0" err="1">
                <a:latin typeface="+mn-lt"/>
              </a:rPr>
              <a:t>till</a:t>
            </a:r>
            <a:r>
              <a:rPr lang="es-ES" dirty="0">
                <a:latin typeface="+mn-lt"/>
              </a:rPr>
              <a:t> </a:t>
            </a:r>
            <a:r>
              <a:rPr lang="es-ES" dirty="0" err="1">
                <a:latin typeface="+mn-lt"/>
              </a:rPr>
              <a:t>far</a:t>
            </a:r>
            <a:r>
              <a:rPr lang="es-ES" dirty="0">
                <a:latin typeface="+mn-lt"/>
              </a:rPr>
              <a:t> </a:t>
            </a:r>
            <a:r>
              <a:rPr lang="es-ES" dirty="0" err="1">
                <a:latin typeface="+mn-lt"/>
              </a:rPr>
              <a:t>away</a:t>
            </a:r>
            <a:r>
              <a:rPr lang="es-ES" dirty="0">
                <a:latin typeface="+mn-lt"/>
              </a:rPr>
              <a:t> </a:t>
            </a:r>
            <a:r>
              <a:rPr lang="es-ES" dirty="0" err="1">
                <a:latin typeface="+mn-lt"/>
              </a:rPr>
              <a:t>from</a:t>
            </a:r>
            <a:r>
              <a:rPr lang="es-ES" dirty="0">
                <a:latin typeface="+mn-lt"/>
              </a:rPr>
              <a:t> </a:t>
            </a:r>
            <a:r>
              <a:rPr lang="es-ES" dirty="0" err="1">
                <a:latin typeface="+mn-lt"/>
              </a:rPr>
              <a:t>OECD</a:t>
            </a:r>
            <a:r>
              <a:rPr lang="es-ES" dirty="0">
                <a:latin typeface="+mn-lt"/>
              </a:rPr>
              <a:t> </a:t>
            </a:r>
            <a:r>
              <a:rPr lang="es-ES" dirty="0" err="1">
                <a:latin typeface="+mn-lt"/>
              </a:rPr>
              <a:t>levels</a:t>
            </a:r>
            <a:r>
              <a:rPr lang="es-ES" dirty="0">
                <a:latin typeface="+mn-lt"/>
              </a:rPr>
              <a:t>. </a:t>
            </a:r>
          </a:p>
          <a:p>
            <a:pPr marL="177845" indent="-177845">
              <a:buFontTx/>
              <a:buChar char="-"/>
            </a:pPr>
            <a:r>
              <a:rPr lang="es-ES" dirty="0" err="1">
                <a:latin typeface="+mn-lt"/>
              </a:rPr>
              <a:t>From</a:t>
            </a:r>
            <a:r>
              <a:rPr lang="es-ES" dirty="0">
                <a:latin typeface="+mn-lt"/>
              </a:rPr>
              <a:t> 2000 </a:t>
            </a:r>
            <a:r>
              <a:rPr lang="es-ES" dirty="0" err="1">
                <a:latin typeface="+mn-lt"/>
              </a:rPr>
              <a:t>to</a:t>
            </a:r>
            <a:r>
              <a:rPr lang="es-ES" dirty="0">
                <a:latin typeface="+mn-lt"/>
              </a:rPr>
              <a:t> 2011, </a:t>
            </a:r>
            <a:r>
              <a:rPr lang="es-ES" dirty="0" err="1">
                <a:latin typeface="+mn-lt"/>
              </a:rPr>
              <a:t>the</a:t>
            </a:r>
            <a:r>
              <a:rPr lang="es-ES" dirty="0">
                <a:latin typeface="+mn-lt"/>
              </a:rPr>
              <a:t> </a:t>
            </a:r>
            <a:r>
              <a:rPr lang="es-ES" dirty="0" err="1">
                <a:latin typeface="+mn-lt"/>
              </a:rPr>
              <a:t>gross</a:t>
            </a:r>
            <a:r>
              <a:rPr lang="es-ES" dirty="0">
                <a:latin typeface="+mn-lt"/>
              </a:rPr>
              <a:t> </a:t>
            </a:r>
            <a:r>
              <a:rPr lang="es-ES" dirty="0" err="1">
                <a:latin typeface="+mn-lt"/>
              </a:rPr>
              <a:t>enrolment</a:t>
            </a:r>
            <a:r>
              <a:rPr lang="es-ES" dirty="0">
                <a:latin typeface="+mn-lt"/>
              </a:rPr>
              <a:t> ratio in </a:t>
            </a:r>
            <a:r>
              <a:rPr lang="es-ES" dirty="0" err="1">
                <a:latin typeface="+mn-lt"/>
              </a:rPr>
              <a:t>tertiary</a:t>
            </a:r>
            <a:r>
              <a:rPr lang="es-ES" dirty="0">
                <a:latin typeface="+mn-lt"/>
              </a:rPr>
              <a:t> </a:t>
            </a:r>
            <a:r>
              <a:rPr lang="es-ES" dirty="0" err="1">
                <a:latin typeface="+mn-lt"/>
              </a:rPr>
              <a:t>education</a:t>
            </a:r>
            <a:r>
              <a:rPr lang="es-ES" dirty="0">
                <a:latin typeface="+mn-lt"/>
              </a:rPr>
              <a:t> </a:t>
            </a:r>
            <a:r>
              <a:rPr lang="es-ES" dirty="0" err="1">
                <a:latin typeface="+mn-lt"/>
              </a:rPr>
              <a:t>increased</a:t>
            </a:r>
            <a:r>
              <a:rPr lang="es-ES" dirty="0">
                <a:latin typeface="+mn-lt"/>
              </a:rPr>
              <a:t> </a:t>
            </a:r>
            <a:r>
              <a:rPr lang="es-ES" dirty="0" err="1">
                <a:latin typeface="+mn-lt"/>
              </a:rPr>
              <a:t>by</a:t>
            </a:r>
            <a:r>
              <a:rPr lang="es-ES" dirty="0">
                <a:latin typeface="+mn-lt"/>
              </a:rPr>
              <a:t>: 122% in </a:t>
            </a:r>
            <a:r>
              <a:rPr lang="es-ES" dirty="0" err="1">
                <a:latin typeface="+mn-lt"/>
              </a:rPr>
              <a:t>EAP</a:t>
            </a:r>
            <a:r>
              <a:rPr lang="es-ES" dirty="0">
                <a:latin typeface="+mn-lt"/>
              </a:rPr>
              <a:t>, 88% in SAR, 79% in LAC, 57% in </a:t>
            </a:r>
            <a:r>
              <a:rPr lang="es-ES" dirty="0" err="1">
                <a:latin typeface="+mn-lt"/>
              </a:rPr>
              <a:t>AFR</a:t>
            </a:r>
            <a:r>
              <a:rPr lang="es-ES" dirty="0">
                <a:latin typeface="+mn-lt"/>
              </a:rPr>
              <a:t>, 44% in </a:t>
            </a:r>
            <a:r>
              <a:rPr lang="es-ES" dirty="0" err="1">
                <a:latin typeface="+mn-lt"/>
              </a:rPr>
              <a:t>ECA</a:t>
            </a:r>
            <a:r>
              <a:rPr lang="es-ES" dirty="0">
                <a:latin typeface="+mn-lt"/>
              </a:rPr>
              <a:t>, 43% in MENA, 31% in </a:t>
            </a:r>
            <a:r>
              <a:rPr lang="es-ES" dirty="0" err="1">
                <a:latin typeface="+mn-lt"/>
              </a:rPr>
              <a:t>the</a:t>
            </a:r>
            <a:r>
              <a:rPr lang="es-ES" dirty="0">
                <a:latin typeface="+mn-lt"/>
              </a:rPr>
              <a:t> </a:t>
            </a:r>
            <a:r>
              <a:rPr lang="es-ES" dirty="0" err="1">
                <a:latin typeface="+mn-lt"/>
              </a:rPr>
              <a:t>OECD</a:t>
            </a:r>
            <a:r>
              <a:rPr lang="es-ES" dirty="0">
                <a:latin typeface="+mn-lt"/>
              </a:rPr>
              <a:t>.</a:t>
            </a:r>
          </a:p>
          <a:p>
            <a:pPr marL="177845" indent="-177845" defTabSz="948507" eaLnBrk="1" fontAlgn="auto" hangingPunct="1">
              <a:spcBef>
                <a:spcPts val="0"/>
              </a:spcBef>
              <a:spcAft>
                <a:spcPts val="0"/>
              </a:spcAft>
              <a:buFontTx/>
              <a:buChar char="-"/>
              <a:defRPr/>
            </a:pPr>
            <a:r>
              <a:rPr lang="es-ES" dirty="0" err="1">
                <a:latin typeface="+mn-lt"/>
              </a:rPr>
              <a:t>From</a:t>
            </a:r>
            <a:r>
              <a:rPr lang="es-ES" dirty="0">
                <a:latin typeface="+mn-lt"/>
              </a:rPr>
              <a:t> 1996 </a:t>
            </a:r>
            <a:r>
              <a:rPr lang="es-ES" dirty="0" err="1">
                <a:latin typeface="+mn-lt"/>
              </a:rPr>
              <a:t>to</a:t>
            </a:r>
            <a:r>
              <a:rPr lang="es-ES" dirty="0">
                <a:latin typeface="+mn-lt"/>
              </a:rPr>
              <a:t> 2011, </a:t>
            </a:r>
            <a:r>
              <a:rPr lang="es-ES" dirty="0" err="1">
                <a:latin typeface="+mn-lt"/>
              </a:rPr>
              <a:t>the</a:t>
            </a:r>
            <a:r>
              <a:rPr lang="es-ES" dirty="0">
                <a:latin typeface="+mn-lt"/>
              </a:rPr>
              <a:t> </a:t>
            </a:r>
            <a:r>
              <a:rPr lang="es-ES" dirty="0" err="1">
                <a:latin typeface="+mn-lt"/>
              </a:rPr>
              <a:t>gross</a:t>
            </a:r>
            <a:r>
              <a:rPr lang="es-ES" dirty="0">
                <a:latin typeface="+mn-lt"/>
              </a:rPr>
              <a:t> </a:t>
            </a:r>
            <a:r>
              <a:rPr lang="es-ES" dirty="0" err="1">
                <a:latin typeface="+mn-lt"/>
              </a:rPr>
              <a:t>enrolment</a:t>
            </a:r>
            <a:r>
              <a:rPr lang="es-ES" dirty="0">
                <a:latin typeface="+mn-lt"/>
              </a:rPr>
              <a:t> ratio in </a:t>
            </a:r>
            <a:r>
              <a:rPr lang="es-ES" dirty="0" err="1">
                <a:latin typeface="+mn-lt"/>
              </a:rPr>
              <a:t>tertiary</a:t>
            </a:r>
            <a:r>
              <a:rPr lang="es-ES" dirty="0">
                <a:latin typeface="+mn-lt"/>
              </a:rPr>
              <a:t> </a:t>
            </a:r>
            <a:r>
              <a:rPr lang="es-ES" dirty="0" err="1">
                <a:latin typeface="+mn-lt"/>
              </a:rPr>
              <a:t>education</a:t>
            </a:r>
            <a:r>
              <a:rPr lang="es-ES" dirty="0">
                <a:latin typeface="+mn-lt"/>
              </a:rPr>
              <a:t> </a:t>
            </a:r>
            <a:r>
              <a:rPr lang="es-ES" dirty="0" err="1">
                <a:latin typeface="+mn-lt"/>
              </a:rPr>
              <a:t>increased</a:t>
            </a:r>
            <a:r>
              <a:rPr lang="es-ES" dirty="0">
                <a:latin typeface="+mn-lt"/>
              </a:rPr>
              <a:t> </a:t>
            </a:r>
            <a:r>
              <a:rPr lang="es-ES" dirty="0" err="1">
                <a:latin typeface="+mn-lt"/>
              </a:rPr>
              <a:t>by</a:t>
            </a:r>
            <a:r>
              <a:rPr lang="es-ES" dirty="0">
                <a:latin typeface="+mn-lt"/>
              </a:rPr>
              <a:t>: 237% in </a:t>
            </a:r>
            <a:r>
              <a:rPr lang="es-ES" dirty="0" err="1">
                <a:latin typeface="+mn-lt"/>
              </a:rPr>
              <a:t>EAP</a:t>
            </a:r>
            <a:r>
              <a:rPr lang="es-ES" dirty="0">
                <a:latin typeface="+mn-lt"/>
              </a:rPr>
              <a:t>, 171% in SAR, 127% in LAC, 84% in </a:t>
            </a:r>
            <a:r>
              <a:rPr lang="es-ES" dirty="0" err="1">
                <a:latin typeface="+mn-lt"/>
              </a:rPr>
              <a:t>AFR</a:t>
            </a:r>
            <a:r>
              <a:rPr lang="es-ES" dirty="0">
                <a:latin typeface="+mn-lt"/>
              </a:rPr>
              <a:t>, 69% in </a:t>
            </a:r>
            <a:r>
              <a:rPr lang="es-ES" dirty="0" err="1">
                <a:latin typeface="+mn-lt"/>
              </a:rPr>
              <a:t>ECA</a:t>
            </a:r>
            <a:r>
              <a:rPr lang="es-ES" dirty="0">
                <a:latin typeface="+mn-lt"/>
              </a:rPr>
              <a:t>, 69% in MENA, 38% in </a:t>
            </a:r>
            <a:r>
              <a:rPr lang="es-ES" dirty="0" err="1">
                <a:latin typeface="+mn-lt"/>
              </a:rPr>
              <a:t>the</a:t>
            </a:r>
            <a:r>
              <a:rPr lang="es-ES" dirty="0">
                <a:latin typeface="+mn-lt"/>
              </a:rPr>
              <a:t> </a:t>
            </a:r>
            <a:r>
              <a:rPr lang="es-ES" dirty="0" err="1">
                <a:latin typeface="+mn-lt"/>
              </a:rPr>
              <a:t>OECD</a:t>
            </a:r>
            <a:r>
              <a:rPr lang="es-ES" dirty="0">
                <a:latin typeface="+mn-lt"/>
              </a:rPr>
              <a:t>.</a:t>
            </a:r>
          </a:p>
          <a:p>
            <a:pPr marL="177845" indent="-177845">
              <a:buFontTx/>
              <a:buChar char="-"/>
            </a:pPr>
            <a:endParaRPr lang="en-US" dirty="0"/>
          </a:p>
        </p:txBody>
      </p:sp>
      <p:sp>
        <p:nvSpPr>
          <p:cNvPr id="4" name="Slide Number Placeholder 3"/>
          <p:cNvSpPr>
            <a:spLocks noGrp="1"/>
          </p:cNvSpPr>
          <p:nvPr>
            <p:ph type="sldNum" sz="quarter" idx="10"/>
          </p:nvPr>
        </p:nvSpPr>
        <p:spPr>
          <a:xfrm>
            <a:off x="4024285" y="9717770"/>
            <a:ext cx="3079759" cy="511921"/>
          </a:xfrm>
          <a:prstGeom prst="rect">
            <a:avLst/>
          </a:prstGeom>
        </p:spPr>
        <p:txBody>
          <a:bodyPr lIns="94851" tIns="47425" rIns="94851" bIns="47425"/>
          <a:lstStyle/>
          <a:p>
            <a:pPr marL="0" marR="0" lvl="0" indent="0" algn="l" defTabSz="914400" rtl="0" eaLnBrk="1" fontAlgn="base" latinLnBrk="0" hangingPunct="1">
              <a:lnSpc>
                <a:spcPct val="100000"/>
              </a:lnSpc>
              <a:spcBef>
                <a:spcPct val="0"/>
              </a:spcBef>
              <a:spcAft>
                <a:spcPct val="0"/>
              </a:spcAft>
              <a:buClrTx/>
              <a:buSzTx/>
              <a:buFontTx/>
              <a:buNone/>
              <a:tabLst/>
              <a:defRPr/>
            </a:pPr>
            <a:fld id="{C335B258-3B0E-4583-AAB8-149622263D35}" type="slidenum">
              <a:rPr kumimoji="0" lang="en-US" sz="2400" b="0" i="0" u="none" strike="noStrike" kern="1200" cap="none" spc="0" normalizeH="0" baseline="0" noProof="0" smtClean="0">
                <a:ln>
                  <a:noFill/>
                </a:ln>
                <a:solidFill>
                  <a:prstClr val="black"/>
                </a:solidFill>
                <a:effectLst/>
                <a:uLnTx/>
                <a:uFillTx/>
                <a:latin typeface="Times New Roman" pitchFamily="18"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15</a:t>
            </a:fld>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691553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375" y="9120188"/>
            <a:ext cx="3170238" cy="479425"/>
          </a:xfrm>
          <a:prstGeom prst="rect">
            <a:avLst/>
          </a:prstGeom>
        </p:spPr>
        <p:txBody>
          <a:bodyPr/>
          <a:lstStyle/>
          <a:p>
            <a:pPr>
              <a:defRPr/>
            </a:pPr>
            <a:fld id="{D94DD775-9B7C-423D-8F2E-CBD397745733}" type="slidenum">
              <a:rPr lang="en-US">
                <a:solidFill>
                  <a:prstClr val="black"/>
                </a:solidFill>
              </a:rPr>
              <a:pPr>
                <a:defRPr/>
              </a:pPr>
              <a:t>47</a:t>
            </a:fld>
            <a:endParaRPr lang="en-US">
              <a:solidFill>
                <a:prstClr val="black"/>
              </a:solidFill>
            </a:endParaRPr>
          </a:p>
        </p:txBody>
      </p:sp>
      <p:sp>
        <p:nvSpPr>
          <p:cNvPr id="77827" name="Rectangle 2"/>
          <p:cNvSpPr>
            <a:spLocks noGrp="1" noRot="1" noChangeAspect="1" noChangeArrowheads="1" noTextEdit="1"/>
          </p:cNvSpPr>
          <p:nvPr>
            <p:ph type="sldImg"/>
          </p:nvPr>
        </p:nvSpPr>
        <p:spPr>
          <a:xfrm>
            <a:off x="1258888" y="720725"/>
            <a:ext cx="4800600" cy="3600450"/>
          </a:xfrm>
          <a:ln/>
        </p:spPr>
      </p:sp>
      <p:sp>
        <p:nvSpPr>
          <p:cNvPr id="77828" name="Rectangle 3"/>
          <p:cNvSpPr>
            <a:spLocks noGrp="1" noChangeArrowheads="1"/>
          </p:cNvSpPr>
          <p:nvPr>
            <p:ph type="body" idx="1"/>
          </p:nvPr>
        </p:nvSpPr>
        <p:spPr>
          <a:xfrm>
            <a:off x="974725" y="4560888"/>
            <a:ext cx="5365750" cy="4319587"/>
          </a:xfrm>
          <a:noFill/>
          <a:ln/>
        </p:spPr>
        <p:txBody>
          <a:bodyPr/>
          <a:lstStyle/>
          <a:p>
            <a:endParaRPr lang="en-US"/>
          </a:p>
        </p:txBody>
      </p:sp>
    </p:spTree>
    <p:extLst>
      <p:ext uri="{BB962C8B-B14F-4D97-AF65-F5344CB8AC3E}">
        <p14:creationId xmlns:p14="http://schemas.microsoft.com/office/powerpoint/2010/main" val="1806111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4143587" y="9119474"/>
            <a:ext cx="3169920" cy="480060"/>
          </a:xfrm>
          <a:prstGeom prst="rect">
            <a:avLst/>
          </a:prstGeom>
        </p:spPr>
        <p:txBody>
          <a:bodyPr lIns="96661" tIns="48331" rIns="96661" bIns="48331"/>
          <a:lstStyle/>
          <a:p>
            <a:pPr marL="0" marR="0" lvl="0" indent="0" algn="l" defTabSz="914400" rtl="0" eaLnBrk="1" fontAlgn="base" latinLnBrk="0" hangingPunct="1">
              <a:lnSpc>
                <a:spcPct val="100000"/>
              </a:lnSpc>
              <a:spcBef>
                <a:spcPct val="0"/>
              </a:spcBef>
              <a:spcAft>
                <a:spcPct val="0"/>
              </a:spcAft>
              <a:buClrTx/>
              <a:buSzTx/>
              <a:buFontTx/>
              <a:buNone/>
              <a:tabLst/>
              <a:defRPr/>
            </a:pPr>
            <a:fld id="{FD227648-83FA-48E6-9355-8BDAB7D48B60}" type="slidenum">
              <a:rPr kumimoji="0" lang="en-US" sz="2400" b="0" i="0" u="none" strike="noStrike" kern="1200" cap="none" spc="0" normalizeH="0" baseline="0" noProof="0" smtClean="0">
                <a:ln>
                  <a:noFill/>
                </a:ln>
                <a:solidFill>
                  <a:prstClr val="black"/>
                </a:solidFill>
                <a:effectLst/>
                <a:uLnTx/>
                <a:uFillTx/>
                <a:latin typeface="Times New Roman" pitchFamily="18"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52</a:t>
            </a:fld>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1670137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CF315FFD-AB65-4885-85BC-2B922D42F455}" type="slidenum">
              <a:rPr lang="en-US"/>
              <a:pPr>
                <a:defRPr/>
              </a:pPr>
              <a:t>‹#›</a:t>
            </a:fld>
            <a:endParaRPr lang="en-US"/>
          </a:p>
        </p:txBody>
      </p:sp>
    </p:spTree>
    <p:extLst>
      <p:ext uri="{BB962C8B-B14F-4D97-AF65-F5344CB8AC3E}">
        <p14:creationId xmlns:p14="http://schemas.microsoft.com/office/powerpoint/2010/main" val="3885240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AC5E50-5A94-4FC9-91DC-8F3D6A03E43A}" type="slidenum">
              <a:rPr lang="en-US"/>
              <a:pPr>
                <a:defRPr/>
              </a:pPr>
              <a:t>‹#›</a:t>
            </a:fld>
            <a:endParaRPr lang="en-US"/>
          </a:p>
        </p:txBody>
      </p:sp>
    </p:spTree>
    <p:extLst>
      <p:ext uri="{BB962C8B-B14F-4D97-AF65-F5344CB8AC3E}">
        <p14:creationId xmlns:p14="http://schemas.microsoft.com/office/powerpoint/2010/main" val="817398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8BBF8E1-E54D-4DCD-9DFA-984AE8E92832}" type="slidenum">
              <a:rPr lang="en-US"/>
              <a:pPr>
                <a:defRPr/>
              </a:pPr>
              <a:t>‹#›</a:t>
            </a:fld>
            <a:endParaRPr lang="en-US"/>
          </a:p>
        </p:txBody>
      </p:sp>
    </p:spTree>
    <p:extLst>
      <p:ext uri="{BB962C8B-B14F-4D97-AF65-F5344CB8AC3E}">
        <p14:creationId xmlns:p14="http://schemas.microsoft.com/office/powerpoint/2010/main" val="3113239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392113" y="1081088"/>
            <a:ext cx="8420100" cy="1241425"/>
          </a:xfrm>
        </p:spPr>
        <p:txBody>
          <a:bodyPr/>
          <a:lstStyle/>
          <a:p>
            <a:r>
              <a:rPr lang="en-US"/>
              <a:t>Click to edit Master title style</a:t>
            </a:r>
          </a:p>
        </p:txBody>
      </p:sp>
      <p:sp>
        <p:nvSpPr>
          <p:cNvPr id="3" name="Text Placeholder 2"/>
          <p:cNvSpPr>
            <a:spLocks noGrp="1"/>
          </p:cNvSpPr>
          <p:nvPr>
            <p:ph type="body" sz="half" idx="1"/>
          </p:nvPr>
        </p:nvSpPr>
        <p:spPr>
          <a:xfrm>
            <a:off x="671513" y="2574925"/>
            <a:ext cx="2397125"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3221038" y="2574925"/>
            <a:ext cx="2397125" cy="3416300"/>
          </a:xfrm>
        </p:spPr>
        <p:txBody>
          <a:bodyPr>
            <a:normAutofit/>
          </a:bodyPr>
          <a:lstStyle/>
          <a:p>
            <a:pPr lvl="0"/>
            <a:endParaRPr lang="en-US" noProof="0"/>
          </a:p>
        </p:txBody>
      </p:sp>
      <p:sp>
        <p:nvSpPr>
          <p:cNvPr id="5" name="Footer Placeholder 4"/>
          <p:cNvSpPr>
            <a:spLocks noGrp="1"/>
          </p:cNvSpPr>
          <p:nvPr>
            <p:ph type="ftr" sz="quarter" idx="10"/>
          </p:nvPr>
        </p:nvSpPr>
        <p:spPr>
          <a:xfrm>
            <a:off x="2570163" y="6119813"/>
            <a:ext cx="3906837" cy="476250"/>
          </a:xfrm>
        </p:spPr>
        <p:txBody>
          <a:bodyPr/>
          <a:lstStyle>
            <a:lvl1pPr>
              <a:defRPr/>
            </a:lvl1pPr>
          </a:lstStyle>
          <a:p>
            <a:pPr>
              <a:defRPr/>
            </a:pPr>
            <a:endParaRPr lang="en-US">
              <a:solidFill>
                <a:prstClr val="white">
                  <a:tint val="95000"/>
                </a:prstClr>
              </a:solidFill>
            </a:endParaRPr>
          </a:p>
        </p:txBody>
      </p:sp>
      <p:sp>
        <p:nvSpPr>
          <p:cNvPr id="6" name="Slide Number Placeholder 5"/>
          <p:cNvSpPr>
            <a:spLocks noGrp="1"/>
          </p:cNvSpPr>
          <p:nvPr>
            <p:ph type="sldNum" sz="quarter" idx="11"/>
          </p:nvPr>
        </p:nvSpPr>
        <p:spPr>
          <a:xfrm>
            <a:off x="7239000" y="6400800"/>
            <a:ext cx="1905000" cy="457200"/>
          </a:xfrm>
        </p:spPr>
        <p:txBody>
          <a:bodyPr/>
          <a:lstStyle>
            <a:lvl1pPr>
              <a:defRPr/>
            </a:lvl1pPr>
          </a:lstStyle>
          <a:p>
            <a:pPr>
              <a:defRPr/>
            </a:pPr>
            <a:fld id="{3FA649BE-A755-4E05-A06F-F888441F01BC}" type="slidenum">
              <a:rPr lang="en-US">
                <a:solidFill>
                  <a:prstClr val="white">
                    <a:tint val="95000"/>
                  </a:prstClr>
                </a:solidFill>
              </a:rPr>
              <a:pPr>
                <a:defRPr/>
              </a:pPr>
              <a:t>‹#›</a:t>
            </a:fld>
            <a:endParaRPr lang="en-US">
              <a:solidFill>
                <a:prstClr val="white">
                  <a:tint val="95000"/>
                </a:prstClr>
              </a:solidFill>
            </a:endParaRPr>
          </a:p>
        </p:txBody>
      </p:sp>
    </p:spTree>
    <p:extLst>
      <p:ext uri="{BB962C8B-B14F-4D97-AF65-F5344CB8AC3E}">
        <p14:creationId xmlns:p14="http://schemas.microsoft.com/office/powerpoint/2010/main" val="4083533405"/>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Guillemetgrey20cm15pou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47813" y="1341438"/>
            <a:ext cx="157956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Bannerlogoleft_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525" y="-26988"/>
            <a:ext cx="9163050" cy="96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394" name="Rectangle 2"/>
          <p:cNvSpPr>
            <a:spLocks noGrp="1" noChangeArrowheads="1"/>
          </p:cNvSpPr>
          <p:nvPr>
            <p:ph type="ctrTitle"/>
          </p:nvPr>
        </p:nvSpPr>
        <p:spPr>
          <a:xfrm>
            <a:off x="3421063" y="1341438"/>
            <a:ext cx="5038725" cy="1470025"/>
          </a:xfrm>
        </p:spPr>
        <p:txBody>
          <a:bodyPr/>
          <a:lstStyle>
            <a:lvl1pPr algn="l">
              <a:defRPr/>
            </a:lvl1pPr>
          </a:lstStyle>
          <a:p>
            <a:r>
              <a:rPr lang="en-US"/>
              <a:t>Click to edit Master title style</a:t>
            </a:r>
          </a:p>
        </p:txBody>
      </p:sp>
      <p:sp>
        <p:nvSpPr>
          <p:cNvPr id="443395" name="Rectangle 3"/>
          <p:cNvSpPr>
            <a:spLocks noGrp="1" noChangeArrowheads="1"/>
          </p:cNvSpPr>
          <p:nvPr>
            <p:ph type="subTitle" idx="1"/>
          </p:nvPr>
        </p:nvSpPr>
        <p:spPr>
          <a:xfrm>
            <a:off x="3419475" y="2924175"/>
            <a:ext cx="4352925" cy="1752600"/>
          </a:xfrm>
        </p:spPr>
        <p:txBody>
          <a:bodyPr/>
          <a:lstStyle>
            <a:lvl1pPr marL="0" indent="0">
              <a:buFontTx/>
              <a:buNone/>
              <a:defRPr/>
            </a:lvl1pPr>
          </a:lstStyle>
          <a:p>
            <a:r>
              <a:rPr 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F0426088-51D0-467C-AD2B-9BF9198739FF}" type="slidenum">
              <a:rPr lang="en-US"/>
              <a:pPr>
                <a:defRPr/>
              </a:pPr>
              <a:t>‹#›</a:t>
            </a:fld>
            <a:endParaRPr lang="en-US"/>
          </a:p>
        </p:txBody>
      </p:sp>
    </p:spTree>
    <p:extLst>
      <p:ext uri="{BB962C8B-B14F-4D97-AF65-F5344CB8AC3E}">
        <p14:creationId xmlns:p14="http://schemas.microsoft.com/office/powerpoint/2010/main" val="1421259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C6D4EF-2FB3-44CA-A39F-6ED39B037668}" type="slidenum">
              <a:rPr lang="en-US"/>
              <a:pPr>
                <a:defRPr/>
              </a:pPr>
              <a:t>‹#›</a:t>
            </a:fld>
            <a:endParaRPr lang="en-US"/>
          </a:p>
        </p:txBody>
      </p:sp>
    </p:spTree>
    <p:extLst>
      <p:ext uri="{BB962C8B-B14F-4D97-AF65-F5344CB8AC3E}">
        <p14:creationId xmlns:p14="http://schemas.microsoft.com/office/powerpoint/2010/main" val="1933881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46B5BB-AE9B-430A-86FA-8979FA9509BF}" type="slidenum">
              <a:rPr lang="en-US"/>
              <a:pPr>
                <a:defRPr/>
              </a:pPr>
              <a:t>‹#›</a:t>
            </a:fld>
            <a:endParaRPr lang="en-US"/>
          </a:p>
        </p:txBody>
      </p:sp>
    </p:spTree>
    <p:extLst>
      <p:ext uri="{BB962C8B-B14F-4D97-AF65-F5344CB8AC3E}">
        <p14:creationId xmlns:p14="http://schemas.microsoft.com/office/powerpoint/2010/main" val="851564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A2503B-0478-4258-AB4C-DCA4DF69DDC0}" type="slidenum">
              <a:rPr lang="en-US"/>
              <a:pPr>
                <a:defRPr/>
              </a:pPr>
              <a:t>‹#›</a:t>
            </a:fld>
            <a:endParaRPr lang="en-US"/>
          </a:p>
        </p:txBody>
      </p:sp>
    </p:spTree>
    <p:extLst>
      <p:ext uri="{BB962C8B-B14F-4D97-AF65-F5344CB8AC3E}">
        <p14:creationId xmlns:p14="http://schemas.microsoft.com/office/powerpoint/2010/main" val="640466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C89B136-4A54-49FC-97B1-A36177ECBE48}" type="slidenum">
              <a:rPr lang="en-US"/>
              <a:pPr>
                <a:defRPr/>
              </a:pPr>
              <a:t>‹#›</a:t>
            </a:fld>
            <a:endParaRPr lang="en-US"/>
          </a:p>
        </p:txBody>
      </p:sp>
    </p:spTree>
    <p:extLst>
      <p:ext uri="{BB962C8B-B14F-4D97-AF65-F5344CB8AC3E}">
        <p14:creationId xmlns:p14="http://schemas.microsoft.com/office/powerpoint/2010/main" val="4130388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22597A3-A894-4D19-98A0-972EED78F368}" type="slidenum">
              <a:rPr lang="en-US"/>
              <a:pPr>
                <a:defRPr/>
              </a:pPr>
              <a:t>‹#›</a:t>
            </a:fld>
            <a:endParaRPr lang="en-US"/>
          </a:p>
        </p:txBody>
      </p:sp>
    </p:spTree>
    <p:extLst>
      <p:ext uri="{BB962C8B-B14F-4D97-AF65-F5344CB8AC3E}">
        <p14:creationId xmlns:p14="http://schemas.microsoft.com/office/powerpoint/2010/main" val="1453505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9E37A8C-F8B1-47CD-8F8E-1F480575FFF0}" type="slidenum">
              <a:rPr lang="en-US"/>
              <a:pPr>
                <a:defRPr/>
              </a:pPr>
              <a:t>‹#›</a:t>
            </a:fld>
            <a:endParaRPr lang="en-US"/>
          </a:p>
        </p:txBody>
      </p:sp>
    </p:spTree>
    <p:extLst>
      <p:ext uri="{BB962C8B-B14F-4D97-AF65-F5344CB8AC3E}">
        <p14:creationId xmlns:p14="http://schemas.microsoft.com/office/powerpoint/2010/main" val="1362467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9F0C4D-85D8-4590-9216-65B56F231E5E}" type="slidenum">
              <a:rPr lang="en-US"/>
              <a:pPr>
                <a:defRPr/>
              </a:pPr>
              <a:t>‹#›</a:t>
            </a:fld>
            <a:endParaRPr lang="en-US"/>
          </a:p>
        </p:txBody>
      </p:sp>
    </p:spTree>
    <p:extLst>
      <p:ext uri="{BB962C8B-B14F-4D97-AF65-F5344CB8AC3E}">
        <p14:creationId xmlns:p14="http://schemas.microsoft.com/office/powerpoint/2010/main" val="2327142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F5C892-6B1A-488A-92F2-DD1294FC7671}" type="slidenum">
              <a:rPr lang="en-US"/>
              <a:pPr>
                <a:defRPr/>
              </a:pPr>
              <a:t>‹#›</a:t>
            </a:fld>
            <a:endParaRPr lang="en-US"/>
          </a:p>
        </p:txBody>
      </p:sp>
    </p:spTree>
    <p:extLst>
      <p:ext uri="{BB962C8B-B14F-4D97-AF65-F5344CB8AC3E}">
        <p14:creationId xmlns:p14="http://schemas.microsoft.com/office/powerpoint/2010/main" val="2466006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F9465D-0C3F-4FAA-ABF3-9E7685DDD639}" type="slidenum">
              <a:rPr lang="en-US"/>
              <a:pPr>
                <a:defRPr/>
              </a:pPr>
              <a:t>‹#›</a:t>
            </a:fld>
            <a:endParaRPr lang="en-US"/>
          </a:p>
        </p:txBody>
      </p:sp>
    </p:spTree>
    <p:extLst>
      <p:ext uri="{BB962C8B-B14F-4D97-AF65-F5344CB8AC3E}">
        <p14:creationId xmlns:p14="http://schemas.microsoft.com/office/powerpoint/2010/main" val="2540415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36825-FA70-49BF-A3E5-1B963201E501}" type="slidenum">
              <a:rPr lang="en-US"/>
              <a:pPr>
                <a:defRPr/>
              </a:pPr>
              <a:t>‹#›</a:t>
            </a:fld>
            <a:endParaRPr lang="en-US"/>
          </a:p>
        </p:txBody>
      </p:sp>
    </p:spTree>
    <p:extLst>
      <p:ext uri="{BB962C8B-B14F-4D97-AF65-F5344CB8AC3E}">
        <p14:creationId xmlns:p14="http://schemas.microsoft.com/office/powerpoint/2010/main" val="859782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98658A-5F96-4215-8BC7-AE84713BC9E5}" type="slidenum">
              <a:rPr lang="en-US"/>
              <a:pPr>
                <a:defRPr/>
              </a:pPr>
              <a:t>‹#›</a:t>
            </a:fld>
            <a:endParaRPr lang="en-US"/>
          </a:p>
        </p:txBody>
      </p:sp>
    </p:spTree>
    <p:extLst>
      <p:ext uri="{BB962C8B-B14F-4D97-AF65-F5344CB8AC3E}">
        <p14:creationId xmlns:p14="http://schemas.microsoft.com/office/powerpoint/2010/main" val="1944278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68313" y="1600200"/>
            <a:ext cx="8218487"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B1A311-47C0-450A-9F26-B735CFAEB682}" type="slidenum">
              <a:rPr lang="en-US"/>
              <a:pPr>
                <a:defRPr/>
              </a:pPr>
              <a:t>‹#›</a:t>
            </a:fld>
            <a:endParaRPr lang="en-US"/>
          </a:p>
        </p:txBody>
      </p:sp>
    </p:spTree>
    <p:extLst>
      <p:ext uri="{BB962C8B-B14F-4D97-AF65-F5344CB8AC3E}">
        <p14:creationId xmlns:p14="http://schemas.microsoft.com/office/powerpoint/2010/main" val="5238799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68313" y="1600200"/>
            <a:ext cx="8218487"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594B2B-C8F2-48CE-BA19-35C49327CA50}" type="slidenum">
              <a:rPr lang="en-US"/>
              <a:pPr>
                <a:defRPr/>
              </a:pPr>
              <a:t>‹#›</a:t>
            </a:fld>
            <a:endParaRPr lang="en-US"/>
          </a:p>
        </p:txBody>
      </p:sp>
    </p:spTree>
    <p:extLst>
      <p:ext uri="{BB962C8B-B14F-4D97-AF65-F5344CB8AC3E}">
        <p14:creationId xmlns:p14="http://schemas.microsoft.com/office/powerpoint/2010/main" val="29746534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392113" y="1081088"/>
            <a:ext cx="8420100" cy="1241425"/>
          </a:xfrm>
        </p:spPr>
        <p:txBody>
          <a:bodyPr/>
          <a:lstStyle/>
          <a:p>
            <a:r>
              <a:rPr lang="en-US"/>
              <a:t>Click to edit Master title style</a:t>
            </a:r>
          </a:p>
        </p:txBody>
      </p:sp>
      <p:sp>
        <p:nvSpPr>
          <p:cNvPr id="3" name="Text Placeholder 2"/>
          <p:cNvSpPr>
            <a:spLocks noGrp="1"/>
          </p:cNvSpPr>
          <p:nvPr>
            <p:ph type="body" sz="half" idx="1"/>
          </p:nvPr>
        </p:nvSpPr>
        <p:spPr>
          <a:xfrm>
            <a:off x="671513" y="2574925"/>
            <a:ext cx="2397125"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3221038" y="2574925"/>
            <a:ext cx="2397125" cy="3416300"/>
          </a:xfrm>
        </p:spPr>
        <p:txBody>
          <a:bodyPr/>
          <a:lstStyle/>
          <a:p>
            <a:pPr lvl="0"/>
            <a:endParaRPr lang="en-US" noProof="0"/>
          </a:p>
        </p:txBody>
      </p:sp>
      <p:sp>
        <p:nvSpPr>
          <p:cNvPr id="5" name="Footer Placeholder 4"/>
          <p:cNvSpPr>
            <a:spLocks noGrp="1"/>
          </p:cNvSpPr>
          <p:nvPr>
            <p:ph type="ftr" sz="quarter" idx="10"/>
          </p:nvPr>
        </p:nvSpPr>
        <p:spPr>
          <a:xfrm>
            <a:off x="2570163" y="6119813"/>
            <a:ext cx="3906837" cy="476250"/>
          </a:xfrm>
        </p:spPr>
        <p:txBody>
          <a:bodyPr/>
          <a:lstStyle>
            <a:lvl1pPr>
              <a:defRPr/>
            </a:lvl1pPr>
          </a:lstStyle>
          <a:p>
            <a:pPr>
              <a:defRPr/>
            </a:pPr>
            <a:endParaRPr lang="en-US"/>
          </a:p>
        </p:txBody>
      </p:sp>
      <p:sp>
        <p:nvSpPr>
          <p:cNvPr id="6" name="Slide Number Placeholder 5"/>
          <p:cNvSpPr>
            <a:spLocks noGrp="1"/>
          </p:cNvSpPr>
          <p:nvPr>
            <p:ph type="sldNum" sz="quarter" idx="11"/>
          </p:nvPr>
        </p:nvSpPr>
        <p:spPr>
          <a:xfrm>
            <a:off x="7239000" y="6400800"/>
            <a:ext cx="1905000" cy="457200"/>
          </a:xfrm>
        </p:spPr>
        <p:txBody>
          <a:bodyPr/>
          <a:lstStyle>
            <a:lvl1pPr>
              <a:defRPr/>
            </a:lvl1pPr>
          </a:lstStyle>
          <a:p>
            <a:pPr>
              <a:defRPr/>
            </a:pPr>
            <a:fld id="{9B28CD0F-1898-48ED-8141-92E4BB307BDA}" type="slidenum">
              <a:rPr lang="en-US"/>
              <a:pPr>
                <a:defRPr/>
              </a:pPr>
              <a:t>‹#›</a:t>
            </a:fld>
            <a:endParaRPr lang="en-US"/>
          </a:p>
        </p:txBody>
      </p:sp>
    </p:spTree>
    <p:extLst>
      <p:ext uri="{BB962C8B-B14F-4D97-AF65-F5344CB8AC3E}">
        <p14:creationId xmlns:p14="http://schemas.microsoft.com/office/powerpoint/2010/main" val="2167188548"/>
      </p:ext>
    </p:extLst>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Guillemetgrey20cm15pou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97038" y="1341438"/>
            <a:ext cx="157956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Bannerlogoleft_f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 y="0"/>
            <a:ext cx="91630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394" name="Rectangle 2"/>
          <p:cNvSpPr>
            <a:spLocks noGrp="1" noChangeArrowheads="1"/>
          </p:cNvSpPr>
          <p:nvPr>
            <p:ph type="ctrTitle"/>
          </p:nvPr>
        </p:nvSpPr>
        <p:spPr>
          <a:xfrm>
            <a:off x="3565525" y="1341438"/>
            <a:ext cx="5038725" cy="1470025"/>
          </a:xfrm>
        </p:spPr>
        <p:txBody>
          <a:bodyPr/>
          <a:lstStyle>
            <a:lvl1pPr algn="l">
              <a:defRPr/>
            </a:lvl1pPr>
          </a:lstStyle>
          <a:p>
            <a:r>
              <a:rPr lang="en-US"/>
              <a:t>Click to edit Master title style</a:t>
            </a:r>
          </a:p>
        </p:txBody>
      </p:sp>
      <p:sp>
        <p:nvSpPr>
          <p:cNvPr id="443395" name="Rectangle 3"/>
          <p:cNvSpPr>
            <a:spLocks noGrp="1" noChangeArrowheads="1"/>
          </p:cNvSpPr>
          <p:nvPr>
            <p:ph type="subTitle" idx="1"/>
          </p:nvPr>
        </p:nvSpPr>
        <p:spPr>
          <a:xfrm>
            <a:off x="3563938" y="2900363"/>
            <a:ext cx="4352925" cy="1752600"/>
          </a:xfrm>
        </p:spPr>
        <p:txBody>
          <a:bodyPr/>
          <a:lstStyle>
            <a:lvl1pPr marL="0" indent="0">
              <a:buFontTx/>
              <a:buNone/>
              <a:defRPr/>
            </a:lvl1pPr>
          </a:lstStyle>
          <a:p>
            <a:r>
              <a:rPr 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2750EF2B-B350-4568-8A2F-02BE9675FB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19519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534C2F-C424-48D1-A2F3-B9C95237F2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68677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C63449-6AAA-4254-AAC2-44AE312368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97460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1969E175-81EC-430C-BFDC-01976D8614AD}" type="slidenum">
              <a:rPr lang="en-US"/>
              <a:pPr>
                <a:defRPr/>
              </a:pPr>
              <a:t>‹#›</a:t>
            </a:fld>
            <a:endParaRPr lang="en-US"/>
          </a:p>
        </p:txBody>
      </p:sp>
    </p:spTree>
    <p:extLst>
      <p:ext uri="{BB962C8B-B14F-4D97-AF65-F5344CB8AC3E}">
        <p14:creationId xmlns:p14="http://schemas.microsoft.com/office/powerpoint/2010/main" val="36527255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A40B43-3884-4D23-A26F-2694A031EF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19930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5E3733F-D6C6-400E-859E-1E699E299A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93444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A382E6F-3AA7-462C-8B1B-68E870E23A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00012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56CD3E6-FBDA-41D8-BF7C-E75BC676C5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35603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1C655F8-AB00-4FF3-B370-4A90184E69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79306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AD0C48-561E-4C9A-BD67-6709207B1A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8202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A95112-BE6A-4E1B-81FC-D4F92EDE41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26490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E91F00-9B3D-4571-8C4F-F332C0FDAC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85816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5BACFC-2B3E-4BC8-AA99-9E51239328D9}" type="slidenum">
              <a:rPr lang="en-US"/>
              <a:pPr>
                <a:defRPr/>
              </a:pPr>
              <a:t>‹#›</a:t>
            </a:fld>
            <a:endParaRPr lang="en-US"/>
          </a:p>
        </p:txBody>
      </p:sp>
    </p:spTree>
    <p:extLst>
      <p:ext uri="{BB962C8B-B14F-4D97-AF65-F5344CB8AC3E}">
        <p14:creationId xmlns:p14="http://schemas.microsoft.com/office/powerpoint/2010/main" val="36716153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D08089-FACA-4362-BA08-6B7385DAC662}" type="slidenum">
              <a:rPr lang="en-US"/>
              <a:pPr>
                <a:defRPr/>
              </a:pPr>
              <a:t>‹#›</a:t>
            </a:fld>
            <a:endParaRPr lang="en-US"/>
          </a:p>
        </p:txBody>
      </p:sp>
    </p:spTree>
    <p:extLst>
      <p:ext uri="{BB962C8B-B14F-4D97-AF65-F5344CB8AC3E}">
        <p14:creationId xmlns:p14="http://schemas.microsoft.com/office/powerpoint/2010/main" val="1920409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550AFCB-0B5A-46E5-8D89-B773280A3C80}" type="slidenum">
              <a:rPr lang="en-US"/>
              <a:pPr>
                <a:defRPr/>
              </a:pPr>
              <a:t>‹#›</a:t>
            </a:fld>
            <a:endParaRPr lang="en-US"/>
          </a:p>
        </p:txBody>
      </p:sp>
    </p:spTree>
    <p:extLst>
      <p:ext uri="{BB962C8B-B14F-4D97-AF65-F5344CB8AC3E}">
        <p14:creationId xmlns:p14="http://schemas.microsoft.com/office/powerpoint/2010/main" val="17560572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029A41-A58F-4323-B614-73CE2298CEF4}" type="slidenum">
              <a:rPr lang="en-US"/>
              <a:pPr>
                <a:defRPr/>
              </a:pPr>
              <a:t>‹#›</a:t>
            </a:fld>
            <a:endParaRPr lang="en-US"/>
          </a:p>
        </p:txBody>
      </p:sp>
    </p:spTree>
    <p:extLst>
      <p:ext uri="{BB962C8B-B14F-4D97-AF65-F5344CB8AC3E}">
        <p14:creationId xmlns:p14="http://schemas.microsoft.com/office/powerpoint/2010/main" val="4289490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6002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3EE4CC-601A-488F-8AE0-F347F6287C20}" type="slidenum">
              <a:rPr lang="en-US"/>
              <a:pPr>
                <a:defRPr/>
              </a:pPr>
              <a:t>‹#›</a:t>
            </a:fld>
            <a:endParaRPr lang="en-US"/>
          </a:p>
        </p:txBody>
      </p:sp>
    </p:spTree>
    <p:extLst>
      <p:ext uri="{BB962C8B-B14F-4D97-AF65-F5344CB8AC3E}">
        <p14:creationId xmlns:p14="http://schemas.microsoft.com/office/powerpoint/2010/main" val="8419534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1F7733C-7222-432B-B244-559F37A20B08}" type="slidenum">
              <a:rPr lang="en-US"/>
              <a:pPr>
                <a:defRPr/>
              </a:pPr>
              <a:t>‹#›</a:t>
            </a:fld>
            <a:endParaRPr lang="en-US"/>
          </a:p>
        </p:txBody>
      </p:sp>
    </p:spTree>
    <p:extLst>
      <p:ext uri="{BB962C8B-B14F-4D97-AF65-F5344CB8AC3E}">
        <p14:creationId xmlns:p14="http://schemas.microsoft.com/office/powerpoint/2010/main" val="30650678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C898CF8-99CA-4CDE-8A3F-6FBAFACB1215}" type="slidenum">
              <a:rPr lang="en-US"/>
              <a:pPr>
                <a:defRPr/>
              </a:pPr>
              <a:t>‹#›</a:t>
            </a:fld>
            <a:endParaRPr lang="en-US"/>
          </a:p>
        </p:txBody>
      </p:sp>
    </p:spTree>
    <p:extLst>
      <p:ext uri="{BB962C8B-B14F-4D97-AF65-F5344CB8AC3E}">
        <p14:creationId xmlns:p14="http://schemas.microsoft.com/office/powerpoint/2010/main" val="505298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B68ADD4-B968-4DEF-807B-7AC506EAE6A8}" type="slidenum">
              <a:rPr lang="en-US"/>
              <a:pPr>
                <a:defRPr/>
              </a:pPr>
              <a:t>‹#›</a:t>
            </a:fld>
            <a:endParaRPr lang="en-US"/>
          </a:p>
        </p:txBody>
      </p:sp>
    </p:spTree>
    <p:extLst>
      <p:ext uri="{BB962C8B-B14F-4D97-AF65-F5344CB8AC3E}">
        <p14:creationId xmlns:p14="http://schemas.microsoft.com/office/powerpoint/2010/main" val="1491489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14CBD7-7F63-4D48-91E0-FC82BDAC9EE3}" type="slidenum">
              <a:rPr lang="en-US"/>
              <a:pPr>
                <a:defRPr/>
              </a:pPr>
              <a:t>‹#›</a:t>
            </a:fld>
            <a:endParaRPr lang="en-US"/>
          </a:p>
        </p:txBody>
      </p:sp>
    </p:spTree>
    <p:extLst>
      <p:ext uri="{BB962C8B-B14F-4D97-AF65-F5344CB8AC3E}">
        <p14:creationId xmlns:p14="http://schemas.microsoft.com/office/powerpoint/2010/main" val="36436154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043E96-04A2-4B12-AC1E-037E8995AF1C}" type="slidenum">
              <a:rPr lang="en-US"/>
              <a:pPr>
                <a:defRPr/>
              </a:pPr>
              <a:t>‹#›</a:t>
            </a:fld>
            <a:endParaRPr lang="en-US"/>
          </a:p>
        </p:txBody>
      </p:sp>
    </p:spTree>
    <p:extLst>
      <p:ext uri="{BB962C8B-B14F-4D97-AF65-F5344CB8AC3E}">
        <p14:creationId xmlns:p14="http://schemas.microsoft.com/office/powerpoint/2010/main" val="35160610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3FE29C-B494-4BE1-80ED-EA9D8E086C46}" type="slidenum">
              <a:rPr lang="en-US"/>
              <a:pPr>
                <a:defRPr/>
              </a:pPr>
              <a:t>‹#›</a:t>
            </a:fld>
            <a:endParaRPr lang="en-US"/>
          </a:p>
        </p:txBody>
      </p:sp>
    </p:spTree>
    <p:extLst>
      <p:ext uri="{BB962C8B-B14F-4D97-AF65-F5344CB8AC3E}">
        <p14:creationId xmlns:p14="http://schemas.microsoft.com/office/powerpoint/2010/main" val="21524423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74638"/>
            <a:ext cx="1981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274638"/>
            <a:ext cx="5791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844947-0FBE-415A-B883-8BCAA004C9E8}" type="slidenum">
              <a:rPr lang="en-US"/>
              <a:pPr>
                <a:defRPr/>
              </a:pPr>
              <a:t>‹#›</a:t>
            </a:fld>
            <a:endParaRPr lang="en-US"/>
          </a:p>
        </p:txBody>
      </p:sp>
    </p:spTree>
    <p:extLst>
      <p:ext uri="{BB962C8B-B14F-4D97-AF65-F5344CB8AC3E}">
        <p14:creationId xmlns:p14="http://schemas.microsoft.com/office/powerpoint/2010/main" val="22309956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endParaRPr lang="en-US">
              <a:solidFill>
                <a:prstClr val="white">
                  <a:tint val="9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white">
                  <a:tint val="9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CF315FFD-AB65-4885-85BC-2B922D42F455}" type="slidenum">
              <a:rPr lang="en-US">
                <a:solidFill>
                  <a:prstClr val="white">
                    <a:tint val="95000"/>
                  </a:prstClr>
                </a:solidFill>
              </a:rPr>
              <a:pPr>
                <a:defRPr/>
              </a:pPr>
              <a:t>‹#›</a:t>
            </a:fld>
            <a:endParaRPr lang="en-US">
              <a:solidFill>
                <a:prstClr val="white">
                  <a:tint val="95000"/>
                </a:prstClr>
              </a:solidFill>
            </a:endParaRPr>
          </a:p>
        </p:txBody>
      </p:sp>
    </p:spTree>
    <p:extLst>
      <p:ext uri="{BB962C8B-B14F-4D97-AF65-F5344CB8AC3E}">
        <p14:creationId xmlns:p14="http://schemas.microsoft.com/office/powerpoint/2010/main" val="281742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C9933DF-1084-42FD-BE6B-DF5385CAD60D}" type="slidenum">
              <a:rPr lang="en-US"/>
              <a:pPr>
                <a:defRPr/>
              </a:pPr>
              <a:t>‹#›</a:t>
            </a:fld>
            <a:endParaRPr lang="en-US"/>
          </a:p>
        </p:txBody>
      </p:sp>
    </p:spTree>
    <p:extLst>
      <p:ext uri="{BB962C8B-B14F-4D97-AF65-F5344CB8AC3E}">
        <p14:creationId xmlns:p14="http://schemas.microsoft.com/office/powerpoint/2010/main" val="6029225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tint val="9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F9F0C4D-85D8-4590-9216-65B56F231E5E}" type="slidenum">
              <a:rPr lang="en-US">
                <a:solidFill>
                  <a:prstClr val="white">
                    <a:tint val="95000"/>
                  </a:prstClr>
                </a:solidFill>
              </a:rPr>
              <a:pPr>
                <a:defRPr/>
              </a:pPr>
              <a:t>‹#›</a:t>
            </a:fld>
            <a:endParaRPr lang="en-US">
              <a:solidFill>
                <a:prstClr val="white">
                  <a:tint val="95000"/>
                </a:prstClr>
              </a:solidFill>
            </a:endParaRPr>
          </a:p>
        </p:txBody>
      </p:sp>
    </p:spTree>
    <p:extLst>
      <p:ext uri="{BB962C8B-B14F-4D97-AF65-F5344CB8AC3E}">
        <p14:creationId xmlns:p14="http://schemas.microsoft.com/office/powerpoint/2010/main" val="38370505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solidFill>
                <a:prstClr val="white">
                  <a:tint val="9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white">
                  <a:tint val="9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1969E175-81EC-430C-BFDC-01976D8614AD}" type="slidenum">
              <a:rPr lang="en-US">
                <a:solidFill>
                  <a:prstClr val="white">
                    <a:tint val="95000"/>
                  </a:prstClr>
                </a:solidFill>
              </a:rPr>
              <a:pPr>
                <a:defRPr/>
              </a:pPr>
              <a:t>‹#›</a:t>
            </a:fld>
            <a:endParaRPr lang="en-US">
              <a:solidFill>
                <a:prstClr val="white">
                  <a:tint val="95000"/>
                </a:prstClr>
              </a:solidFill>
            </a:endParaRPr>
          </a:p>
        </p:txBody>
      </p:sp>
    </p:spTree>
    <p:extLst>
      <p:ext uri="{BB962C8B-B14F-4D97-AF65-F5344CB8AC3E}">
        <p14:creationId xmlns:p14="http://schemas.microsoft.com/office/powerpoint/2010/main" val="6153211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white">
                  <a:tint val="9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9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550AFCB-0B5A-46E5-8D89-B773280A3C80}" type="slidenum">
              <a:rPr lang="en-US">
                <a:solidFill>
                  <a:prstClr val="white">
                    <a:tint val="95000"/>
                  </a:prstClr>
                </a:solidFill>
              </a:rPr>
              <a:pPr>
                <a:defRPr/>
              </a:pPr>
              <a:t>‹#›</a:t>
            </a:fld>
            <a:endParaRPr lang="en-US">
              <a:solidFill>
                <a:prstClr val="white">
                  <a:tint val="95000"/>
                </a:prstClr>
              </a:solidFill>
            </a:endParaRPr>
          </a:p>
        </p:txBody>
      </p:sp>
    </p:spTree>
    <p:extLst>
      <p:ext uri="{BB962C8B-B14F-4D97-AF65-F5344CB8AC3E}">
        <p14:creationId xmlns:p14="http://schemas.microsoft.com/office/powerpoint/2010/main" val="27277178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white">
                  <a:tint val="9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9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C9933DF-1084-42FD-BE6B-DF5385CAD60D}" type="slidenum">
              <a:rPr lang="en-US">
                <a:solidFill>
                  <a:prstClr val="white">
                    <a:tint val="95000"/>
                  </a:prstClr>
                </a:solidFill>
              </a:rPr>
              <a:pPr>
                <a:defRPr/>
              </a:pPr>
              <a:t>‹#›</a:t>
            </a:fld>
            <a:endParaRPr lang="en-US">
              <a:solidFill>
                <a:prstClr val="white">
                  <a:tint val="95000"/>
                </a:prstClr>
              </a:solidFill>
            </a:endParaRPr>
          </a:p>
        </p:txBody>
      </p:sp>
    </p:spTree>
    <p:extLst>
      <p:ext uri="{BB962C8B-B14F-4D97-AF65-F5344CB8AC3E}">
        <p14:creationId xmlns:p14="http://schemas.microsoft.com/office/powerpoint/2010/main" val="18417619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white">
                  <a:tint val="9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9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A931293-0851-40A7-9C4F-235D68085F3F}" type="slidenum">
              <a:rPr lang="en-US">
                <a:solidFill>
                  <a:prstClr val="white">
                    <a:tint val="95000"/>
                  </a:prstClr>
                </a:solidFill>
              </a:rPr>
              <a:pPr>
                <a:defRPr/>
              </a:pPr>
              <a:t>‹#›</a:t>
            </a:fld>
            <a:endParaRPr lang="en-US">
              <a:solidFill>
                <a:prstClr val="white">
                  <a:tint val="95000"/>
                </a:prstClr>
              </a:solidFill>
            </a:endParaRPr>
          </a:p>
        </p:txBody>
      </p:sp>
    </p:spTree>
    <p:extLst>
      <p:ext uri="{BB962C8B-B14F-4D97-AF65-F5344CB8AC3E}">
        <p14:creationId xmlns:p14="http://schemas.microsoft.com/office/powerpoint/2010/main" val="34094442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prstClr val="white">
                  <a:tint val="9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white">
                  <a:tint val="9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56F47A94-DC3F-4383-B067-5B2908C0BBD9}" type="slidenum">
              <a:rPr lang="en-US">
                <a:solidFill>
                  <a:prstClr val="white">
                    <a:tint val="95000"/>
                  </a:prstClr>
                </a:solidFill>
              </a:rPr>
              <a:pPr>
                <a:defRPr/>
              </a:pPr>
              <a:t>‹#›</a:t>
            </a:fld>
            <a:endParaRPr lang="en-US">
              <a:solidFill>
                <a:prstClr val="white">
                  <a:tint val="95000"/>
                </a:prstClr>
              </a:solidFill>
            </a:endParaRPr>
          </a:p>
        </p:txBody>
      </p:sp>
    </p:spTree>
    <p:extLst>
      <p:ext uri="{BB962C8B-B14F-4D97-AF65-F5344CB8AC3E}">
        <p14:creationId xmlns:p14="http://schemas.microsoft.com/office/powerpoint/2010/main" val="18108801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solidFill>
                <a:prstClr val="white">
                  <a:tint val="95000"/>
                </a:prstClr>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prstClr val="white">
                  <a:tint val="95000"/>
                </a:prstClr>
              </a:solidFill>
            </a:endParaRPr>
          </a:p>
        </p:txBody>
      </p:sp>
      <p:sp>
        <p:nvSpPr>
          <p:cNvPr id="9" name="Slide Number Placeholder 6"/>
          <p:cNvSpPr>
            <a:spLocks noGrp="1"/>
          </p:cNvSpPr>
          <p:nvPr>
            <p:ph type="sldNum" sz="quarter" idx="12"/>
          </p:nvPr>
        </p:nvSpPr>
        <p:spPr/>
        <p:txBody>
          <a:bodyPr/>
          <a:lstStyle>
            <a:lvl1pPr>
              <a:defRPr/>
            </a:lvl1pPr>
          </a:lstStyle>
          <a:p>
            <a:pPr>
              <a:defRPr/>
            </a:pPr>
            <a:fld id="{AB271381-D78B-4862-8259-07497E986B43}" type="slidenum">
              <a:rPr lang="en-US">
                <a:solidFill>
                  <a:prstClr val="white">
                    <a:tint val="95000"/>
                  </a:prstClr>
                </a:solidFill>
              </a:rPr>
              <a:pPr>
                <a:defRPr/>
              </a:pPr>
              <a:t>‹#›</a:t>
            </a:fld>
            <a:endParaRPr lang="en-US">
              <a:solidFill>
                <a:prstClr val="white">
                  <a:tint val="95000"/>
                </a:prstClr>
              </a:solidFill>
            </a:endParaRPr>
          </a:p>
        </p:txBody>
      </p:sp>
    </p:spTree>
    <p:extLst>
      <p:ext uri="{BB962C8B-B14F-4D97-AF65-F5344CB8AC3E}">
        <p14:creationId xmlns:p14="http://schemas.microsoft.com/office/powerpoint/2010/main" val="29825070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endParaRPr lang="en-US">
              <a:solidFill>
                <a:prstClr val="white">
                  <a:tint val="95000"/>
                </a:prstClr>
              </a:solidFill>
            </a:endParaRPr>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solidFill>
                <a:prstClr val="black">
                  <a:shade val="50000"/>
                </a:prstClr>
              </a:solidFill>
            </a:endParaRPr>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91C88141-661C-4106-AABA-69FC36C3741C}" type="slidenum">
              <a:rPr lang="en-US">
                <a:solidFill>
                  <a:prstClr val="white">
                    <a:tint val="95000"/>
                  </a:prstClr>
                </a:solidFill>
              </a:rPr>
              <a:pPr>
                <a:defRPr/>
              </a:pPr>
              <a:t>‹#›</a:t>
            </a:fld>
            <a:endParaRPr lang="en-US">
              <a:solidFill>
                <a:prstClr val="white">
                  <a:tint val="95000"/>
                </a:prstClr>
              </a:solidFill>
            </a:endParaRPr>
          </a:p>
        </p:txBody>
      </p:sp>
    </p:spTree>
    <p:extLst>
      <p:ext uri="{BB962C8B-B14F-4D97-AF65-F5344CB8AC3E}">
        <p14:creationId xmlns:p14="http://schemas.microsoft.com/office/powerpoint/2010/main" val="28274195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tint val="9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7AC5E50-5A94-4FC9-91DC-8F3D6A03E43A}" type="slidenum">
              <a:rPr lang="en-US">
                <a:solidFill>
                  <a:prstClr val="white">
                    <a:tint val="95000"/>
                  </a:prstClr>
                </a:solidFill>
              </a:rPr>
              <a:pPr>
                <a:defRPr/>
              </a:pPr>
              <a:t>‹#›</a:t>
            </a:fld>
            <a:endParaRPr lang="en-US">
              <a:solidFill>
                <a:prstClr val="white">
                  <a:tint val="95000"/>
                </a:prstClr>
              </a:solidFill>
            </a:endParaRPr>
          </a:p>
        </p:txBody>
      </p:sp>
    </p:spTree>
    <p:extLst>
      <p:ext uri="{BB962C8B-B14F-4D97-AF65-F5344CB8AC3E}">
        <p14:creationId xmlns:p14="http://schemas.microsoft.com/office/powerpoint/2010/main" val="18791190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solidFill>
                <a:prstClr val="white">
                  <a:tint val="95000"/>
                </a:prstClr>
              </a:solidFill>
            </a:endParaRPr>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solidFill>
                <a:prstClr val="white">
                  <a:tint val="9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B8BBF8E1-E54D-4DCD-9DFA-984AE8E92832}" type="slidenum">
              <a:rPr lang="en-US">
                <a:solidFill>
                  <a:prstClr val="white">
                    <a:tint val="95000"/>
                  </a:prstClr>
                </a:solidFill>
              </a:rPr>
              <a:pPr>
                <a:defRPr/>
              </a:pPr>
              <a:t>‹#›</a:t>
            </a:fld>
            <a:endParaRPr lang="en-US">
              <a:solidFill>
                <a:prstClr val="white">
                  <a:tint val="95000"/>
                </a:prstClr>
              </a:solidFill>
            </a:endParaRPr>
          </a:p>
        </p:txBody>
      </p:sp>
    </p:spTree>
    <p:extLst>
      <p:ext uri="{BB962C8B-B14F-4D97-AF65-F5344CB8AC3E}">
        <p14:creationId xmlns:p14="http://schemas.microsoft.com/office/powerpoint/2010/main" val="8845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A931293-0851-40A7-9C4F-235D68085F3F}" type="slidenum">
              <a:rPr lang="en-US"/>
              <a:pPr>
                <a:defRPr/>
              </a:pPr>
              <a:t>‹#›</a:t>
            </a:fld>
            <a:endParaRPr lang="en-US"/>
          </a:p>
        </p:txBody>
      </p:sp>
    </p:spTree>
    <p:extLst>
      <p:ext uri="{BB962C8B-B14F-4D97-AF65-F5344CB8AC3E}">
        <p14:creationId xmlns:p14="http://schemas.microsoft.com/office/powerpoint/2010/main" val="29434259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8226425" cy="1143000"/>
          </a:xfrm>
        </p:spPr>
        <p:txBody>
          <a:bodyPr/>
          <a:lstStyle/>
          <a:p>
            <a:r>
              <a:rPr lang="en-US"/>
              <a:t>Click to edit Master title style</a:t>
            </a:r>
          </a:p>
        </p:txBody>
      </p:sp>
      <p:sp>
        <p:nvSpPr>
          <p:cNvPr id="3" name="Table Placeholder 2"/>
          <p:cNvSpPr>
            <a:spLocks noGrp="1"/>
          </p:cNvSpPr>
          <p:nvPr>
            <p:ph type="tbl" idx="1"/>
          </p:nvPr>
        </p:nvSpPr>
        <p:spPr>
          <a:xfrm>
            <a:off x="455613" y="1598613"/>
            <a:ext cx="8226425" cy="4497387"/>
          </a:xfrm>
        </p:spPr>
        <p:txBody>
          <a:bodyPr/>
          <a:lstStyle/>
          <a:p>
            <a:pPr lvl="0"/>
            <a:endParaRPr lang="en-US" noProof="0"/>
          </a:p>
        </p:txBody>
      </p:sp>
      <p:sp>
        <p:nvSpPr>
          <p:cNvPr id="4" name="Date Placeholder 3"/>
          <p:cNvSpPr>
            <a:spLocks noGrp="1"/>
          </p:cNvSpPr>
          <p:nvPr>
            <p:ph type="dt" sz="half" idx="10"/>
          </p:nvPr>
        </p:nvSpPr>
        <p:spPr>
          <a:xfrm>
            <a:off x="455613" y="6242050"/>
            <a:ext cx="2130425" cy="474663"/>
          </a:xfrm>
        </p:spPr>
        <p:txBody>
          <a:bodyPr/>
          <a:lstStyle>
            <a:lvl1pPr>
              <a:defRPr/>
            </a:lvl1pPr>
          </a:lstStyle>
          <a:p>
            <a:pPr>
              <a:defRPr/>
            </a:pPr>
            <a:endParaRPr lang="en-US">
              <a:solidFill>
                <a:prstClr val="white">
                  <a:tint val="95000"/>
                </a:prstClr>
              </a:solidFill>
            </a:endParaRPr>
          </a:p>
        </p:txBody>
      </p:sp>
      <p:sp>
        <p:nvSpPr>
          <p:cNvPr id="5" name="Footer Placeholder 4"/>
          <p:cNvSpPr>
            <a:spLocks noGrp="1"/>
          </p:cNvSpPr>
          <p:nvPr>
            <p:ph type="ftr" sz="quarter" idx="11"/>
          </p:nvPr>
        </p:nvSpPr>
        <p:spPr>
          <a:xfrm>
            <a:off x="3124200" y="6242050"/>
            <a:ext cx="2895600" cy="474663"/>
          </a:xfrm>
        </p:spPr>
        <p:txBody>
          <a:bodyPr/>
          <a:lstStyle>
            <a:lvl1pPr>
              <a:defRPr/>
            </a:lvl1pPr>
          </a:lstStyle>
          <a:p>
            <a:pPr>
              <a:defRPr/>
            </a:pPr>
            <a:endParaRPr lang="en-US">
              <a:solidFill>
                <a:prstClr val="white">
                  <a:tint val="95000"/>
                </a:prstClr>
              </a:solidFill>
            </a:endParaRPr>
          </a:p>
        </p:txBody>
      </p:sp>
      <p:sp>
        <p:nvSpPr>
          <p:cNvPr id="6" name="Slide Number Placeholder 5"/>
          <p:cNvSpPr>
            <a:spLocks noGrp="1"/>
          </p:cNvSpPr>
          <p:nvPr>
            <p:ph type="sldNum" sz="quarter" idx="12"/>
          </p:nvPr>
        </p:nvSpPr>
        <p:spPr>
          <a:xfrm>
            <a:off x="6553200" y="6242050"/>
            <a:ext cx="2130425" cy="474663"/>
          </a:xfrm>
        </p:spPr>
        <p:txBody>
          <a:bodyPr/>
          <a:lstStyle>
            <a:lvl1pPr>
              <a:defRPr/>
            </a:lvl1pPr>
          </a:lstStyle>
          <a:p>
            <a:pPr>
              <a:defRPr/>
            </a:pPr>
            <a:fld id="{F8D414FA-8146-4299-93E3-C29A0145A05D}" type="slidenum">
              <a:rPr lang="en-US">
                <a:solidFill>
                  <a:prstClr val="white">
                    <a:tint val="95000"/>
                  </a:prstClr>
                </a:solidFill>
              </a:rPr>
              <a:pPr>
                <a:defRPr/>
              </a:pPr>
              <a:t>‹#›</a:t>
            </a:fld>
            <a:endParaRPr lang="en-US">
              <a:solidFill>
                <a:prstClr val="white">
                  <a:tint val="95000"/>
                </a:prstClr>
              </a:solidFill>
            </a:endParaRPr>
          </a:p>
        </p:txBody>
      </p:sp>
    </p:spTree>
    <p:extLst>
      <p:ext uri="{BB962C8B-B14F-4D97-AF65-F5344CB8AC3E}">
        <p14:creationId xmlns:p14="http://schemas.microsoft.com/office/powerpoint/2010/main" val="3625168403"/>
      </p:ext>
    </p:extLst>
  </p:cSld>
  <p:clrMapOvr>
    <a:masterClrMapping/>
  </p:clrMapOvr>
  <p:transition>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endParaRPr lang="en-US">
              <a:solidFill>
                <a:prstClr val="white">
                  <a:tint val="9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white">
                  <a:tint val="9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CF315FFD-AB65-4885-85BC-2B922D42F455}" type="slidenum">
              <a:rPr lang="en-US">
                <a:solidFill>
                  <a:prstClr val="white">
                    <a:tint val="95000"/>
                  </a:prstClr>
                </a:solidFill>
              </a:rPr>
              <a:pPr>
                <a:defRPr/>
              </a:pPr>
              <a:t>‹#›</a:t>
            </a:fld>
            <a:endParaRPr lang="en-US">
              <a:solidFill>
                <a:prstClr val="white">
                  <a:tint val="95000"/>
                </a:prstClr>
              </a:solidFill>
            </a:endParaRPr>
          </a:p>
        </p:txBody>
      </p:sp>
    </p:spTree>
    <p:extLst>
      <p:ext uri="{BB962C8B-B14F-4D97-AF65-F5344CB8AC3E}">
        <p14:creationId xmlns:p14="http://schemas.microsoft.com/office/powerpoint/2010/main" val="10770536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tint val="9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F9F0C4D-85D8-4590-9216-65B56F231E5E}" type="slidenum">
              <a:rPr lang="en-US">
                <a:solidFill>
                  <a:prstClr val="white">
                    <a:tint val="95000"/>
                  </a:prstClr>
                </a:solidFill>
              </a:rPr>
              <a:pPr>
                <a:defRPr/>
              </a:pPr>
              <a:t>‹#›</a:t>
            </a:fld>
            <a:endParaRPr lang="en-US">
              <a:solidFill>
                <a:prstClr val="white">
                  <a:tint val="95000"/>
                </a:prstClr>
              </a:solidFill>
            </a:endParaRPr>
          </a:p>
        </p:txBody>
      </p:sp>
    </p:spTree>
    <p:extLst>
      <p:ext uri="{BB962C8B-B14F-4D97-AF65-F5344CB8AC3E}">
        <p14:creationId xmlns:p14="http://schemas.microsoft.com/office/powerpoint/2010/main" val="34065973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solidFill>
                <a:prstClr val="white">
                  <a:tint val="9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white">
                  <a:tint val="9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1969E175-81EC-430C-BFDC-01976D8614AD}" type="slidenum">
              <a:rPr lang="en-US">
                <a:solidFill>
                  <a:prstClr val="white">
                    <a:tint val="95000"/>
                  </a:prstClr>
                </a:solidFill>
              </a:rPr>
              <a:pPr>
                <a:defRPr/>
              </a:pPr>
              <a:t>‹#›</a:t>
            </a:fld>
            <a:endParaRPr lang="en-US">
              <a:solidFill>
                <a:prstClr val="white">
                  <a:tint val="95000"/>
                </a:prstClr>
              </a:solidFill>
            </a:endParaRPr>
          </a:p>
        </p:txBody>
      </p:sp>
    </p:spTree>
    <p:extLst>
      <p:ext uri="{BB962C8B-B14F-4D97-AF65-F5344CB8AC3E}">
        <p14:creationId xmlns:p14="http://schemas.microsoft.com/office/powerpoint/2010/main" val="602572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white">
                  <a:tint val="9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9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550AFCB-0B5A-46E5-8D89-B773280A3C80}" type="slidenum">
              <a:rPr lang="en-US">
                <a:solidFill>
                  <a:prstClr val="white">
                    <a:tint val="95000"/>
                  </a:prstClr>
                </a:solidFill>
              </a:rPr>
              <a:pPr>
                <a:defRPr/>
              </a:pPr>
              <a:t>‹#›</a:t>
            </a:fld>
            <a:endParaRPr lang="en-US">
              <a:solidFill>
                <a:prstClr val="white">
                  <a:tint val="95000"/>
                </a:prstClr>
              </a:solidFill>
            </a:endParaRPr>
          </a:p>
        </p:txBody>
      </p:sp>
    </p:spTree>
    <p:extLst>
      <p:ext uri="{BB962C8B-B14F-4D97-AF65-F5344CB8AC3E}">
        <p14:creationId xmlns:p14="http://schemas.microsoft.com/office/powerpoint/2010/main" val="27066496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white">
                  <a:tint val="9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9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C9933DF-1084-42FD-BE6B-DF5385CAD60D}" type="slidenum">
              <a:rPr lang="en-US">
                <a:solidFill>
                  <a:prstClr val="white">
                    <a:tint val="95000"/>
                  </a:prstClr>
                </a:solidFill>
              </a:rPr>
              <a:pPr>
                <a:defRPr/>
              </a:pPr>
              <a:t>‹#›</a:t>
            </a:fld>
            <a:endParaRPr lang="en-US">
              <a:solidFill>
                <a:prstClr val="white">
                  <a:tint val="95000"/>
                </a:prstClr>
              </a:solidFill>
            </a:endParaRPr>
          </a:p>
        </p:txBody>
      </p:sp>
    </p:spTree>
    <p:extLst>
      <p:ext uri="{BB962C8B-B14F-4D97-AF65-F5344CB8AC3E}">
        <p14:creationId xmlns:p14="http://schemas.microsoft.com/office/powerpoint/2010/main" val="39908095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white">
                  <a:tint val="9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9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A931293-0851-40A7-9C4F-235D68085F3F}" type="slidenum">
              <a:rPr lang="en-US">
                <a:solidFill>
                  <a:prstClr val="white">
                    <a:tint val="95000"/>
                  </a:prstClr>
                </a:solidFill>
              </a:rPr>
              <a:pPr>
                <a:defRPr/>
              </a:pPr>
              <a:t>‹#›</a:t>
            </a:fld>
            <a:endParaRPr lang="en-US">
              <a:solidFill>
                <a:prstClr val="white">
                  <a:tint val="95000"/>
                </a:prstClr>
              </a:solidFill>
            </a:endParaRPr>
          </a:p>
        </p:txBody>
      </p:sp>
    </p:spTree>
    <p:extLst>
      <p:ext uri="{BB962C8B-B14F-4D97-AF65-F5344CB8AC3E}">
        <p14:creationId xmlns:p14="http://schemas.microsoft.com/office/powerpoint/2010/main" val="6908356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prstClr val="white">
                  <a:tint val="9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white">
                  <a:tint val="9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56F47A94-DC3F-4383-B067-5B2908C0BBD9}" type="slidenum">
              <a:rPr lang="en-US">
                <a:solidFill>
                  <a:prstClr val="white">
                    <a:tint val="95000"/>
                  </a:prstClr>
                </a:solidFill>
              </a:rPr>
              <a:pPr>
                <a:defRPr/>
              </a:pPr>
              <a:t>‹#›</a:t>
            </a:fld>
            <a:endParaRPr lang="en-US">
              <a:solidFill>
                <a:prstClr val="white">
                  <a:tint val="95000"/>
                </a:prstClr>
              </a:solidFill>
            </a:endParaRPr>
          </a:p>
        </p:txBody>
      </p:sp>
    </p:spTree>
    <p:extLst>
      <p:ext uri="{BB962C8B-B14F-4D97-AF65-F5344CB8AC3E}">
        <p14:creationId xmlns:p14="http://schemas.microsoft.com/office/powerpoint/2010/main" val="14936597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solidFill>
                <a:prstClr val="white">
                  <a:tint val="95000"/>
                </a:prstClr>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prstClr val="white">
                  <a:tint val="95000"/>
                </a:prstClr>
              </a:solidFill>
            </a:endParaRPr>
          </a:p>
        </p:txBody>
      </p:sp>
      <p:sp>
        <p:nvSpPr>
          <p:cNvPr id="9" name="Slide Number Placeholder 6"/>
          <p:cNvSpPr>
            <a:spLocks noGrp="1"/>
          </p:cNvSpPr>
          <p:nvPr>
            <p:ph type="sldNum" sz="quarter" idx="12"/>
          </p:nvPr>
        </p:nvSpPr>
        <p:spPr/>
        <p:txBody>
          <a:bodyPr/>
          <a:lstStyle>
            <a:lvl1pPr>
              <a:defRPr/>
            </a:lvl1pPr>
          </a:lstStyle>
          <a:p>
            <a:pPr>
              <a:defRPr/>
            </a:pPr>
            <a:fld id="{AB271381-D78B-4862-8259-07497E986B43}" type="slidenum">
              <a:rPr lang="en-US">
                <a:solidFill>
                  <a:prstClr val="white">
                    <a:tint val="95000"/>
                  </a:prstClr>
                </a:solidFill>
              </a:rPr>
              <a:pPr>
                <a:defRPr/>
              </a:pPr>
              <a:t>‹#›</a:t>
            </a:fld>
            <a:endParaRPr lang="en-US">
              <a:solidFill>
                <a:prstClr val="white">
                  <a:tint val="95000"/>
                </a:prstClr>
              </a:solidFill>
            </a:endParaRPr>
          </a:p>
        </p:txBody>
      </p:sp>
    </p:spTree>
    <p:extLst>
      <p:ext uri="{BB962C8B-B14F-4D97-AF65-F5344CB8AC3E}">
        <p14:creationId xmlns:p14="http://schemas.microsoft.com/office/powerpoint/2010/main" val="6878614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endParaRPr lang="en-US">
              <a:solidFill>
                <a:prstClr val="white">
                  <a:tint val="95000"/>
                </a:prstClr>
              </a:solidFill>
            </a:endParaRPr>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solidFill>
                <a:prstClr val="black">
                  <a:shade val="50000"/>
                </a:prstClr>
              </a:solidFill>
            </a:endParaRPr>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91C88141-661C-4106-AABA-69FC36C3741C}" type="slidenum">
              <a:rPr lang="en-US">
                <a:solidFill>
                  <a:prstClr val="white">
                    <a:tint val="95000"/>
                  </a:prstClr>
                </a:solidFill>
              </a:rPr>
              <a:pPr>
                <a:defRPr/>
              </a:pPr>
              <a:t>‹#›</a:t>
            </a:fld>
            <a:endParaRPr lang="en-US">
              <a:solidFill>
                <a:prstClr val="white">
                  <a:tint val="95000"/>
                </a:prstClr>
              </a:solidFill>
            </a:endParaRPr>
          </a:p>
        </p:txBody>
      </p:sp>
    </p:spTree>
    <p:extLst>
      <p:ext uri="{BB962C8B-B14F-4D97-AF65-F5344CB8AC3E}">
        <p14:creationId xmlns:p14="http://schemas.microsoft.com/office/powerpoint/2010/main" val="1561145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56F47A94-DC3F-4383-B067-5B2908C0BBD9}" type="slidenum">
              <a:rPr lang="en-US"/>
              <a:pPr>
                <a:defRPr/>
              </a:pPr>
              <a:t>‹#›</a:t>
            </a:fld>
            <a:endParaRPr lang="en-US"/>
          </a:p>
        </p:txBody>
      </p:sp>
    </p:spTree>
    <p:extLst>
      <p:ext uri="{BB962C8B-B14F-4D97-AF65-F5344CB8AC3E}">
        <p14:creationId xmlns:p14="http://schemas.microsoft.com/office/powerpoint/2010/main" val="31967485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tint val="9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7AC5E50-5A94-4FC9-91DC-8F3D6A03E43A}" type="slidenum">
              <a:rPr lang="en-US">
                <a:solidFill>
                  <a:prstClr val="white">
                    <a:tint val="95000"/>
                  </a:prstClr>
                </a:solidFill>
              </a:rPr>
              <a:pPr>
                <a:defRPr/>
              </a:pPr>
              <a:t>‹#›</a:t>
            </a:fld>
            <a:endParaRPr lang="en-US">
              <a:solidFill>
                <a:prstClr val="white">
                  <a:tint val="95000"/>
                </a:prstClr>
              </a:solidFill>
            </a:endParaRPr>
          </a:p>
        </p:txBody>
      </p:sp>
    </p:spTree>
    <p:extLst>
      <p:ext uri="{BB962C8B-B14F-4D97-AF65-F5344CB8AC3E}">
        <p14:creationId xmlns:p14="http://schemas.microsoft.com/office/powerpoint/2010/main" val="305365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solidFill>
                <a:prstClr val="white">
                  <a:tint val="95000"/>
                </a:prstClr>
              </a:solidFill>
            </a:endParaRPr>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solidFill>
                <a:prstClr val="white">
                  <a:tint val="9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B8BBF8E1-E54D-4DCD-9DFA-984AE8E92832}" type="slidenum">
              <a:rPr lang="en-US">
                <a:solidFill>
                  <a:prstClr val="white">
                    <a:tint val="95000"/>
                  </a:prstClr>
                </a:solidFill>
              </a:rPr>
              <a:pPr>
                <a:defRPr/>
              </a:pPr>
              <a:t>‹#›</a:t>
            </a:fld>
            <a:endParaRPr lang="en-US">
              <a:solidFill>
                <a:prstClr val="white">
                  <a:tint val="95000"/>
                </a:prstClr>
              </a:solidFill>
            </a:endParaRPr>
          </a:p>
        </p:txBody>
      </p:sp>
    </p:spTree>
    <p:extLst>
      <p:ext uri="{BB962C8B-B14F-4D97-AF65-F5344CB8AC3E}">
        <p14:creationId xmlns:p14="http://schemas.microsoft.com/office/powerpoint/2010/main" val="42196155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392113" y="1081088"/>
            <a:ext cx="8420100" cy="1241425"/>
          </a:xfrm>
        </p:spPr>
        <p:txBody>
          <a:bodyPr/>
          <a:lstStyle/>
          <a:p>
            <a:r>
              <a:rPr lang="en-US"/>
              <a:t>Click to edit Master title style</a:t>
            </a:r>
          </a:p>
        </p:txBody>
      </p:sp>
      <p:sp>
        <p:nvSpPr>
          <p:cNvPr id="3" name="Text Placeholder 2"/>
          <p:cNvSpPr>
            <a:spLocks noGrp="1"/>
          </p:cNvSpPr>
          <p:nvPr>
            <p:ph type="body" sz="half" idx="1"/>
          </p:nvPr>
        </p:nvSpPr>
        <p:spPr>
          <a:xfrm>
            <a:off x="671513" y="2574925"/>
            <a:ext cx="2397125"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3221038" y="2574925"/>
            <a:ext cx="2397125" cy="3416300"/>
          </a:xfrm>
        </p:spPr>
        <p:txBody>
          <a:bodyPr>
            <a:normAutofit/>
          </a:bodyPr>
          <a:lstStyle/>
          <a:p>
            <a:pPr lvl="0"/>
            <a:endParaRPr lang="en-US" noProof="0"/>
          </a:p>
        </p:txBody>
      </p:sp>
      <p:sp>
        <p:nvSpPr>
          <p:cNvPr id="5" name="Footer Placeholder 4"/>
          <p:cNvSpPr>
            <a:spLocks noGrp="1"/>
          </p:cNvSpPr>
          <p:nvPr>
            <p:ph type="ftr" sz="quarter" idx="10"/>
          </p:nvPr>
        </p:nvSpPr>
        <p:spPr>
          <a:xfrm>
            <a:off x="2570163" y="6119813"/>
            <a:ext cx="3906837" cy="476250"/>
          </a:xfrm>
        </p:spPr>
        <p:txBody>
          <a:bodyPr/>
          <a:lstStyle>
            <a:lvl1pPr>
              <a:defRPr/>
            </a:lvl1pPr>
          </a:lstStyle>
          <a:p>
            <a:pPr>
              <a:defRPr/>
            </a:pPr>
            <a:endParaRPr lang="en-US">
              <a:solidFill>
                <a:prstClr val="white">
                  <a:tint val="95000"/>
                </a:prstClr>
              </a:solidFill>
            </a:endParaRPr>
          </a:p>
        </p:txBody>
      </p:sp>
      <p:sp>
        <p:nvSpPr>
          <p:cNvPr id="6" name="Slide Number Placeholder 5"/>
          <p:cNvSpPr>
            <a:spLocks noGrp="1"/>
          </p:cNvSpPr>
          <p:nvPr>
            <p:ph type="sldNum" sz="quarter" idx="11"/>
          </p:nvPr>
        </p:nvSpPr>
        <p:spPr>
          <a:xfrm>
            <a:off x="7239000" y="6400800"/>
            <a:ext cx="1905000" cy="457200"/>
          </a:xfrm>
        </p:spPr>
        <p:txBody>
          <a:bodyPr/>
          <a:lstStyle>
            <a:lvl1pPr>
              <a:defRPr/>
            </a:lvl1pPr>
          </a:lstStyle>
          <a:p>
            <a:pPr>
              <a:defRPr/>
            </a:pPr>
            <a:fld id="{3FA649BE-A755-4E05-A06F-F888441F01BC}" type="slidenum">
              <a:rPr lang="en-US">
                <a:solidFill>
                  <a:prstClr val="white">
                    <a:tint val="95000"/>
                  </a:prstClr>
                </a:solidFill>
              </a:rPr>
              <a:pPr>
                <a:defRPr/>
              </a:pPr>
              <a:t>‹#›</a:t>
            </a:fld>
            <a:endParaRPr lang="en-US">
              <a:solidFill>
                <a:prstClr val="white">
                  <a:tint val="95000"/>
                </a:prstClr>
              </a:solidFill>
            </a:endParaRPr>
          </a:p>
        </p:txBody>
      </p:sp>
    </p:spTree>
    <p:extLst>
      <p:ext uri="{BB962C8B-B14F-4D97-AF65-F5344CB8AC3E}">
        <p14:creationId xmlns:p14="http://schemas.microsoft.com/office/powerpoint/2010/main" val="2709575688"/>
      </p:ext>
    </p:extLst>
  </p:cSld>
  <p:clrMapOvr>
    <a:masterClrMapping/>
  </p:clrMapOvr>
  <p:transition spd="med">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8226425" cy="1143000"/>
          </a:xfrm>
        </p:spPr>
        <p:txBody>
          <a:bodyPr/>
          <a:lstStyle/>
          <a:p>
            <a:r>
              <a:rPr lang="en-US"/>
              <a:t>Click to edit Master title style</a:t>
            </a:r>
          </a:p>
        </p:txBody>
      </p:sp>
      <p:sp>
        <p:nvSpPr>
          <p:cNvPr id="3" name="Table Placeholder 2"/>
          <p:cNvSpPr>
            <a:spLocks noGrp="1"/>
          </p:cNvSpPr>
          <p:nvPr>
            <p:ph type="tbl" idx="1"/>
          </p:nvPr>
        </p:nvSpPr>
        <p:spPr>
          <a:xfrm>
            <a:off x="455613" y="1598613"/>
            <a:ext cx="8226425" cy="4497387"/>
          </a:xfrm>
        </p:spPr>
        <p:txBody>
          <a:bodyPr/>
          <a:lstStyle/>
          <a:p>
            <a:pPr lvl="0"/>
            <a:endParaRPr lang="en-US" noProof="0"/>
          </a:p>
        </p:txBody>
      </p:sp>
      <p:sp>
        <p:nvSpPr>
          <p:cNvPr id="4" name="Date Placeholder 3"/>
          <p:cNvSpPr>
            <a:spLocks noGrp="1"/>
          </p:cNvSpPr>
          <p:nvPr>
            <p:ph type="dt" sz="half" idx="10"/>
          </p:nvPr>
        </p:nvSpPr>
        <p:spPr>
          <a:xfrm>
            <a:off x="455613" y="6242050"/>
            <a:ext cx="2130425" cy="474663"/>
          </a:xfrm>
        </p:spPr>
        <p:txBody>
          <a:bodyPr/>
          <a:lstStyle>
            <a:lvl1pPr>
              <a:defRPr/>
            </a:lvl1pPr>
          </a:lstStyle>
          <a:p>
            <a:pPr>
              <a:defRPr/>
            </a:pPr>
            <a:endParaRPr lang="en-US">
              <a:solidFill>
                <a:prstClr val="white">
                  <a:tint val="95000"/>
                </a:prstClr>
              </a:solidFill>
            </a:endParaRPr>
          </a:p>
        </p:txBody>
      </p:sp>
      <p:sp>
        <p:nvSpPr>
          <p:cNvPr id="5" name="Footer Placeholder 4"/>
          <p:cNvSpPr>
            <a:spLocks noGrp="1"/>
          </p:cNvSpPr>
          <p:nvPr>
            <p:ph type="ftr" sz="quarter" idx="11"/>
          </p:nvPr>
        </p:nvSpPr>
        <p:spPr>
          <a:xfrm>
            <a:off x="3124200" y="6242050"/>
            <a:ext cx="2895600" cy="474663"/>
          </a:xfrm>
        </p:spPr>
        <p:txBody>
          <a:bodyPr/>
          <a:lstStyle>
            <a:lvl1pPr>
              <a:defRPr/>
            </a:lvl1pPr>
          </a:lstStyle>
          <a:p>
            <a:pPr>
              <a:defRPr/>
            </a:pPr>
            <a:endParaRPr lang="en-US">
              <a:solidFill>
                <a:prstClr val="white">
                  <a:tint val="95000"/>
                </a:prstClr>
              </a:solidFill>
            </a:endParaRPr>
          </a:p>
        </p:txBody>
      </p:sp>
      <p:sp>
        <p:nvSpPr>
          <p:cNvPr id="6" name="Slide Number Placeholder 5"/>
          <p:cNvSpPr>
            <a:spLocks noGrp="1"/>
          </p:cNvSpPr>
          <p:nvPr>
            <p:ph type="sldNum" sz="quarter" idx="12"/>
          </p:nvPr>
        </p:nvSpPr>
        <p:spPr>
          <a:xfrm>
            <a:off x="6553200" y="6242050"/>
            <a:ext cx="2130425" cy="474663"/>
          </a:xfrm>
        </p:spPr>
        <p:txBody>
          <a:bodyPr/>
          <a:lstStyle>
            <a:lvl1pPr>
              <a:defRPr/>
            </a:lvl1pPr>
          </a:lstStyle>
          <a:p>
            <a:pPr>
              <a:defRPr/>
            </a:pPr>
            <a:fld id="{F8D414FA-8146-4299-93E3-C29A0145A05D}" type="slidenum">
              <a:rPr lang="en-US">
                <a:solidFill>
                  <a:prstClr val="white">
                    <a:tint val="95000"/>
                  </a:prstClr>
                </a:solidFill>
              </a:rPr>
              <a:pPr>
                <a:defRPr/>
              </a:pPr>
              <a:t>‹#›</a:t>
            </a:fld>
            <a:endParaRPr lang="en-US">
              <a:solidFill>
                <a:prstClr val="white">
                  <a:tint val="95000"/>
                </a:prstClr>
              </a:solidFill>
            </a:endParaRPr>
          </a:p>
        </p:txBody>
      </p:sp>
    </p:spTree>
    <p:extLst>
      <p:ext uri="{BB962C8B-B14F-4D97-AF65-F5344CB8AC3E}">
        <p14:creationId xmlns:p14="http://schemas.microsoft.com/office/powerpoint/2010/main" val="676070669"/>
      </p:ext>
    </p:extLst>
  </p:cSld>
  <p:clrMapOvr>
    <a:masterClrMapping/>
  </p:clrMapOvr>
  <p:transition>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F09381-E50A-4671-A7B0-1D4E840DBDF5}" type="datetimeFigureOut">
              <a:rPr lang="en-US" smtClean="0">
                <a:solidFill>
                  <a:prstClr val="black">
                    <a:tint val="75000"/>
                  </a:prstClr>
                </a:solidFill>
              </a:rPr>
              <a:pPr/>
              <a:t>5/29/2019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62099F-B322-4019-9138-D29E5DB87F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91726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F09381-E50A-4671-A7B0-1D4E840DBDF5}" type="datetimeFigureOut">
              <a:rPr lang="en-US" smtClean="0">
                <a:solidFill>
                  <a:prstClr val="black">
                    <a:tint val="75000"/>
                  </a:prstClr>
                </a:solidFill>
              </a:rPr>
              <a:pPr/>
              <a:t>5/29/2019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62099F-B322-4019-9138-D29E5DB87F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77435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F09381-E50A-4671-A7B0-1D4E840DBDF5}" type="datetimeFigureOut">
              <a:rPr lang="en-US" smtClean="0">
                <a:solidFill>
                  <a:prstClr val="black">
                    <a:tint val="75000"/>
                  </a:prstClr>
                </a:solidFill>
              </a:rPr>
              <a:pPr/>
              <a:t>5/29/2019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62099F-B322-4019-9138-D29E5DB87F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70746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F09381-E50A-4671-A7B0-1D4E840DBDF5}" type="datetimeFigureOut">
              <a:rPr lang="en-US" smtClean="0">
                <a:solidFill>
                  <a:prstClr val="black">
                    <a:tint val="75000"/>
                  </a:prstClr>
                </a:solidFill>
              </a:rPr>
              <a:pPr/>
              <a:t>5/29/2019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162099F-B322-4019-9138-D29E5DB87F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30370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F09381-E50A-4671-A7B0-1D4E840DBDF5}" type="datetimeFigureOut">
              <a:rPr lang="en-US" smtClean="0">
                <a:solidFill>
                  <a:prstClr val="black">
                    <a:tint val="75000"/>
                  </a:prstClr>
                </a:solidFill>
              </a:rPr>
              <a:pPr/>
              <a:t>5/29/2019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162099F-B322-4019-9138-D29E5DB87F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5872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F09381-E50A-4671-A7B0-1D4E840DBDF5}" type="datetimeFigureOut">
              <a:rPr lang="en-US" smtClean="0">
                <a:solidFill>
                  <a:prstClr val="black">
                    <a:tint val="75000"/>
                  </a:prstClr>
                </a:solidFill>
              </a:rPr>
              <a:pPr/>
              <a:t>5/29/2019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162099F-B322-4019-9138-D29E5DB87F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1076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AB271381-D78B-4862-8259-07497E986B43}" type="slidenum">
              <a:rPr lang="en-US"/>
              <a:pPr>
                <a:defRPr/>
              </a:pPr>
              <a:t>‹#›</a:t>
            </a:fld>
            <a:endParaRPr lang="en-US"/>
          </a:p>
        </p:txBody>
      </p:sp>
    </p:spTree>
    <p:extLst>
      <p:ext uri="{BB962C8B-B14F-4D97-AF65-F5344CB8AC3E}">
        <p14:creationId xmlns:p14="http://schemas.microsoft.com/office/powerpoint/2010/main" val="18315494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09381-E50A-4671-A7B0-1D4E840DBDF5}" type="datetimeFigureOut">
              <a:rPr lang="en-US" smtClean="0">
                <a:solidFill>
                  <a:prstClr val="black">
                    <a:tint val="75000"/>
                  </a:prstClr>
                </a:solidFill>
              </a:rPr>
              <a:pPr/>
              <a:t>5/29/2019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162099F-B322-4019-9138-D29E5DB87F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26752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F09381-E50A-4671-A7B0-1D4E840DBDF5}" type="datetimeFigureOut">
              <a:rPr lang="en-US" smtClean="0">
                <a:solidFill>
                  <a:prstClr val="black">
                    <a:tint val="75000"/>
                  </a:prstClr>
                </a:solidFill>
              </a:rPr>
              <a:pPr/>
              <a:t>5/29/2019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162099F-B322-4019-9138-D29E5DB87F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33752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F09381-E50A-4671-A7B0-1D4E840DBDF5}" type="datetimeFigureOut">
              <a:rPr lang="en-US" smtClean="0">
                <a:solidFill>
                  <a:prstClr val="black">
                    <a:tint val="75000"/>
                  </a:prstClr>
                </a:solidFill>
              </a:rPr>
              <a:pPr/>
              <a:t>5/29/2019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162099F-B322-4019-9138-D29E5DB87F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87111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F09381-E50A-4671-A7B0-1D4E840DBDF5}" type="datetimeFigureOut">
              <a:rPr lang="en-US" smtClean="0">
                <a:solidFill>
                  <a:prstClr val="black">
                    <a:tint val="75000"/>
                  </a:prstClr>
                </a:solidFill>
              </a:rPr>
              <a:pPr/>
              <a:t>5/29/2019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62099F-B322-4019-9138-D29E5DB87F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19508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F09381-E50A-4671-A7B0-1D4E840DBDF5}" type="datetimeFigureOut">
              <a:rPr lang="en-US" smtClean="0">
                <a:solidFill>
                  <a:prstClr val="black">
                    <a:tint val="75000"/>
                  </a:prstClr>
                </a:solidFill>
              </a:rPr>
              <a:pPr/>
              <a:t>5/29/2019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62099F-B322-4019-9138-D29E5DB87F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29456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80D74D-1795-4783-BBF5-DD0192733A99}" type="datetime1">
              <a:rPr lang="en-US" smtClean="0">
                <a:solidFill>
                  <a:prstClr val="black">
                    <a:tint val="75000"/>
                  </a:prstClr>
                </a:solidFill>
              </a:rPr>
              <a:pPr/>
              <a:t>5/29/2019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24A012-9F33-45C1-8538-F6CC6A5C1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0644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6F62DE-5072-4B14-8451-BAE662779838}" type="datetime1">
              <a:rPr lang="en-US" smtClean="0">
                <a:solidFill>
                  <a:prstClr val="black">
                    <a:tint val="75000"/>
                  </a:prstClr>
                </a:solidFill>
              </a:rPr>
              <a:pPr/>
              <a:t>5/29/2019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24A012-9F33-45C1-8538-F6CC6A5C1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26613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053E38-A763-4561-8E3F-D59BBD5D364A}" type="datetime1">
              <a:rPr lang="en-US" smtClean="0">
                <a:solidFill>
                  <a:prstClr val="black">
                    <a:tint val="75000"/>
                  </a:prstClr>
                </a:solidFill>
              </a:rPr>
              <a:pPr/>
              <a:t>5/29/2019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24A012-9F33-45C1-8538-F6CC6A5C1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846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B8049F-552A-46CE-8BAB-DFBE18DB4025}" type="datetime1">
              <a:rPr lang="en-US" smtClean="0">
                <a:solidFill>
                  <a:prstClr val="black">
                    <a:tint val="75000"/>
                  </a:prstClr>
                </a:solidFill>
              </a:rPr>
              <a:pPr/>
              <a:t>5/29/2019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24A012-9F33-45C1-8538-F6CC6A5C1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35437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95D502-863E-4B67-9F5A-033D06B18DB3}" type="datetime1">
              <a:rPr lang="en-US" smtClean="0">
                <a:solidFill>
                  <a:prstClr val="black">
                    <a:tint val="75000"/>
                  </a:prstClr>
                </a:solidFill>
              </a:rPr>
              <a:pPr/>
              <a:t>5/29/2019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724A012-9F33-45C1-8538-F6CC6A5C1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030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91C88141-661C-4106-AABA-69FC36C3741C}" type="slidenum">
              <a:rPr lang="en-US"/>
              <a:pPr>
                <a:defRPr/>
              </a:pPr>
              <a:t>‹#›</a:t>
            </a:fld>
            <a:endParaRPr lang="en-US"/>
          </a:p>
        </p:txBody>
      </p:sp>
    </p:spTree>
    <p:extLst>
      <p:ext uri="{BB962C8B-B14F-4D97-AF65-F5344CB8AC3E}">
        <p14:creationId xmlns:p14="http://schemas.microsoft.com/office/powerpoint/2010/main" val="27443395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72718F-EEC6-47C5-A6DB-9502A5831288}" type="datetime1">
              <a:rPr lang="en-US" smtClean="0">
                <a:solidFill>
                  <a:prstClr val="black">
                    <a:tint val="75000"/>
                  </a:prstClr>
                </a:solidFill>
              </a:rPr>
              <a:pPr/>
              <a:t>5/29/2019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724A012-9F33-45C1-8538-F6CC6A5C1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16221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303DEE-7434-4E4A-84F8-14B8AE658353}" type="datetime1">
              <a:rPr lang="en-US" smtClean="0">
                <a:solidFill>
                  <a:prstClr val="black">
                    <a:tint val="75000"/>
                  </a:prstClr>
                </a:solidFill>
              </a:rPr>
              <a:pPr/>
              <a:t>5/29/2019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724A012-9F33-45C1-8538-F6CC6A5C1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1017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3CC34C-8343-4591-AFC7-DCD571317006}" type="datetime1">
              <a:rPr lang="en-US" smtClean="0">
                <a:solidFill>
                  <a:prstClr val="black">
                    <a:tint val="75000"/>
                  </a:prstClr>
                </a:solidFill>
              </a:rPr>
              <a:pPr/>
              <a:t>5/29/2019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24A012-9F33-45C1-8538-F6CC6A5C1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38953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A58291-A32A-4BA1-AF63-3EAD19E491A2}" type="datetime1">
              <a:rPr lang="en-US" smtClean="0">
                <a:solidFill>
                  <a:prstClr val="black">
                    <a:tint val="75000"/>
                  </a:prstClr>
                </a:solidFill>
              </a:rPr>
              <a:pPr/>
              <a:t>5/29/2019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24A012-9F33-45C1-8538-F6CC6A5C1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52007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DB5EF1-DA66-4081-A8C4-1D2754BA065B}" type="datetime1">
              <a:rPr lang="en-US" smtClean="0">
                <a:solidFill>
                  <a:prstClr val="black">
                    <a:tint val="75000"/>
                  </a:prstClr>
                </a:solidFill>
              </a:rPr>
              <a:pPr/>
              <a:t>5/29/2019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24A012-9F33-45C1-8538-F6CC6A5C1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5996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046970-22AD-4DF8-AB55-D64B95C5670E}" type="datetime1">
              <a:rPr lang="en-US" smtClean="0">
                <a:solidFill>
                  <a:prstClr val="black">
                    <a:tint val="75000"/>
                  </a:prstClr>
                </a:solidFill>
              </a:rPr>
              <a:pPr/>
              <a:t>5/29/2019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24A012-9F33-45C1-8538-F6CC6A5C1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74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5.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7.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7.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8.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2053"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cs typeface="+mn-cs"/>
              </a:defRPr>
            </a:lvl1pPr>
            <a:extLst/>
          </a:lstStyle>
          <a:p>
            <a:pPr>
              <a:defRPr/>
            </a:pPr>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cs typeface="+mn-cs"/>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latinLnBrk="0" hangingPunct="1">
              <a:defRPr kumimoji="0" sz="1200">
                <a:solidFill>
                  <a:schemeClr val="tx1">
                    <a:tint val="95000"/>
                  </a:schemeClr>
                </a:solidFill>
                <a:cs typeface="+mn-cs"/>
              </a:defRPr>
            </a:lvl1pPr>
            <a:extLst/>
          </a:lstStyle>
          <a:p>
            <a:pPr>
              <a:defRPr/>
            </a:pPr>
            <a:fld id="{132F47A9-5A9A-420B-AC00-27B0CDFD020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903" r:id="rId1"/>
    <p:sldLayoutId id="2147484885" r:id="rId2"/>
    <p:sldLayoutId id="2147484904" r:id="rId3"/>
    <p:sldLayoutId id="2147484886" r:id="rId4"/>
    <p:sldLayoutId id="2147484887" r:id="rId5"/>
    <p:sldLayoutId id="2147484888" r:id="rId6"/>
    <p:sldLayoutId id="2147484905" r:id="rId7"/>
    <p:sldLayoutId id="2147484906" r:id="rId8"/>
    <p:sldLayoutId id="2147484907" r:id="rId9"/>
    <p:sldLayoutId id="2147484889" r:id="rId10"/>
    <p:sldLayoutId id="2147484908" r:id="rId11"/>
    <p:sldLayoutId id="2147485506" r:id="rId12"/>
  </p:sldLayoutIdLst>
  <p:hf sldNum="0" hdr="0" ftr="0" dt="0"/>
  <p:txStyles>
    <p:titleStyle>
      <a:lvl1pPr algn="l" rtl="0" eaLnBrk="0" fontAlgn="base" hangingPunct="0">
        <a:spcBef>
          <a:spcPct val="0"/>
        </a:spcBef>
        <a:spcAft>
          <a:spcPct val="0"/>
        </a:spcAft>
        <a:defRPr sz="4500" b="1" kern="1200">
          <a:solidFill>
            <a:srgbClr val="E8C84C"/>
          </a:solidFill>
          <a:latin typeface="+mj-lt"/>
          <a:ea typeface="+mj-ea"/>
          <a:cs typeface="+mj-cs"/>
        </a:defRPr>
      </a:lvl1pPr>
      <a:lvl2pPr algn="l" rtl="0" eaLnBrk="0" fontAlgn="base" hangingPunct="0">
        <a:spcBef>
          <a:spcPct val="0"/>
        </a:spcBef>
        <a:spcAft>
          <a:spcPct val="0"/>
        </a:spcAft>
        <a:defRPr sz="4500" b="1">
          <a:solidFill>
            <a:srgbClr val="E8C84C"/>
          </a:solidFill>
          <a:latin typeface="Corbel" pitchFamily="34" charset="0"/>
        </a:defRPr>
      </a:lvl2pPr>
      <a:lvl3pPr algn="l" rtl="0" eaLnBrk="0" fontAlgn="base" hangingPunct="0">
        <a:spcBef>
          <a:spcPct val="0"/>
        </a:spcBef>
        <a:spcAft>
          <a:spcPct val="0"/>
        </a:spcAft>
        <a:defRPr sz="4500" b="1">
          <a:solidFill>
            <a:srgbClr val="E8C84C"/>
          </a:solidFill>
          <a:latin typeface="Corbel" pitchFamily="34" charset="0"/>
        </a:defRPr>
      </a:lvl3pPr>
      <a:lvl4pPr algn="l" rtl="0" eaLnBrk="0" fontAlgn="base" hangingPunct="0">
        <a:spcBef>
          <a:spcPct val="0"/>
        </a:spcBef>
        <a:spcAft>
          <a:spcPct val="0"/>
        </a:spcAft>
        <a:defRPr sz="4500" b="1">
          <a:solidFill>
            <a:srgbClr val="E8C84C"/>
          </a:solidFill>
          <a:latin typeface="Corbel" pitchFamily="34" charset="0"/>
        </a:defRPr>
      </a:lvl4pPr>
      <a:lvl5pPr algn="l" rtl="0" eaLnBrk="0" fontAlgn="base" hangingPunct="0">
        <a:spcBef>
          <a:spcPct val="0"/>
        </a:spcBef>
        <a:spcAft>
          <a:spcPct val="0"/>
        </a:spcAft>
        <a:defRPr sz="4500" b="1">
          <a:solidFill>
            <a:srgbClr val="E8C84C"/>
          </a:solidFill>
          <a:latin typeface="Corbel" pitchFamily="34" charset="0"/>
        </a:defRPr>
      </a:lvl5pPr>
      <a:lvl6pPr marL="457200" algn="l" rtl="0" fontAlgn="base">
        <a:spcBef>
          <a:spcPct val="0"/>
        </a:spcBef>
        <a:spcAft>
          <a:spcPct val="0"/>
        </a:spcAft>
        <a:defRPr sz="4500" b="1">
          <a:solidFill>
            <a:srgbClr val="E8C84C"/>
          </a:solidFill>
          <a:latin typeface="Corbel" pitchFamily="34" charset="0"/>
        </a:defRPr>
      </a:lvl6pPr>
      <a:lvl7pPr marL="914400" algn="l" rtl="0" fontAlgn="base">
        <a:spcBef>
          <a:spcPct val="0"/>
        </a:spcBef>
        <a:spcAft>
          <a:spcPct val="0"/>
        </a:spcAft>
        <a:defRPr sz="4500" b="1">
          <a:solidFill>
            <a:srgbClr val="E8C84C"/>
          </a:solidFill>
          <a:latin typeface="Corbel" pitchFamily="34" charset="0"/>
        </a:defRPr>
      </a:lvl7pPr>
      <a:lvl8pPr marL="1371600" algn="l" rtl="0" fontAlgn="base">
        <a:spcBef>
          <a:spcPct val="0"/>
        </a:spcBef>
        <a:spcAft>
          <a:spcPct val="0"/>
        </a:spcAft>
        <a:defRPr sz="4500" b="1">
          <a:solidFill>
            <a:srgbClr val="E8C84C"/>
          </a:solidFill>
          <a:latin typeface="Corbel" pitchFamily="34" charset="0"/>
        </a:defRPr>
      </a:lvl8pPr>
      <a:lvl9pPr marL="1828800" algn="l" rtl="0" fontAlgn="base">
        <a:spcBef>
          <a:spcPct val="0"/>
        </a:spcBef>
        <a:spcAft>
          <a:spcPct val="0"/>
        </a:spcAft>
        <a:defRPr sz="4500" b="1">
          <a:solidFill>
            <a:srgbClr val="E8C84C"/>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6BB1C9"/>
        </a:buClr>
        <a:buFont typeface="Arial" pitchFamily="34"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585CF"/>
        </a:buClr>
        <a:buFont typeface="Arial" pitchFamily="34"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7E6BC9"/>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5AA4"/>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68313" y="1600200"/>
            <a:ext cx="82184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9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cs typeface="+mn-cs"/>
              </a:defRPr>
            </a:lvl1pPr>
          </a:lstStyle>
          <a:p>
            <a:pPr>
              <a:defRPr/>
            </a:pPr>
            <a:endParaRPr lang="en-US"/>
          </a:p>
        </p:txBody>
      </p:sp>
      <p:sp>
        <p:nvSpPr>
          <p:cNvPr id="439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cs typeface="+mn-cs"/>
              </a:defRPr>
            </a:lvl1pPr>
          </a:lstStyle>
          <a:p>
            <a:pPr>
              <a:defRPr/>
            </a:pPr>
            <a:endParaRPr lang="en-US"/>
          </a:p>
        </p:txBody>
      </p:sp>
      <p:sp>
        <p:nvSpPr>
          <p:cNvPr id="439302" name="Rectangle 6"/>
          <p:cNvSpPr>
            <a:spLocks noGrp="1" noChangeArrowheads="1"/>
          </p:cNvSpPr>
          <p:nvPr>
            <p:ph type="sldNum" sz="quarter" idx="4"/>
          </p:nvPr>
        </p:nvSpPr>
        <p:spPr bwMode="auto">
          <a:xfrm>
            <a:off x="6227763" y="6237288"/>
            <a:ext cx="10810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cs typeface="+mn-cs"/>
              </a:defRPr>
            </a:lvl1pPr>
          </a:lstStyle>
          <a:p>
            <a:pPr>
              <a:defRPr/>
            </a:pPr>
            <a:fld id="{7B45D88D-829F-4C8E-A288-C2CB0936664A}" type="slidenum">
              <a:rPr lang="en-US"/>
              <a:pPr>
                <a:defRPr/>
              </a:pPr>
              <a:t>‹#›</a:t>
            </a:fld>
            <a:endParaRPr lang="en-US"/>
          </a:p>
        </p:txBody>
      </p:sp>
      <p:pic>
        <p:nvPicPr>
          <p:cNvPr id="3079" name="Picture 10" descr="OECD_white_150"/>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114300" y="119063"/>
            <a:ext cx="641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10" r:id="rId1"/>
    <p:sldLayoutId id="2147484891" r:id="rId2"/>
    <p:sldLayoutId id="2147484892" r:id="rId3"/>
    <p:sldLayoutId id="2147484893" r:id="rId4"/>
    <p:sldLayoutId id="2147484894" r:id="rId5"/>
    <p:sldLayoutId id="2147484895" r:id="rId6"/>
    <p:sldLayoutId id="2147484896" r:id="rId7"/>
    <p:sldLayoutId id="2147484897" r:id="rId8"/>
    <p:sldLayoutId id="2147484898" r:id="rId9"/>
    <p:sldLayoutId id="2147484899" r:id="rId10"/>
    <p:sldLayoutId id="2147484900" r:id="rId11"/>
    <p:sldLayoutId id="2147484901" r:id="rId12"/>
    <p:sldLayoutId id="2147484902" r:id="rId13"/>
    <p:sldLayoutId id="2147484911" r:id="rId14"/>
  </p:sldLayoutIdLst>
  <p:hf sldNum="0"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Helvetica" pitchFamily="34" charset="0"/>
          <a:cs typeface="Arial" charset="0"/>
        </a:defRPr>
      </a:lvl2pPr>
      <a:lvl3pPr algn="ctr" rtl="0" eaLnBrk="0" fontAlgn="base" hangingPunct="0">
        <a:spcBef>
          <a:spcPct val="0"/>
        </a:spcBef>
        <a:spcAft>
          <a:spcPct val="0"/>
        </a:spcAft>
        <a:defRPr sz="4400">
          <a:solidFill>
            <a:schemeClr val="bg1"/>
          </a:solidFill>
          <a:latin typeface="Helvetica" pitchFamily="34" charset="0"/>
          <a:cs typeface="Arial" charset="0"/>
        </a:defRPr>
      </a:lvl3pPr>
      <a:lvl4pPr algn="ctr" rtl="0" eaLnBrk="0" fontAlgn="base" hangingPunct="0">
        <a:spcBef>
          <a:spcPct val="0"/>
        </a:spcBef>
        <a:spcAft>
          <a:spcPct val="0"/>
        </a:spcAft>
        <a:defRPr sz="4400">
          <a:solidFill>
            <a:schemeClr val="bg1"/>
          </a:solidFill>
          <a:latin typeface="Helvetica" pitchFamily="34" charset="0"/>
          <a:cs typeface="Arial" charset="0"/>
        </a:defRPr>
      </a:lvl4pPr>
      <a:lvl5pPr algn="ctr" rtl="0" eaLnBrk="0" fontAlgn="base" hangingPunct="0">
        <a:spcBef>
          <a:spcPct val="0"/>
        </a:spcBef>
        <a:spcAft>
          <a:spcPct val="0"/>
        </a:spcAft>
        <a:defRPr sz="4400">
          <a:solidFill>
            <a:schemeClr val="bg1"/>
          </a:solidFill>
          <a:latin typeface="Helvetica" pitchFamily="34" charset="0"/>
          <a:cs typeface="Arial" charset="0"/>
        </a:defRPr>
      </a:lvl5pPr>
      <a:lvl6pPr marL="457200" algn="ctr" rtl="0" fontAlgn="base">
        <a:spcBef>
          <a:spcPct val="0"/>
        </a:spcBef>
        <a:spcAft>
          <a:spcPct val="0"/>
        </a:spcAft>
        <a:defRPr sz="4400">
          <a:solidFill>
            <a:schemeClr val="bg1"/>
          </a:solidFill>
          <a:latin typeface="Helvetica" pitchFamily="34" charset="0"/>
          <a:cs typeface="Arial" charset="0"/>
        </a:defRPr>
      </a:lvl6pPr>
      <a:lvl7pPr marL="914400" algn="ctr" rtl="0" fontAlgn="base">
        <a:spcBef>
          <a:spcPct val="0"/>
        </a:spcBef>
        <a:spcAft>
          <a:spcPct val="0"/>
        </a:spcAft>
        <a:defRPr sz="4400">
          <a:solidFill>
            <a:schemeClr val="bg1"/>
          </a:solidFill>
          <a:latin typeface="Helvetica" pitchFamily="34" charset="0"/>
          <a:cs typeface="Arial" charset="0"/>
        </a:defRPr>
      </a:lvl7pPr>
      <a:lvl8pPr marL="1371600" algn="ctr" rtl="0" fontAlgn="base">
        <a:spcBef>
          <a:spcPct val="0"/>
        </a:spcBef>
        <a:spcAft>
          <a:spcPct val="0"/>
        </a:spcAft>
        <a:defRPr sz="4400">
          <a:solidFill>
            <a:schemeClr val="bg1"/>
          </a:solidFill>
          <a:latin typeface="Helvetica" pitchFamily="34" charset="0"/>
          <a:cs typeface="Arial" charset="0"/>
        </a:defRPr>
      </a:lvl8pPr>
      <a:lvl9pPr marL="1828800" algn="ctr" rtl="0" fontAlgn="base">
        <a:spcBef>
          <a:spcPct val="0"/>
        </a:spcBef>
        <a:spcAft>
          <a:spcPct val="0"/>
        </a:spcAft>
        <a:defRPr sz="4400">
          <a:solidFill>
            <a:schemeClr val="bg1"/>
          </a:solidFill>
          <a:latin typeface="Helvetica" pitchFamily="34" charset="0"/>
          <a:cs typeface="Arial" charset="0"/>
        </a:defRPr>
      </a:lvl9pPr>
    </p:titleStyle>
    <p:bodyStyle>
      <a:lvl1pPr marL="342900" indent="-342900" algn="l" rtl="0" eaLnBrk="0" fontAlgn="base" hangingPunct="0">
        <a:spcBef>
          <a:spcPct val="20000"/>
        </a:spcBef>
        <a:spcAft>
          <a:spcPct val="0"/>
        </a:spcAft>
        <a:buChar char="•"/>
        <a:defRPr sz="3200">
          <a:solidFill>
            <a:srgbClr val="C5E5FF"/>
          </a:solidFill>
          <a:latin typeface="+mn-lt"/>
          <a:ea typeface="+mn-ea"/>
          <a:cs typeface="+mn-cs"/>
        </a:defRPr>
      </a:lvl1pPr>
      <a:lvl2pPr marL="742950" indent="-285750" algn="l" rtl="0" eaLnBrk="0" fontAlgn="base" hangingPunct="0">
        <a:spcBef>
          <a:spcPct val="20000"/>
        </a:spcBef>
        <a:spcAft>
          <a:spcPct val="0"/>
        </a:spcAft>
        <a:buChar char="–"/>
        <a:defRPr sz="2800">
          <a:solidFill>
            <a:srgbClr val="C5E5FF"/>
          </a:solidFill>
          <a:latin typeface="+mn-lt"/>
          <a:cs typeface="+mn-cs"/>
        </a:defRPr>
      </a:lvl2pPr>
      <a:lvl3pPr marL="1143000" indent="-228600" algn="l" rtl="0" eaLnBrk="0" fontAlgn="base" hangingPunct="0">
        <a:spcBef>
          <a:spcPct val="20000"/>
        </a:spcBef>
        <a:spcAft>
          <a:spcPct val="0"/>
        </a:spcAft>
        <a:buChar char="•"/>
        <a:defRPr sz="2400">
          <a:solidFill>
            <a:srgbClr val="C5E5FF"/>
          </a:solidFill>
          <a:latin typeface="+mn-lt"/>
          <a:cs typeface="+mn-cs"/>
        </a:defRPr>
      </a:lvl3pPr>
      <a:lvl4pPr marL="1600200" indent="-228600" algn="l" rtl="0" eaLnBrk="0" fontAlgn="base" hangingPunct="0">
        <a:spcBef>
          <a:spcPct val="20000"/>
        </a:spcBef>
        <a:spcAft>
          <a:spcPct val="0"/>
        </a:spcAft>
        <a:buChar char="–"/>
        <a:defRPr sz="2000">
          <a:solidFill>
            <a:srgbClr val="C5E5FF"/>
          </a:solidFill>
          <a:latin typeface="+mn-lt"/>
          <a:cs typeface="+mn-cs"/>
        </a:defRPr>
      </a:lvl4pPr>
      <a:lvl5pPr marL="2057400" indent="-228600" algn="l" rtl="0" eaLnBrk="0" fontAlgn="base" hangingPunct="0">
        <a:spcBef>
          <a:spcPct val="20000"/>
        </a:spcBef>
        <a:spcAft>
          <a:spcPct val="0"/>
        </a:spcAft>
        <a:buChar char="»"/>
        <a:defRPr sz="2000">
          <a:solidFill>
            <a:srgbClr val="C5E5FF"/>
          </a:solidFill>
          <a:latin typeface="+mn-lt"/>
          <a:cs typeface="+mn-cs"/>
        </a:defRPr>
      </a:lvl5pPr>
      <a:lvl6pPr marL="2514600" indent="-228600" algn="l" rtl="0" fontAlgn="base">
        <a:spcBef>
          <a:spcPct val="20000"/>
        </a:spcBef>
        <a:spcAft>
          <a:spcPct val="0"/>
        </a:spcAft>
        <a:buChar char="»"/>
        <a:defRPr sz="2000">
          <a:solidFill>
            <a:srgbClr val="C5E5FF"/>
          </a:solidFill>
          <a:latin typeface="+mn-lt"/>
          <a:cs typeface="+mn-cs"/>
        </a:defRPr>
      </a:lvl6pPr>
      <a:lvl7pPr marL="2971800" indent="-228600" algn="l" rtl="0" fontAlgn="base">
        <a:spcBef>
          <a:spcPct val="20000"/>
        </a:spcBef>
        <a:spcAft>
          <a:spcPct val="0"/>
        </a:spcAft>
        <a:buChar char="»"/>
        <a:defRPr sz="2000">
          <a:solidFill>
            <a:srgbClr val="C5E5FF"/>
          </a:solidFill>
          <a:latin typeface="+mn-lt"/>
          <a:cs typeface="+mn-cs"/>
        </a:defRPr>
      </a:lvl7pPr>
      <a:lvl8pPr marL="3429000" indent="-228600" algn="l" rtl="0" fontAlgn="base">
        <a:spcBef>
          <a:spcPct val="20000"/>
        </a:spcBef>
        <a:spcAft>
          <a:spcPct val="0"/>
        </a:spcAft>
        <a:buChar char="»"/>
        <a:defRPr sz="2000">
          <a:solidFill>
            <a:srgbClr val="C5E5FF"/>
          </a:solidFill>
          <a:latin typeface="+mn-lt"/>
          <a:cs typeface="+mn-cs"/>
        </a:defRPr>
      </a:lvl8pPr>
      <a:lvl9pPr marL="3886200" indent="-228600" algn="l" rtl="0" fontAlgn="base">
        <a:spcBef>
          <a:spcPct val="20000"/>
        </a:spcBef>
        <a:spcAft>
          <a:spcPct val="0"/>
        </a:spcAft>
        <a:buChar char="»"/>
        <a:defRPr sz="2000">
          <a:solidFill>
            <a:srgbClr val="C5E5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5AA4"/>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68313" y="1600200"/>
            <a:ext cx="82184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9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cs typeface="Arial" charset="0"/>
              </a:defRPr>
            </a:lvl1pPr>
          </a:lstStyle>
          <a:p>
            <a:pPr eaLnBrk="0" hangingPunct="0">
              <a:defRPr/>
            </a:pPr>
            <a:endParaRPr lang="en-US">
              <a:solidFill>
                <a:srgbClr val="000000"/>
              </a:solidFill>
              <a:latin typeface="Helvetica 65 Medium" pitchFamily="34" charset="0"/>
            </a:endParaRPr>
          </a:p>
        </p:txBody>
      </p:sp>
      <p:sp>
        <p:nvSpPr>
          <p:cNvPr id="439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Arial" charset="0"/>
              </a:defRPr>
            </a:lvl1pPr>
          </a:lstStyle>
          <a:p>
            <a:pPr algn="ctr" eaLnBrk="0" hangingPunct="0">
              <a:defRPr/>
            </a:pPr>
            <a:endParaRPr lang="en-US">
              <a:solidFill>
                <a:srgbClr val="000000"/>
              </a:solidFill>
              <a:latin typeface="Helvetica 65 Medium" pitchFamily="34" charset="0"/>
            </a:endParaRPr>
          </a:p>
        </p:txBody>
      </p:sp>
      <p:sp>
        <p:nvSpPr>
          <p:cNvPr id="439302" name="Rectangle 6"/>
          <p:cNvSpPr>
            <a:spLocks noGrp="1" noChangeArrowheads="1"/>
          </p:cNvSpPr>
          <p:nvPr>
            <p:ph type="sldNum" sz="quarter" idx="4"/>
          </p:nvPr>
        </p:nvSpPr>
        <p:spPr bwMode="auto">
          <a:xfrm>
            <a:off x="6227763" y="6237288"/>
            <a:ext cx="10080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Arial" charset="0"/>
              </a:defRPr>
            </a:lvl1pPr>
          </a:lstStyle>
          <a:p>
            <a:pPr eaLnBrk="0" hangingPunct="0">
              <a:defRPr/>
            </a:pPr>
            <a:fld id="{C3869E70-8707-4B3E-B60D-6BEDF726B1A9}" type="slidenum">
              <a:rPr lang="en-US">
                <a:solidFill>
                  <a:srgbClr val="000000"/>
                </a:solidFill>
                <a:latin typeface="Helvetica 65 Medium" pitchFamily="34" charset="0"/>
              </a:rPr>
              <a:pPr eaLnBrk="0" hangingPunct="0">
                <a:defRPr/>
              </a:pPr>
              <a:t>‹#›</a:t>
            </a:fld>
            <a:endParaRPr lang="en-US">
              <a:solidFill>
                <a:srgbClr val="000000"/>
              </a:solidFill>
              <a:latin typeface="Helvetica 65 Medium" pitchFamily="34" charset="0"/>
            </a:endParaRPr>
          </a:p>
        </p:txBody>
      </p:sp>
      <p:pic>
        <p:nvPicPr>
          <p:cNvPr id="5127" name="Picture 11" descr="OCDE_white"/>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15888" y="117475"/>
            <a:ext cx="6397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1954610"/>
      </p:ext>
    </p:extLst>
  </p:cSld>
  <p:clrMap bg1="lt1" tx1="dk1" bg2="lt2" tx2="dk2" accent1="accent1" accent2="accent2" accent3="accent3" accent4="accent4" accent5="accent5" accent6="accent6" hlink="hlink" folHlink="folHlink"/>
  <p:sldLayoutIdLst>
    <p:sldLayoutId id="2147484992" r:id="rId1"/>
    <p:sldLayoutId id="2147484993" r:id="rId2"/>
    <p:sldLayoutId id="2147484994" r:id="rId3"/>
    <p:sldLayoutId id="2147484995" r:id="rId4"/>
    <p:sldLayoutId id="2147484996" r:id="rId5"/>
    <p:sldLayoutId id="2147484997" r:id="rId6"/>
    <p:sldLayoutId id="2147484998" r:id="rId7"/>
    <p:sldLayoutId id="2147484999" r:id="rId8"/>
    <p:sldLayoutId id="2147485000" r:id="rId9"/>
    <p:sldLayoutId id="2147485001" r:id="rId10"/>
    <p:sldLayoutId id="2147485002"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Helvetica" pitchFamily="34" charset="0"/>
          <a:cs typeface="Arial" charset="0"/>
        </a:defRPr>
      </a:lvl2pPr>
      <a:lvl3pPr algn="ctr" rtl="0" eaLnBrk="0" fontAlgn="base" hangingPunct="0">
        <a:spcBef>
          <a:spcPct val="0"/>
        </a:spcBef>
        <a:spcAft>
          <a:spcPct val="0"/>
        </a:spcAft>
        <a:defRPr sz="4400">
          <a:solidFill>
            <a:schemeClr val="bg1"/>
          </a:solidFill>
          <a:latin typeface="Helvetica" pitchFamily="34" charset="0"/>
          <a:cs typeface="Arial" charset="0"/>
        </a:defRPr>
      </a:lvl3pPr>
      <a:lvl4pPr algn="ctr" rtl="0" eaLnBrk="0" fontAlgn="base" hangingPunct="0">
        <a:spcBef>
          <a:spcPct val="0"/>
        </a:spcBef>
        <a:spcAft>
          <a:spcPct val="0"/>
        </a:spcAft>
        <a:defRPr sz="4400">
          <a:solidFill>
            <a:schemeClr val="bg1"/>
          </a:solidFill>
          <a:latin typeface="Helvetica" pitchFamily="34" charset="0"/>
          <a:cs typeface="Arial" charset="0"/>
        </a:defRPr>
      </a:lvl4pPr>
      <a:lvl5pPr algn="ctr" rtl="0" eaLnBrk="0" fontAlgn="base" hangingPunct="0">
        <a:spcBef>
          <a:spcPct val="0"/>
        </a:spcBef>
        <a:spcAft>
          <a:spcPct val="0"/>
        </a:spcAft>
        <a:defRPr sz="4400">
          <a:solidFill>
            <a:schemeClr val="bg1"/>
          </a:solidFill>
          <a:latin typeface="Helvetica" pitchFamily="34" charset="0"/>
          <a:cs typeface="Arial" charset="0"/>
        </a:defRPr>
      </a:lvl5pPr>
      <a:lvl6pPr marL="457200" algn="ctr" rtl="0" eaLnBrk="1" fontAlgn="base" hangingPunct="1">
        <a:spcBef>
          <a:spcPct val="0"/>
        </a:spcBef>
        <a:spcAft>
          <a:spcPct val="0"/>
        </a:spcAft>
        <a:defRPr sz="4400">
          <a:solidFill>
            <a:schemeClr val="bg1"/>
          </a:solidFill>
          <a:latin typeface="Helvetica" pitchFamily="34" charset="0"/>
          <a:cs typeface="Arial" charset="0"/>
        </a:defRPr>
      </a:lvl6pPr>
      <a:lvl7pPr marL="914400" algn="ctr" rtl="0" eaLnBrk="1" fontAlgn="base" hangingPunct="1">
        <a:spcBef>
          <a:spcPct val="0"/>
        </a:spcBef>
        <a:spcAft>
          <a:spcPct val="0"/>
        </a:spcAft>
        <a:defRPr sz="4400">
          <a:solidFill>
            <a:schemeClr val="bg1"/>
          </a:solidFill>
          <a:latin typeface="Helvetica" pitchFamily="34" charset="0"/>
          <a:cs typeface="Arial" charset="0"/>
        </a:defRPr>
      </a:lvl7pPr>
      <a:lvl8pPr marL="1371600" algn="ctr" rtl="0" eaLnBrk="1" fontAlgn="base" hangingPunct="1">
        <a:spcBef>
          <a:spcPct val="0"/>
        </a:spcBef>
        <a:spcAft>
          <a:spcPct val="0"/>
        </a:spcAft>
        <a:defRPr sz="4400">
          <a:solidFill>
            <a:schemeClr val="bg1"/>
          </a:solidFill>
          <a:latin typeface="Helvetica" pitchFamily="34" charset="0"/>
          <a:cs typeface="Arial" charset="0"/>
        </a:defRPr>
      </a:lvl8pPr>
      <a:lvl9pPr marL="1828800" algn="ctr" rtl="0" eaLnBrk="1" fontAlgn="base" hangingPunct="1">
        <a:spcBef>
          <a:spcPct val="0"/>
        </a:spcBef>
        <a:spcAft>
          <a:spcPct val="0"/>
        </a:spcAft>
        <a:defRPr sz="4400">
          <a:solidFill>
            <a:schemeClr val="bg1"/>
          </a:solidFill>
          <a:latin typeface="Helvetica" pitchFamily="34" charset="0"/>
          <a:cs typeface="Arial" charset="0"/>
        </a:defRPr>
      </a:lvl9pPr>
    </p:titleStyle>
    <p:bodyStyle>
      <a:lvl1pPr marL="342900" indent="-342900" algn="l" rtl="0" eaLnBrk="0" fontAlgn="base" hangingPunct="0">
        <a:spcBef>
          <a:spcPct val="20000"/>
        </a:spcBef>
        <a:spcAft>
          <a:spcPct val="0"/>
        </a:spcAft>
        <a:buChar char="•"/>
        <a:defRPr sz="3200">
          <a:solidFill>
            <a:srgbClr val="C5E5FF"/>
          </a:solidFill>
          <a:latin typeface="+mn-lt"/>
          <a:ea typeface="+mn-ea"/>
          <a:cs typeface="+mn-cs"/>
        </a:defRPr>
      </a:lvl1pPr>
      <a:lvl2pPr marL="742950" indent="-285750" algn="l" rtl="0" eaLnBrk="0" fontAlgn="base" hangingPunct="0">
        <a:spcBef>
          <a:spcPct val="20000"/>
        </a:spcBef>
        <a:spcAft>
          <a:spcPct val="0"/>
        </a:spcAft>
        <a:buChar char="–"/>
        <a:defRPr sz="2800">
          <a:solidFill>
            <a:srgbClr val="C5E5FF"/>
          </a:solidFill>
          <a:latin typeface="+mn-lt"/>
          <a:cs typeface="+mn-cs"/>
        </a:defRPr>
      </a:lvl2pPr>
      <a:lvl3pPr marL="1143000" indent="-228600" algn="l" rtl="0" eaLnBrk="0" fontAlgn="base" hangingPunct="0">
        <a:spcBef>
          <a:spcPct val="20000"/>
        </a:spcBef>
        <a:spcAft>
          <a:spcPct val="0"/>
        </a:spcAft>
        <a:buChar char="•"/>
        <a:defRPr sz="2400">
          <a:solidFill>
            <a:srgbClr val="C5E5FF"/>
          </a:solidFill>
          <a:latin typeface="+mn-lt"/>
          <a:cs typeface="+mn-cs"/>
        </a:defRPr>
      </a:lvl3pPr>
      <a:lvl4pPr marL="1600200" indent="-228600" algn="l" rtl="0" eaLnBrk="0" fontAlgn="base" hangingPunct="0">
        <a:spcBef>
          <a:spcPct val="20000"/>
        </a:spcBef>
        <a:spcAft>
          <a:spcPct val="0"/>
        </a:spcAft>
        <a:buChar char="–"/>
        <a:defRPr sz="2000">
          <a:solidFill>
            <a:srgbClr val="C5E5FF"/>
          </a:solidFill>
          <a:latin typeface="+mn-lt"/>
          <a:cs typeface="+mn-cs"/>
        </a:defRPr>
      </a:lvl4pPr>
      <a:lvl5pPr marL="2057400" indent="-228600" algn="l" rtl="0" eaLnBrk="0" fontAlgn="base" hangingPunct="0">
        <a:spcBef>
          <a:spcPct val="20000"/>
        </a:spcBef>
        <a:spcAft>
          <a:spcPct val="0"/>
        </a:spcAft>
        <a:buChar char="»"/>
        <a:defRPr sz="2000">
          <a:solidFill>
            <a:srgbClr val="C5E5FF"/>
          </a:solidFill>
          <a:latin typeface="+mn-lt"/>
          <a:cs typeface="+mn-cs"/>
        </a:defRPr>
      </a:lvl5pPr>
      <a:lvl6pPr marL="2514600" indent="-228600" algn="l" rtl="0" eaLnBrk="1" fontAlgn="base" hangingPunct="1">
        <a:spcBef>
          <a:spcPct val="20000"/>
        </a:spcBef>
        <a:spcAft>
          <a:spcPct val="0"/>
        </a:spcAft>
        <a:buChar char="»"/>
        <a:defRPr sz="2000">
          <a:solidFill>
            <a:srgbClr val="C5E5FF"/>
          </a:solidFill>
          <a:latin typeface="+mn-lt"/>
          <a:cs typeface="+mn-cs"/>
        </a:defRPr>
      </a:lvl6pPr>
      <a:lvl7pPr marL="2971800" indent="-228600" algn="l" rtl="0" eaLnBrk="1" fontAlgn="base" hangingPunct="1">
        <a:spcBef>
          <a:spcPct val="20000"/>
        </a:spcBef>
        <a:spcAft>
          <a:spcPct val="0"/>
        </a:spcAft>
        <a:buChar char="»"/>
        <a:defRPr sz="2000">
          <a:solidFill>
            <a:srgbClr val="C5E5FF"/>
          </a:solidFill>
          <a:latin typeface="+mn-lt"/>
          <a:cs typeface="+mn-cs"/>
        </a:defRPr>
      </a:lvl7pPr>
      <a:lvl8pPr marL="3429000" indent="-228600" algn="l" rtl="0" eaLnBrk="1" fontAlgn="base" hangingPunct="1">
        <a:spcBef>
          <a:spcPct val="20000"/>
        </a:spcBef>
        <a:spcAft>
          <a:spcPct val="0"/>
        </a:spcAft>
        <a:buChar char="»"/>
        <a:defRPr sz="2000">
          <a:solidFill>
            <a:srgbClr val="C5E5FF"/>
          </a:solidFill>
          <a:latin typeface="+mn-lt"/>
          <a:cs typeface="+mn-cs"/>
        </a:defRPr>
      </a:lvl8pPr>
      <a:lvl9pPr marL="3886200" indent="-228600" algn="l" rtl="0" eaLnBrk="1" fontAlgn="base" hangingPunct="1">
        <a:spcBef>
          <a:spcPct val="20000"/>
        </a:spcBef>
        <a:spcAft>
          <a:spcPct val="0"/>
        </a:spcAft>
        <a:buChar char="»"/>
        <a:defRPr sz="2000">
          <a:solidFill>
            <a:srgbClr val="C5E5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lum bright="-44000" contrast="1400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62000" y="274638"/>
            <a:ext cx="7924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762000" y="1600200"/>
            <a:ext cx="7924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1076" name="Rectangle 4"/>
          <p:cNvSpPr>
            <a:spLocks noGrp="1" noChangeArrowheads="1"/>
          </p:cNvSpPr>
          <p:nvPr>
            <p:ph type="dt" sz="half" idx="2"/>
          </p:nvPr>
        </p:nvSpPr>
        <p:spPr bwMode="auto">
          <a:xfrm>
            <a:off x="990600" y="6245225"/>
            <a:ext cx="160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3366"/>
                </a:solidFill>
                <a:latin typeface="Arial" pitchFamily="34" charset="0"/>
                <a:cs typeface="Arial" pitchFamily="34" charset="0"/>
              </a:defRPr>
            </a:lvl1pPr>
          </a:lstStyle>
          <a:p>
            <a:pPr>
              <a:defRPr/>
            </a:pPr>
            <a:endParaRPr lang="en-US"/>
          </a:p>
        </p:txBody>
      </p:sp>
      <p:sp>
        <p:nvSpPr>
          <p:cNvPr id="131077" name="Rectangle 5"/>
          <p:cNvSpPr>
            <a:spLocks noGrp="1" noChangeArrowheads="1"/>
          </p:cNvSpPr>
          <p:nvPr>
            <p:ph type="ftr" sz="quarter" idx="3"/>
          </p:nvPr>
        </p:nvSpPr>
        <p:spPr bwMode="auto">
          <a:xfrm>
            <a:off x="3848100" y="6245225"/>
            <a:ext cx="21717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66"/>
                </a:solidFill>
                <a:latin typeface="Arial" pitchFamily="34" charset="0"/>
                <a:cs typeface="Arial" pitchFamily="34" charset="0"/>
              </a:defRPr>
            </a:lvl1pPr>
          </a:lstStyle>
          <a:p>
            <a:pPr>
              <a:defRPr/>
            </a:pPr>
            <a:endParaRPr lang="en-US"/>
          </a:p>
        </p:txBody>
      </p:sp>
      <p:sp>
        <p:nvSpPr>
          <p:cNvPr id="131078" name="Rectangle 6"/>
          <p:cNvSpPr>
            <a:spLocks noGrp="1" noChangeArrowheads="1"/>
          </p:cNvSpPr>
          <p:nvPr>
            <p:ph type="sldNum" sz="quarter" idx="4"/>
          </p:nvPr>
        </p:nvSpPr>
        <p:spPr bwMode="auto">
          <a:xfrm>
            <a:off x="7086600" y="6245225"/>
            <a:ext cx="160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3366"/>
                </a:solidFill>
                <a:latin typeface="Arial" pitchFamily="34" charset="0"/>
                <a:cs typeface="Arial" pitchFamily="34" charset="0"/>
              </a:defRPr>
            </a:lvl1pPr>
          </a:lstStyle>
          <a:p>
            <a:pPr>
              <a:defRPr/>
            </a:pPr>
            <a:fld id="{296A4F51-5DCF-44F5-9319-09C12A8F35B4}" type="slidenum">
              <a:rPr lang="en-US"/>
              <a:pPr>
                <a:defRPr/>
              </a:pPr>
              <a:t>‹#›</a:t>
            </a:fld>
            <a:endParaRPr lang="en-US"/>
          </a:p>
        </p:txBody>
      </p:sp>
    </p:spTree>
    <p:extLst>
      <p:ext uri="{BB962C8B-B14F-4D97-AF65-F5344CB8AC3E}">
        <p14:creationId xmlns:p14="http://schemas.microsoft.com/office/powerpoint/2010/main" val="1555405417"/>
      </p:ext>
    </p:extLst>
  </p:cSld>
  <p:clrMap bg1="lt1" tx1="dk1" bg2="lt2" tx2="dk2" accent1="accent1" accent2="accent2" accent3="accent3" accent4="accent4" accent5="accent5" accent6="accent6" hlink="hlink" folHlink="folHlink"/>
  <p:sldLayoutIdLst>
    <p:sldLayoutId id="2147485101" r:id="rId1"/>
    <p:sldLayoutId id="2147485102" r:id="rId2"/>
    <p:sldLayoutId id="2147485103" r:id="rId3"/>
    <p:sldLayoutId id="2147485104" r:id="rId4"/>
    <p:sldLayoutId id="2147485105" r:id="rId5"/>
    <p:sldLayoutId id="2147485106" r:id="rId6"/>
    <p:sldLayoutId id="2147485107" r:id="rId7"/>
    <p:sldLayoutId id="2147485108" r:id="rId8"/>
    <p:sldLayoutId id="2147485109" r:id="rId9"/>
    <p:sldLayoutId id="2147485110" r:id="rId10"/>
    <p:sldLayoutId id="2147485111" r:id="rId11"/>
  </p:sldLayoutIdLst>
  <p:hf hdr="0" ftr="0" dt="0"/>
  <p:txStyles>
    <p:titleStyle>
      <a:lvl1pPr algn="ctr" rtl="0" eaLnBrk="0" fontAlgn="base" hangingPunct="0">
        <a:spcBef>
          <a:spcPct val="0"/>
        </a:spcBef>
        <a:spcAft>
          <a:spcPct val="0"/>
        </a:spcAft>
        <a:defRPr sz="4400" b="1">
          <a:solidFill>
            <a:srgbClr val="003366"/>
          </a:solidFill>
          <a:latin typeface="+mj-lt"/>
          <a:ea typeface="+mj-ea"/>
          <a:cs typeface="+mj-cs"/>
        </a:defRPr>
      </a:lvl1pPr>
      <a:lvl2pPr algn="ctr" rtl="0" eaLnBrk="0" fontAlgn="base" hangingPunct="0">
        <a:spcBef>
          <a:spcPct val="0"/>
        </a:spcBef>
        <a:spcAft>
          <a:spcPct val="0"/>
        </a:spcAft>
        <a:defRPr sz="4400" b="1">
          <a:solidFill>
            <a:srgbClr val="003366"/>
          </a:solidFill>
          <a:latin typeface="Arial" pitchFamily="34" charset="0"/>
        </a:defRPr>
      </a:lvl2pPr>
      <a:lvl3pPr algn="ctr" rtl="0" eaLnBrk="0" fontAlgn="base" hangingPunct="0">
        <a:spcBef>
          <a:spcPct val="0"/>
        </a:spcBef>
        <a:spcAft>
          <a:spcPct val="0"/>
        </a:spcAft>
        <a:defRPr sz="4400" b="1">
          <a:solidFill>
            <a:srgbClr val="003366"/>
          </a:solidFill>
          <a:latin typeface="Arial" pitchFamily="34" charset="0"/>
        </a:defRPr>
      </a:lvl3pPr>
      <a:lvl4pPr algn="ctr" rtl="0" eaLnBrk="0" fontAlgn="base" hangingPunct="0">
        <a:spcBef>
          <a:spcPct val="0"/>
        </a:spcBef>
        <a:spcAft>
          <a:spcPct val="0"/>
        </a:spcAft>
        <a:defRPr sz="4400" b="1">
          <a:solidFill>
            <a:srgbClr val="003366"/>
          </a:solidFill>
          <a:latin typeface="Arial" pitchFamily="34" charset="0"/>
        </a:defRPr>
      </a:lvl4pPr>
      <a:lvl5pPr algn="ctr" rtl="0" eaLnBrk="0" fontAlgn="base" hangingPunct="0">
        <a:spcBef>
          <a:spcPct val="0"/>
        </a:spcBef>
        <a:spcAft>
          <a:spcPct val="0"/>
        </a:spcAft>
        <a:defRPr sz="4400" b="1">
          <a:solidFill>
            <a:srgbClr val="003366"/>
          </a:solidFill>
          <a:latin typeface="Arial" pitchFamily="34" charset="0"/>
        </a:defRPr>
      </a:lvl5pPr>
      <a:lvl6pPr marL="457200" algn="ctr" rtl="0" fontAlgn="base">
        <a:spcBef>
          <a:spcPct val="0"/>
        </a:spcBef>
        <a:spcAft>
          <a:spcPct val="0"/>
        </a:spcAft>
        <a:defRPr sz="4400" b="1">
          <a:solidFill>
            <a:srgbClr val="003366"/>
          </a:solidFill>
          <a:latin typeface="Arial" pitchFamily="34" charset="0"/>
        </a:defRPr>
      </a:lvl6pPr>
      <a:lvl7pPr marL="914400" algn="ctr" rtl="0" fontAlgn="base">
        <a:spcBef>
          <a:spcPct val="0"/>
        </a:spcBef>
        <a:spcAft>
          <a:spcPct val="0"/>
        </a:spcAft>
        <a:defRPr sz="4400" b="1">
          <a:solidFill>
            <a:srgbClr val="003366"/>
          </a:solidFill>
          <a:latin typeface="Arial" pitchFamily="34" charset="0"/>
        </a:defRPr>
      </a:lvl7pPr>
      <a:lvl8pPr marL="1371600" algn="ctr" rtl="0" fontAlgn="base">
        <a:spcBef>
          <a:spcPct val="0"/>
        </a:spcBef>
        <a:spcAft>
          <a:spcPct val="0"/>
        </a:spcAft>
        <a:defRPr sz="4400" b="1">
          <a:solidFill>
            <a:srgbClr val="003366"/>
          </a:solidFill>
          <a:latin typeface="Arial" pitchFamily="34" charset="0"/>
        </a:defRPr>
      </a:lvl8pPr>
      <a:lvl9pPr marL="1828800" algn="ctr" rtl="0" fontAlgn="base">
        <a:spcBef>
          <a:spcPct val="0"/>
        </a:spcBef>
        <a:spcAft>
          <a:spcPct val="0"/>
        </a:spcAft>
        <a:defRPr sz="4400" b="1">
          <a:solidFill>
            <a:srgbClr val="003366"/>
          </a:solidFill>
          <a:latin typeface="Arial" pitchFamily="34" charset="0"/>
        </a:defRPr>
      </a:lvl9pPr>
    </p:titleStyle>
    <p:bodyStyle>
      <a:lvl1pPr marL="342900" indent="-342900" algn="l" rtl="0" eaLnBrk="0" fontAlgn="base" hangingPunct="0">
        <a:spcBef>
          <a:spcPct val="20000"/>
        </a:spcBef>
        <a:spcAft>
          <a:spcPct val="0"/>
        </a:spcAft>
        <a:buClr>
          <a:schemeClr val="bg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1"/>
        </a:buClr>
        <a:buChar char="–"/>
        <a:defRPr sz="2800">
          <a:solidFill>
            <a:schemeClr val="tx1"/>
          </a:solidFill>
          <a:latin typeface="+mn-lt"/>
        </a:defRPr>
      </a:lvl2pPr>
      <a:lvl3pPr marL="1143000" indent="-228600" algn="l" rtl="0" eaLnBrk="0" fontAlgn="base" hangingPunct="0">
        <a:spcBef>
          <a:spcPct val="20000"/>
        </a:spcBef>
        <a:spcAft>
          <a:spcPct val="0"/>
        </a:spcAft>
        <a:buClr>
          <a:schemeClr val="bg1"/>
        </a:buClr>
        <a:buChar char="•"/>
        <a:defRPr sz="2400">
          <a:solidFill>
            <a:schemeClr val="tx1"/>
          </a:solidFill>
          <a:latin typeface="+mn-lt"/>
        </a:defRPr>
      </a:lvl3pPr>
      <a:lvl4pPr marL="1600200" indent="-228600" algn="l" rtl="0" eaLnBrk="0" fontAlgn="base" hangingPunct="0">
        <a:spcBef>
          <a:spcPct val="20000"/>
        </a:spcBef>
        <a:spcAft>
          <a:spcPct val="0"/>
        </a:spcAft>
        <a:buClr>
          <a:schemeClr val="bg1"/>
        </a:buClr>
        <a:buChar char="–"/>
        <a:defRPr sz="2000">
          <a:solidFill>
            <a:schemeClr val="tx1"/>
          </a:solidFill>
          <a:latin typeface="+mn-lt"/>
        </a:defRPr>
      </a:lvl4pPr>
      <a:lvl5pPr marL="2057400" indent="-228600" algn="l" rtl="0" eaLnBrk="0" fontAlgn="base" hangingPunct="0">
        <a:spcBef>
          <a:spcPct val="20000"/>
        </a:spcBef>
        <a:spcAft>
          <a:spcPct val="0"/>
        </a:spcAft>
        <a:buClr>
          <a:schemeClr val="bg1"/>
        </a:buClr>
        <a:buChar char="»"/>
        <a:defRPr sz="2000">
          <a:solidFill>
            <a:schemeClr val="tx1"/>
          </a:solidFill>
          <a:latin typeface="+mn-lt"/>
        </a:defRPr>
      </a:lvl5pPr>
      <a:lvl6pPr marL="2514600" indent="-228600" algn="l" rtl="0" fontAlgn="base">
        <a:spcBef>
          <a:spcPct val="20000"/>
        </a:spcBef>
        <a:spcAft>
          <a:spcPct val="0"/>
        </a:spcAft>
        <a:buClr>
          <a:schemeClr val="bg1"/>
        </a:buClr>
        <a:buChar char="»"/>
        <a:defRPr sz="2000">
          <a:solidFill>
            <a:schemeClr val="tx1"/>
          </a:solidFill>
          <a:latin typeface="+mn-lt"/>
        </a:defRPr>
      </a:lvl6pPr>
      <a:lvl7pPr marL="2971800" indent="-228600" algn="l" rtl="0" fontAlgn="base">
        <a:spcBef>
          <a:spcPct val="20000"/>
        </a:spcBef>
        <a:spcAft>
          <a:spcPct val="0"/>
        </a:spcAft>
        <a:buClr>
          <a:schemeClr val="bg1"/>
        </a:buClr>
        <a:buChar char="»"/>
        <a:defRPr sz="2000">
          <a:solidFill>
            <a:schemeClr val="tx1"/>
          </a:solidFill>
          <a:latin typeface="+mn-lt"/>
        </a:defRPr>
      </a:lvl7pPr>
      <a:lvl8pPr marL="3429000" indent="-228600" algn="l" rtl="0" fontAlgn="base">
        <a:spcBef>
          <a:spcPct val="20000"/>
        </a:spcBef>
        <a:spcAft>
          <a:spcPct val="0"/>
        </a:spcAft>
        <a:buClr>
          <a:schemeClr val="bg1"/>
        </a:buClr>
        <a:buChar char="»"/>
        <a:defRPr sz="2000">
          <a:solidFill>
            <a:schemeClr val="tx1"/>
          </a:solidFill>
          <a:latin typeface="+mn-lt"/>
        </a:defRPr>
      </a:lvl8pPr>
      <a:lvl9pPr marL="3886200" indent="-228600" algn="l" rtl="0" fontAlgn="base">
        <a:spcBef>
          <a:spcPct val="20000"/>
        </a:spcBef>
        <a:spcAft>
          <a:spcPct val="0"/>
        </a:spcAft>
        <a:buClr>
          <a:schemeClr val="bg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2053"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cs typeface="+mn-cs"/>
              </a:defRPr>
            </a:lvl1pPr>
            <a:extLst/>
          </a:lstStyle>
          <a:p>
            <a:pPr>
              <a:defRPr/>
            </a:pPr>
            <a:endParaRPr lang="en-US">
              <a:solidFill>
                <a:prstClr val="white">
                  <a:tint val="95000"/>
                </a:prstClr>
              </a:solidFill>
            </a:endParaRPr>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cs typeface="+mn-cs"/>
              </a:defRPr>
            </a:lvl1pPr>
            <a:extLst/>
          </a:lstStyle>
          <a:p>
            <a:pPr>
              <a:defRPr/>
            </a:pPr>
            <a:endParaRPr lang="en-US">
              <a:solidFill>
                <a:prstClr val="white">
                  <a:tint val="95000"/>
                </a:prstClr>
              </a:solidFill>
            </a:endParaRPr>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latinLnBrk="0" hangingPunct="1">
              <a:defRPr kumimoji="0" sz="1200">
                <a:solidFill>
                  <a:schemeClr val="tx1">
                    <a:tint val="95000"/>
                  </a:schemeClr>
                </a:solidFill>
                <a:cs typeface="+mn-cs"/>
              </a:defRPr>
            </a:lvl1pPr>
            <a:extLst/>
          </a:lstStyle>
          <a:p>
            <a:pPr>
              <a:defRPr/>
            </a:pPr>
            <a:fld id="{132F47A9-5A9A-420B-AC00-27B0CDFD0205}" type="slidenum">
              <a:rPr lang="en-US">
                <a:solidFill>
                  <a:prstClr val="white">
                    <a:tint val="95000"/>
                  </a:prstClr>
                </a:solidFill>
              </a:rPr>
              <a:pPr>
                <a:defRPr/>
              </a:pPr>
              <a:t>‹#›</a:t>
            </a:fld>
            <a:endParaRPr lang="en-US">
              <a:solidFill>
                <a:prstClr val="white">
                  <a:tint val="95000"/>
                </a:prstClr>
              </a:solidFill>
            </a:endParaRPr>
          </a:p>
        </p:txBody>
      </p:sp>
    </p:spTree>
    <p:extLst>
      <p:ext uri="{BB962C8B-B14F-4D97-AF65-F5344CB8AC3E}">
        <p14:creationId xmlns:p14="http://schemas.microsoft.com/office/powerpoint/2010/main" val="3652162158"/>
      </p:ext>
    </p:extLst>
  </p:cSld>
  <p:clrMap bg1="dk1" tx1="lt1" bg2="dk2" tx2="lt2" accent1="accent1" accent2="accent2" accent3="accent3" accent4="accent4" accent5="accent5" accent6="accent6" hlink="hlink" folHlink="folHlink"/>
  <p:sldLayoutIdLst>
    <p:sldLayoutId id="2147485336" r:id="rId1"/>
    <p:sldLayoutId id="2147485337" r:id="rId2"/>
    <p:sldLayoutId id="2147485338" r:id="rId3"/>
    <p:sldLayoutId id="2147485339" r:id="rId4"/>
    <p:sldLayoutId id="2147485340" r:id="rId5"/>
    <p:sldLayoutId id="2147485341" r:id="rId6"/>
    <p:sldLayoutId id="2147485342" r:id="rId7"/>
    <p:sldLayoutId id="2147485343" r:id="rId8"/>
    <p:sldLayoutId id="2147485344" r:id="rId9"/>
    <p:sldLayoutId id="2147485345" r:id="rId10"/>
    <p:sldLayoutId id="2147485346" r:id="rId11"/>
    <p:sldLayoutId id="2147485348" r:id="rId12"/>
  </p:sldLayoutIdLst>
  <p:hf sldNum="0" hdr="0" ftr="0" dt="0"/>
  <p:txStyles>
    <p:titleStyle>
      <a:lvl1pPr algn="l" rtl="0" eaLnBrk="0" fontAlgn="base" hangingPunct="0">
        <a:spcBef>
          <a:spcPct val="0"/>
        </a:spcBef>
        <a:spcAft>
          <a:spcPct val="0"/>
        </a:spcAft>
        <a:defRPr sz="4500" b="1" kern="1200">
          <a:solidFill>
            <a:srgbClr val="E8C84C"/>
          </a:solidFill>
          <a:latin typeface="+mj-lt"/>
          <a:ea typeface="+mj-ea"/>
          <a:cs typeface="+mj-cs"/>
        </a:defRPr>
      </a:lvl1pPr>
      <a:lvl2pPr algn="l" rtl="0" eaLnBrk="0" fontAlgn="base" hangingPunct="0">
        <a:spcBef>
          <a:spcPct val="0"/>
        </a:spcBef>
        <a:spcAft>
          <a:spcPct val="0"/>
        </a:spcAft>
        <a:defRPr sz="4500" b="1">
          <a:solidFill>
            <a:srgbClr val="E8C84C"/>
          </a:solidFill>
          <a:latin typeface="Corbel" pitchFamily="34" charset="0"/>
        </a:defRPr>
      </a:lvl2pPr>
      <a:lvl3pPr algn="l" rtl="0" eaLnBrk="0" fontAlgn="base" hangingPunct="0">
        <a:spcBef>
          <a:spcPct val="0"/>
        </a:spcBef>
        <a:spcAft>
          <a:spcPct val="0"/>
        </a:spcAft>
        <a:defRPr sz="4500" b="1">
          <a:solidFill>
            <a:srgbClr val="E8C84C"/>
          </a:solidFill>
          <a:latin typeface="Corbel" pitchFamily="34" charset="0"/>
        </a:defRPr>
      </a:lvl3pPr>
      <a:lvl4pPr algn="l" rtl="0" eaLnBrk="0" fontAlgn="base" hangingPunct="0">
        <a:spcBef>
          <a:spcPct val="0"/>
        </a:spcBef>
        <a:spcAft>
          <a:spcPct val="0"/>
        </a:spcAft>
        <a:defRPr sz="4500" b="1">
          <a:solidFill>
            <a:srgbClr val="E8C84C"/>
          </a:solidFill>
          <a:latin typeface="Corbel" pitchFamily="34" charset="0"/>
        </a:defRPr>
      </a:lvl4pPr>
      <a:lvl5pPr algn="l" rtl="0" eaLnBrk="0" fontAlgn="base" hangingPunct="0">
        <a:spcBef>
          <a:spcPct val="0"/>
        </a:spcBef>
        <a:spcAft>
          <a:spcPct val="0"/>
        </a:spcAft>
        <a:defRPr sz="4500" b="1">
          <a:solidFill>
            <a:srgbClr val="E8C84C"/>
          </a:solidFill>
          <a:latin typeface="Corbel" pitchFamily="34" charset="0"/>
        </a:defRPr>
      </a:lvl5pPr>
      <a:lvl6pPr marL="457200" algn="l" rtl="0" fontAlgn="base">
        <a:spcBef>
          <a:spcPct val="0"/>
        </a:spcBef>
        <a:spcAft>
          <a:spcPct val="0"/>
        </a:spcAft>
        <a:defRPr sz="4500" b="1">
          <a:solidFill>
            <a:srgbClr val="E8C84C"/>
          </a:solidFill>
          <a:latin typeface="Corbel" pitchFamily="34" charset="0"/>
        </a:defRPr>
      </a:lvl6pPr>
      <a:lvl7pPr marL="914400" algn="l" rtl="0" fontAlgn="base">
        <a:spcBef>
          <a:spcPct val="0"/>
        </a:spcBef>
        <a:spcAft>
          <a:spcPct val="0"/>
        </a:spcAft>
        <a:defRPr sz="4500" b="1">
          <a:solidFill>
            <a:srgbClr val="E8C84C"/>
          </a:solidFill>
          <a:latin typeface="Corbel" pitchFamily="34" charset="0"/>
        </a:defRPr>
      </a:lvl7pPr>
      <a:lvl8pPr marL="1371600" algn="l" rtl="0" fontAlgn="base">
        <a:spcBef>
          <a:spcPct val="0"/>
        </a:spcBef>
        <a:spcAft>
          <a:spcPct val="0"/>
        </a:spcAft>
        <a:defRPr sz="4500" b="1">
          <a:solidFill>
            <a:srgbClr val="E8C84C"/>
          </a:solidFill>
          <a:latin typeface="Corbel" pitchFamily="34" charset="0"/>
        </a:defRPr>
      </a:lvl8pPr>
      <a:lvl9pPr marL="1828800" algn="l" rtl="0" fontAlgn="base">
        <a:spcBef>
          <a:spcPct val="0"/>
        </a:spcBef>
        <a:spcAft>
          <a:spcPct val="0"/>
        </a:spcAft>
        <a:defRPr sz="4500" b="1">
          <a:solidFill>
            <a:srgbClr val="E8C84C"/>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6BB1C9"/>
        </a:buClr>
        <a:buFont typeface="Arial" pitchFamily="34"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585CF"/>
        </a:buClr>
        <a:buFont typeface="Arial" pitchFamily="34"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7E6BC9"/>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2053"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cs typeface="+mn-cs"/>
              </a:defRPr>
            </a:lvl1pPr>
            <a:extLst/>
          </a:lstStyle>
          <a:p>
            <a:pPr>
              <a:defRPr/>
            </a:pPr>
            <a:endParaRPr lang="en-US">
              <a:solidFill>
                <a:prstClr val="white">
                  <a:tint val="95000"/>
                </a:prstClr>
              </a:solidFill>
            </a:endParaRPr>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cs typeface="+mn-cs"/>
              </a:defRPr>
            </a:lvl1pPr>
            <a:extLst/>
          </a:lstStyle>
          <a:p>
            <a:pPr>
              <a:defRPr/>
            </a:pPr>
            <a:endParaRPr lang="en-US">
              <a:solidFill>
                <a:prstClr val="white">
                  <a:tint val="95000"/>
                </a:prstClr>
              </a:solidFill>
            </a:endParaRPr>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latinLnBrk="0" hangingPunct="1">
              <a:defRPr kumimoji="0" sz="1200">
                <a:solidFill>
                  <a:schemeClr val="tx1">
                    <a:tint val="95000"/>
                  </a:schemeClr>
                </a:solidFill>
                <a:cs typeface="+mn-cs"/>
              </a:defRPr>
            </a:lvl1pPr>
            <a:extLst/>
          </a:lstStyle>
          <a:p>
            <a:pPr>
              <a:defRPr/>
            </a:pPr>
            <a:fld id="{132F47A9-5A9A-420B-AC00-27B0CDFD0205}" type="slidenum">
              <a:rPr lang="en-US">
                <a:solidFill>
                  <a:prstClr val="white">
                    <a:tint val="95000"/>
                  </a:prstClr>
                </a:solidFill>
              </a:rPr>
              <a:pPr>
                <a:defRPr/>
              </a:pPr>
              <a:t>‹#›</a:t>
            </a:fld>
            <a:endParaRPr lang="en-US">
              <a:solidFill>
                <a:prstClr val="white">
                  <a:tint val="95000"/>
                </a:prstClr>
              </a:solidFill>
            </a:endParaRPr>
          </a:p>
        </p:txBody>
      </p:sp>
    </p:spTree>
    <p:extLst>
      <p:ext uri="{BB962C8B-B14F-4D97-AF65-F5344CB8AC3E}">
        <p14:creationId xmlns:p14="http://schemas.microsoft.com/office/powerpoint/2010/main" val="249081693"/>
      </p:ext>
    </p:extLst>
  </p:cSld>
  <p:clrMap bg1="dk1" tx1="lt1" bg2="dk2" tx2="lt2" accent1="accent1" accent2="accent2" accent3="accent3" accent4="accent4" accent5="accent5" accent6="accent6" hlink="hlink" folHlink="folHlink"/>
  <p:sldLayoutIdLst>
    <p:sldLayoutId id="2147485468" r:id="rId1"/>
    <p:sldLayoutId id="2147485469" r:id="rId2"/>
    <p:sldLayoutId id="2147485470" r:id="rId3"/>
    <p:sldLayoutId id="2147485471" r:id="rId4"/>
    <p:sldLayoutId id="2147485472" r:id="rId5"/>
    <p:sldLayoutId id="2147485473" r:id="rId6"/>
    <p:sldLayoutId id="2147485474" r:id="rId7"/>
    <p:sldLayoutId id="2147485475" r:id="rId8"/>
    <p:sldLayoutId id="2147485476" r:id="rId9"/>
    <p:sldLayoutId id="2147485477" r:id="rId10"/>
    <p:sldLayoutId id="2147485478" r:id="rId11"/>
    <p:sldLayoutId id="2147485479" r:id="rId12"/>
    <p:sldLayoutId id="2147485481" r:id="rId13"/>
  </p:sldLayoutIdLst>
  <p:hf sldNum="0" hdr="0" ftr="0" dt="0"/>
  <p:txStyles>
    <p:titleStyle>
      <a:lvl1pPr algn="l" rtl="0" eaLnBrk="0" fontAlgn="base" hangingPunct="0">
        <a:spcBef>
          <a:spcPct val="0"/>
        </a:spcBef>
        <a:spcAft>
          <a:spcPct val="0"/>
        </a:spcAft>
        <a:defRPr sz="4500" b="1" kern="1200">
          <a:solidFill>
            <a:srgbClr val="E8C84C"/>
          </a:solidFill>
          <a:latin typeface="+mj-lt"/>
          <a:ea typeface="+mj-ea"/>
          <a:cs typeface="+mj-cs"/>
        </a:defRPr>
      </a:lvl1pPr>
      <a:lvl2pPr algn="l" rtl="0" eaLnBrk="0" fontAlgn="base" hangingPunct="0">
        <a:spcBef>
          <a:spcPct val="0"/>
        </a:spcBef>
        <a:spcAft>
          <a:spcPct val="0"/>
        </a:spcAft>
        <a:defRPr sz="4500" b="1">
          <a:solidFill>
            <a:srgbClr val="E8C84C"/>
          </a:solidFill>
          <a:latin typeface="Corbel" pitchFamily="34" charset="0"/>
        </a:defRPr>
      </a:lvl2pPr>
      <a:lvl3pPr algn="l" rtl="0" eaLnBrk="0" fontAlgn="base" hangingPunct="0">
        <a:spcBef>
          <a:spcPct val="0"/>
        </a:spcBef>
        <a:spcAft>
          <a:spcPct val="0"/>
        </a:spcAft>
        <a:defRPr sz="4500" b="1">
          <a:solidFill>
            <a:srgbClr val="E8C84C"/>
          </a:solidFill>
          <a:latin typeface="Corbel" pitchFamily="34" charset="0"/>
        </a:defRPr>
      </a:lvl3pPr>
      <a:lvl4pPr algn="l" rtl="0" eaLnBrk="0" fontAlgn="base" hangingPunct="0">
        <a:spcBef>
          <a:spcPct val="0"/>
        </a:spcBef>
        <a:spcAft>
          <a:spcPct val="0"/>
        </a:spcAft>
        <a:defRPr sz="4500" b="1">
          <a:solidFill>
            <a:srgbClr val="E8C84C"/>
          </a:solidFill>
          <a:latin typeface="Corbel" pitchFamily="34" charset="0"/>
        </a:defRPr>
      </a:lvl4pPr>
      <a:lvl5pPr algn="l" rtl="0" eaLnBrk="0" fontAlgn="base" hangingPunct="0">
        <a:spcBef>
          <a:spcPct val="0"/>
        </a:spcBef>
        <a:spcAft>
          <a:spcPct val="0"/>
        </a:spcAft>
        <a:defRPr sz="4500" b="1">
          <a:solidFill>
            <a:srgbClr val="E8C84C"/>
          </a:solidFill>
          <a:latin typeface="Corbel" pitchFamily="34" charset="0"/>
        </a:defRPr>
      </a:lvl5pPr>
      <a:lvl6pPr marL="457200" algn="l" rtl="0" fontAlgn="base">
        <a:spcBef>
          <a:spcPct val="0"/>
        </a:spcBef>
        <a:spcAft>
          <a:spcPct val="0"/>
        </a:spcAft>
        <a:defRPr sz="4500" b="1">
          <a:solidFill>
            <a:srgbClr val="E8C84C"/>
          </a:solidFill>
          <a:latin typeface="Corbel" pitchFamily="34" charset="0"/>
        </a:defRPr>
      </a:lvl6pPr>
      <a:lvl7pPr marL="914400" algn="l" rtl="0" fontAlgn="base">
        <a:spcBef>
          <a:spcPct val="0"/>
        </a:spcBef>
        <a:spcAft>
          <a:spcPct val="0"/>
        </a:spcAft>
        <a:defRPr sz="4500" b="1">
          <a:solidFill>
            <a:srgbClr val="E8C84C"/>
          </a:solidFill>
          <a:latin typeface="Corbel" pitchFamily="34" charset="0"/>
        </a:defRPr>
      </a:lvl7pPr>
      <a:lvl8pPr marL="1371600" algn="l" rtl="0" fontAlgn="base">
        <a:spcBef>
          <a:spcPct val="0"/>
        </a:spcBef>
        <a:spcAft>
          <a:spcPct val="0"/>
        </a:spcAft>
        <a:defRPr sz="4500" b="1">
          <a:solidFill>
            <a:srgbClr val="E8C84C"/>
          </a:solidFill>
          <a:latin typeface="Corbel" pitchFamily="34" charset="0"/>
        </a:defRPr>
      </a:lvl8pPr>
      <a:lvl9pPr marL="1828800" algn="l" rtl="0" fontAlgn="base">
        <a:spcBef>
          <a:spcPct val="0"/>
        </a:spcBef>
        <a:spcAft>
          <a:spcPct val="0"/>
        </a:spcAft>
        <a:defRPr sz="4500" b="1">
          <a:solidFill>
            <a:srgbClr val="E8C84C"/>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6BB1C9"/>
        </a:buClr>
        <a:buFont typeface="Arial" pitchFamily="34"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585CF"/>
        </a:buClr>
        <a:buFont typeface="Arial" pitchFamily="34"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7E6BC9"/>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DF09381-E50A-4671-A7B0-1D4E840DBDF5}" type="datetimeFigureOut">
              <a:rPr lang="en-US" smtClean="0">
                <a:solidFill>
                  <a:prstClr val="black">
                    <a:tint val="75000"/>
                  </a:prstClr>
                </a:solidFill>
                <a:latin typeface="Calibri"/>
              </a:rPr>
              <a:pPr fontAlgn="auto">
                <a:spcBef>
                  <a:spcPts val="0"/>
                </a:spcBef>
                <a:spcAft>
                  <a:spcPts val="0"/>
                </a:spcAft>
              </a:pPr>
              <a:t>5/29/2019</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162099F-B322-4019-9138-D29E5DB87F08}"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61587312"/>
      </p:ext>
    </p:extLst>
  </p:cSld>
  <p:clrMap bg1="lt1" tx1="dk1" bg2="lt2" tx2="dk2" accent1="accent1" accent2="accent2" accent3="accent3" accent4="accent4" accent5="accent5" accent6="accent6" hlink="hlink" folHlink="folHlink"/>
  <p:sldLayoutIdLst>
    <p:sldLayoutId id="2147485483" r:id="rId1"/>
    <p:sldLayoutId id="2147485484" r:id="rId2"/>
    <p:sldLayoutId id="2147485485" r:id="rId3"/>
    <p:sldLayoutId id="2147485486" r:id="rId4"/>
    <p:sldLayoutId id="2147485487" r:id="rId5"/>
    <p:sldLayoutId id="2147485488" r:id="rId6"/>
    <p:sldLayoutId id="2147485489" r:id="rId7"/>
    <p:sldLayoutId id="2147485490" r:id="rId8"/>
    <p:sldLayoutId id="2147485491" r:id="rId9"/>
    <p:sldLayoutId id="2147485492" r:id="rId10"/>
    <p:sldLayoutId id="21474854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11AFE81-F0D5-415C-AB0F-B24C04B9A534}" type="datetime1">
              <a:rPr lang="en-US" smtClean="0">
                <a:solidFill>
                  <a:prstClr val="black">
                    <a:tint val="75000"/>
                  </a:prstClr>
                </a:solidFill>
                <a:latin typeface="Calibri"/>
              </a:rPr>
              <a:pPr fontAlgn="auto">
                <a:spcBef>
                  <a:spcPts val="0"/>
                </a:spcBef>
                <a:spcAft>
                  <a:spcPts val="0"/>
                </a:spcAft>
              </a:pPr>
              <a:t>5/29/2019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724A012-9F33-45C1-8538-F6CC6A5C122E}"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24447741"/>
      </p:ext>
    </p:extLst>
  </p:cSld>
  <p:clrMap bg1="lt1" tx1="dk1" bg2="lt2" tx2="dk2" accent1="accent1" accent2="accent2" accent3="accent3" accent4="accent4" accent5="accent5" accent6="accent6" hlink="hlink" folHlink="folHlink"/>
  <p:sldLayoutIdLst>
    <p:sldLayoutId id="2147485495" r:id="rId1"/>
    <p:sldLayoutId id="2147485496" r:id="rId2"/>
    <p:sldLayoutId id="2147485497" r:id="rId3"/>
    <p:sldLayoutId id="2147485498" r:id="rId4"/>
    <p:sldLayoutId id="2147485499" r:id="rId5"/>
    <p:sldLayoutId id="2147485500" r:id="rId6"/>
    <p:sldLayoutId id="2147485501" r:id="rId7"/>
    <p:sldLayoutId id="2147485502" r:id="rId8"/>
    <p:sldLayoutId id="2147485503" r:id="rId9"/>
    <p:sldLayoutId id="2147485504" r:id="rId10"/>
    <p:sldLayoutId id="2147485505"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3.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com/url?sa=i&amp;rct=j&amp;q=Peter+Drucker&amp;source=images&amp;cd=&amp;cad=rja&amp;docid=2xgRUlfIKai1KM&amp;tbnid=eVuJrg8Y1DQq2M:&amp;ved=0CAUQjRw&amp;url=http://www.fearlesscompetitor.com/top-10-peter-drucker-quotes/&amp;ei=q4l6UciOH7bK4AO7_YGQCA&amp;bvm=bv.45645796,d.dmg&amp;psig=AFQjCNEtgOzBrkVLWwpV6foMBfZUje9YMg&amp;ust=1367071512648050"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1.xml"/></Relationships>
</file>

<file path=ppt/slides/_rels/slide46.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2" Type="http://schemas.openxmlformats.org/officeDocument/2006/relationships/diagramData" Target="../diagrams/data18.xml"/><Relationship Id="rId1" Type="http://schemas.openxmlformats.org/officeDocument/2006/relationships/slideLayout" Target="../slideLayouts/slideLayout64.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61.xml"/><Relationship Id="rId7" Type="http://schemas.openxmlformats.org/officeDocument/2006/relationships/image" Target="../media/image9.png"/><Relationship Id="rId2" Type="http://schemas.openxmlformats.org/officeDocument/2006/relationships/video" Target="file:///C:\MSOFFICE\Powerpnt\Animaciones\Peliculas\GP29.AVI" TargetMode="External"/><Relationship Id="rId1" Type="http://schemas.openxmlformats.org/officeDocument/2006/relationships/vmlDrawing" Target="../drawings/vmlDrawing1.vml"/><Relationship Id="rId6" Type="http://schemas.openxmlformats.org/officeDocument/2006/relationships/image" Target="../media/image33.wmf"/><Relationship Id="rId5" Type="http://schemas.openxmlformats.org/officeDocument/2006/relationships/oleObject" Target="../embeddings/oleObject1.bin"/><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55.xml"/><Relationship Id="rId4" Type="http://schemas.openxmlformats.org/officeDocument/2006/relationships/image" Target="../media/image38.gif"/></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5.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79.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8"/>
          <p:cNvSpPr/>
          <p:nvPr/>
        </p:nvSpPr>
        <p:spPr>
          <a:xfrm>
            <a:off x="319314" y="5500914"/>
            <a:ext cx="3236686" cy="8675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1"/>
          <p:cNvSpPr txBox="1">
            <a:spLocks noChangeArrowheads="1"/>
          </p:cNvSpPr>
          <p:nvPr/>
        </p:nvSpPr>
        <p:spPr bwMode="auto">
          <a:xfrm>
            <a:off x="4027990" y="5166518"/>
            <a:ext cx="511601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8872" tIns="0" rIns="45720" bIns="0" numCol="1" rtlCol="0" anchor="b" anchorCtr="0" compatLnSpc="1">
            <a:prstTxWarp prst="textNoShape">
              <a:avLst/>
            </a:prstTxWarp>
            <a:normAutofit fontScale="92500" lnSpcReduction="10000"/>
          </a:bodyPr>
          <a:lstStyle>
            <a:lvl1pPr marL="0" indent="0" algn="l" rtl="0" eaLnBrk="0" fontAlgn="base" hangingPunct="0">
              <a:spcBef>
                <a:spcPct val="0"/>
              </a:spcBef>
              <a:spcAft>
                <a:spcPct val="0"/>
              </a:spcAft>
              <a:buClr>
                <a:schemeClr val="accent1"/>
              </a:buClr>
              <a:buSzPct val="80000"/>
              <a:buFont typeface="Wingdings 2" pitchFamily="18" charset="2"/>
              <a:buNone/>
              <a:defRPr sz="2000" kern="1200">
                <a:solidFill>
                  <a:srgbClr val="FFFFFF"/>
                </a:solidFill>
                <a:latin typeface="+mn-lt"/>
                <a:ea typeface="+mn-ea"/>
                <a:cs typeface="+mn-cs"/>
              </a:defRPr>
            </a:lvl1pPr>
            <a:lvl2pPr marL="457200" indent="0" algn="ctr" rtl="0" eaLnBrk="0" fontAlgn="base" hangingPunct="0">
              <a:spcBef>
                <a:spcPct val="20000"/>
              </a:spcBef>
              <a:spcAft>
                <a:spcPct val="0"/>
              </a:spcAft>
              <a:buClr>
                <a:schemeClr val="accent2"/>
              </a:buClr>
              <a:buSzPct val="90000"/>
              <a:buFont typeface="Wingdings" pitchFamily="2" charset="2"/>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6BB1C9"/>
              </a:buClr>
              <a:buFont typeface="Arial"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6585CF"/>
              </a:buClr>
              <a:buFont typeface="Arial"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7E6BC9"/>
              </a:buClr>
              <a:buFont typeface="Wingdings 3" pitchFamily="18" charset="2"/>
              <a:buNone/>
              <a:defRPr lang="en-US" sz="2000" kern="1200">
                <a:solidFill>
                  <a:schemeClr val="tx1">
                    <a:tint val="75000"/>
                  </a:schemeClr>
                </a:solidFill>
                <a:latin typeface="+mn-lt"/>
                <a:ea typeface="+mn-ea"/>
                <a:cs typeface="+mn-cs"/>
              </a:defRPr>
            </a:lvl5pPr>
            <a:lvl6pPr marL="2286000" indent="0" algn="ctr" rtl="0" eaLnBrk="1" latinLnBrk="0" hangingPunct="1">
              <a:spcBef>
                <a:spcPct val="20000"/>
              </a:spcBef>
              <a:buClr>
                <a:schemeClr val="accent6"/>
              </a:buClr>
              <a:buSzPct val="100000"/>
              <a:buFont typeface="Wingdings 2"/>
              <a:buNone/>
              <a:defRPr kumimoji="0" sz="2000" kern="1200">
                <a:solidFill>
                  <a:schemeClr val="tx1">
                    <a:tint val="75000"/>
                  </a:schemeClr>
                </a:solidFill>
                <a:latin typeface="+mn-lt"/>
                <a:ea typeface="+mn-ea"/>
                <a:cs typeface="+mn-cs"/>
              </a:defRPr>
            </a:lvl6pPr>
            <a:lvl7pPr marL="2743200" indent="0" algn="ctr" rtl="0" eaLnBrk="1" latinLnBrk="0" hangingPunct="1">
              <a:spcBef>
                <a:spcPct val="20000"/>
              </a:spcBef>
              <a:buClr>
                <a:schemeClr val="accent1"/>
              </a:buClr>
              <a:buSzPct val="100000"/>
              <a:buFont typeface="Wingdings 2"/>
              <a:buNone/>
              <a:defRPr kumimoji="0" sz="1800" kern="1200">
                <a:solidFill>
                  <a:schemeClr val="tx1">
                    <a:tint val="75000"/>
                  </a:schemeClr>
                </a:solidFill>
                <a:latin typeface="+mn-lt"/>
                <a:ea typeface="+mn-ea"/>
                <a:cs typeface="+mn-cs"/>
              </a:defRPr>
            </a:lvl7pPr>
            <a:lvl8pPr marL="3200400" indent="0" algn="ctr" rtl="0" eaLnBrk="1" latinLnBrk="0" hangingPunct="1">
              <a:spcBef>
                <a:spcPct val="20000"/>
              </a:spcBef>
              <a:buClr>
                <a:schemeClr val="accent2"/>
              </a:buClr>
              <a:buFont typeface="Wingdings 2" pitchFamily="18" charset="2"/>
              <a:buNone/>
              <a:defRPr kumimoji="0" sz="1800" kern="1200">
                <a:solidFill>
                  <a:schemeClr val="tx1">
                    <a:tint val="75000"/>
                  </a:schemeClr>
                </a:solidFill>
                <a:latin typeface="+mn-lt"/>
                <a:ea typeface="+mn-ea"/>
                <a:cs typeface="+mn-cs"/>
              </a:defRPr>
            </a:lvl8pPr>
            <a:lvl9pPr marL="3657600" indent="0" algn="ctr" rtl="0" eaLnBrk="1" latinLnBrk="0" hangingPunct="1">
              <a:spcBef>
                <a:spcPct val="20000"/>
              </a:spcBef>
              <a:buClr>
                <a:schemeClr val="accent3"/>
              </a:buClr>
              <a:buFont typeface="Wingdings 2" pitchFamily="18" charset="2"/>
              <a:buNone/>
              <a:defRPr kumimoji="0" sz="1800" kern="1200" baseline="0">
                <a:solidFill>
                  <a:schemeClr val="tx1">
                    <a:tint val="75000"/>
                  </a:schemeClr>
                </a:solidFill>
                <a:latin typeface="+mn-lt"/>
                <a:ea typeface="+mn-ea"/>
                <a:cs typeface="+mn-cs"/>
              </a:defRPr>
            </a:lvl9pPr>
            <a:extLst/>
          </a:lstStyle>
          <a:p>
            <a:pPr eaLnBrk="1" fontAlgn="auto" hangingPunct="1">
              <a:spcBef>
                <a:spcPts val="0"/>
              </a:spcBef>
              <a:spcAft>
                <a:spcPts val="0"/>
              </a:spcAft>
              <a:buFont typeface="Wingdings 2"/>
              <a:buNone/>
              <a:defRPr/>
            </a:pPr>
            <a:r>
              <a:rPr lang="en-US" sz="1800" dirty="0"/>
              <a:t>Francisco Marmolejo</a:t>
            </a:r>
          </a:p>
          <a:p>
            <a:pPr eaLnBrk="1" fontAlgn="auto" hangingPunct="1">
              <a:spcBef>
                <a:spcPts val="0"/>
              </a:spcBef>
              <a:spcAft>
                <a:spcPts val="0"/>
              </a:spcAft>
              <a:buFont typeface="Wingdings 2"/>
              <a:buNone/>
              <a:defRPr/>
            </a:pPr>
            <a:r>
              <a:rPr lang="en-US" sz="1800" dirty="0"/>
              <a:t>Lead Tertiary Education Specialist – India / South Asia</a:t>
            </a:r>
          </a:p>
          <a:p>
            <a:pPr eaLnBrk="1" fontAlgn="auto" hangingPunct="1">
              <a:spcBef>
                <a:spcPts val="0"/>
              </a:spcBef>
              <a:spcAft>
                <a:spcPts val="0"/>
              </a:spcAft>
              <a:buFont typeface="Wingdings 2"/>
              <a:buNone/>
              <a:defRPr/>
            </a:pPr>
            <a:r>
              <a:rPr lang="en-US" sz="1800" dirty="0"/>
              <a:t>The World Bank</a:t>
            </a:r>
          </a:p>
          <a:p>
            <a:pPr eaLnBrk="1" fontAlgn="auto" hangingPunct="1">
              <a:spcBef>
                <a:spcPts val="0"/>
              </a:spcBef>
              <a:spcAft>
                <a:spcPts val="0"/>
              </a:spcAft>
              <a:buFont typeface="Wingdings 2"/>
              <a:buNone/>
              <a:defRPr/>
            </a:pPr>
            <a:r>
              <a:rPr lang="en-US" sz="1800" b="1" dirty="0">
                <a:solidFill>
                  <a:srgbClr val="FFFF00"/>
                </a:solidFill>
              </a:rPr>
              <a:t>fmarmolejo@worldbank.org</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8189" y="5657850"/>
            <a:ext cx="2979964" cy="586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3890564" y="6189061"/>
            <a:ext cx="2168525" cy="659199"/>
            <a:chOff x="117475" y="6135732"/>
            <a:chExt cx="2168525" cy="659199"/>
          </a:xfrm>
        </p:grpSpPr>
        <p:pic>
          <p:nvPicPr>
            <p:cNvPr id="15"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7475" y="6135732"/>
              <a:ext cx="990600" cy="65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838200" y="6248400"/>
              <a:ext cx="1447800" cy="338554"/>
            </a:xfrm>
            <a:prstGeom prst="rect">
              <a:avLst/>
            </a:prstGeom>
            <a:noFill/>
          </p:spPr>
          <p:txBody>
            <a:bodyPr wrap="square" rtlCol="0">
              <a:spAutoFit/>
            </a:bodyPr>
            <a:lstStyle/>
            <a:p>
              <a:r>
                <a:rPr lang="en-US" sz="1600" b="1" dirty="0">
                  <a:latin typeface="Tahoma" panose="020B0604030504040204" pitchFamily="34" charset="0"/>
                  <a:ea typeface="Tahoma" panose="020B0604030504040204" pitchFamily="34" charset="0"/>
                  <a:cs typeface="Tahoma" panose="020B0604030504040204" pitchFamily="34" charset="0"/>
                </a:rPr>
                <a:t>@</a:t>
              </a:r>
              <a:r>
                <a:rPr lang="es-MX" sz="1600" b="1" dirty="0" err="1">
                  <a:latin typeface="Tahoma" panose="020B0604030504040204" pitchFamily="34" charset="0"/>
                  <a:ea typeface="Tahoma" panose="020B0604030504040204" pitchFamily="34" charset="0"/>
                  <a:cs typeface="Tahoma" panose="020B0604030504040204" pitchFamily="34" charset="0"/>
                </a:rPr>
                <a:t>fmarmole</a:t>
              </a:r>
              <a:endParaRPr lang="en-US" sz="1600" b="1" dirty="0">
                <a:latin typeface="Tahoma" panose="020B0604030504040204" pitchFamily="34" charset="0"/>
                <a:ea typeface="Tahoma" panose="020B0604030504040204" pitchFamily="34" charset="0"/>
                <a:cs typeface="Tahoma" panose="020B0604030504040204" pitchFamily="34" charset="0"/>
              </a:endParaRPr>
            </a:p>
          </p:txBody>
        </p:sp>
      </p:grpSp>
      <p:sp>
        <p:nvSpPr>
          <p:cNvPr id="10" name="Rectangle 2"/>
          <p:cNvSpPr txBox="1">
            <a:spLocks noChangeArrowheads="1"/>
          </p:cNvSpPr>
          <p:nvPr/>
        </p:nvSpPr>
        <p:spPr>
          <a:xfrm>
            <a:off x="458189" y="331460"/>
            <a:ext cx="8168640" cy="1069077"/>
          </a:xfrm>
          <a:prstGeom prst="rect">
            <a:avLst/>
          </a:prstGeom>
        </p:spPr>
        <p:txBody>
          <a:bodyPr vert="horz" lIns="91440" tIns="0" rIns="45720" bIns="0" rtlCol="0" anchor="t">
            <a:normAutofit fontScale="92500" lnSpcReduction="10000"/>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700" b="1" kern="1200">
                <a:solidFill>
                  <a:srgbClr val="E8C84C"/>
                </a:solidFill>
                <a:latin typeface="+mj-lt"/>
                <a:ea typeface="+mj-ea"/>
                <a:cs typeface="+mj-cs"/>
              </a:defRPr>
            </a:lvl1pPr>
            <a:lvl2pPr algn="l" rtl="0" eaLnBrk="0" fontAlgn="base" hangingPunct="0">
              <a:spcBef>
                <a:spcPct val="0"/>
              </a:spcBef>
              <a:spcAft>
                <a:spcPct val="0"/>
              </a:spcAft>
              <a:defRPr sz="4500" b="1">
                <a:solidFill>
                  <a:srgbClr val="E8C84C"/>
                </a:solidFill>
                <a:latin typeface="Corbel" pitchFamily="34" charset="0"/>
              </a:defRPr>
            </a:lvl2pPr>
            <a:lvl3pPr algn="l" rtl="0" eaLnBrk="0" fontAlgn="base" hangingPunct="0">
              <a:spcBef>
                <a:spcPct val="0"/>
              </a:spcBef>
              <a:spcAft>
                <a:spcPct val="0"/>
              </a:spcAft>
              <a:defRPr sz="4500" b="1">
                <a:solidFill>
                  <a:srgbClr val="E8C84C"/>
                </a:solidFill>
                <a:latin typeface="Corbel" pitchFamily="34" charset="0"/>
              </a:defRPr>
            </a:lvl3pPr>
            <a:lvl4pPr algn="l" rtl="0" eaLnBrk="0" fontAlgn="base" hangingPunct="0">
              <a:spcBef>
                <a:spcPct val="0"/>
              </a:spcBef>
              <a:spcAft>
                <a:spcPct val="0"/>
              </a:spcAft>
              <a:defRPr sz="4500" b="1">
                <a:solidFill>
                  <a:srgbClr val="E8C84C"/>
                </a:solidFill>
                <a:latin typeface="Corbel" pitchFamily="34" charset="0"/>
              </a:defRPr>
            </a:lvl4pPr>
            <a:lvl5pPr algn="l" rtl="0" eaLnBrk="0" fontAlgn="base" hangingPunct="0">
              <a:spcBef>
                <a:spcPct val="0"/>
              </a:spcBef>
              <a:spcAft>
                <a:spcPct val="0"/>
              </a:spcAft>
              <a:defRPr sz="4500" b="1">
                <a:solidFill>
                  <a:srgbClr val="E8C84C"/>
                </a:solidFill>
                <a:latin typeface="Corbel" pitchFamily="34" charset="0"/>
              </a:defRPr>
            </a:lvl5pPr>
            <a:lvl6pPr marL="457200" algn="l" rtl="0" fontAlgn="base">
              <a:spcBef>
                <a:spcPct val="0"/>
              </a:spcBef>
              <a:spcAft>
                <a:spcPct val="0"/>
              </a:spcAft>
              <a:defRPr sz="4500" b="1">
                <a:solidFill>
                  <a:srgbClr val="E8C84C"/>
                </a:solidFill>
                <a:latin typeface="Corbel" pitchFamily="34" charset="0"/>
              </a:defRPr>
            </a:lvl6pPr>
            <a:lvl7pPr marL="914400" algn="l" rtl="0" fontAlgn="base">
              <a:spcBef>
                <a:spcPct val="0"/>
              </a:spcBef>
              <a:spcAft>
                <a:spcPct val="0"/>
              </a:spcAft>
              <a:defRPr sz="4500" b="1">
                <a:solidFill>
                  <a:srgbClr val="E8C84C"/>
                </a:solidFill>
                <a:latin typeface="Corbel" pitchFamily="34" charset="0"/>
              </a:defRPr>
            </a:lvl7pPr>
            <a:lvl8pPr marL="1371600" algn="l" rtl="0" fontAlgn="base">
              <a:spcBef>
                <a:spcPct val="0"/>
              </a:spcBef>
              <a:spcAft>
                <a:spcPct val="0"/>
              </a:spcAft>
              <a:defRPr sz="4500" b="1">
                <a:solidFill>
                  <a:srgbClr val="E8C84C"/>
                </a:solidFill>
                <a:latin typeface="Corbel" pitchFamily="34" charset="0"/>
              </a:defRPr>
            </a:lvl8pPr>
            <a:lvl9pPr marL="1828800" algn="l" rtl="0" fontAlgn="base">
              <a:spcBef>
                <a:spcPct val="0"/>
              </a:spcBef>
              <a:spcAft>
                <a:spcPct val="0"/>
              </a:spcAft>
              <a:defRPr sz="4500" b="1">
                <a:solidFill>
                  <a:srgbClr val="E8C84C"/>
                </a:solidFill>
                <a:latin typeface="Corbel" pitchFamily="34" charset="0"/>
              </a:defRPr>
            </a:lvl9pPr>
            <a:extLst/>
          </a:lstStyle>
          <a:p>
            <a:pPr algn="ctr" eaLnBrk="1" fontAlgn="auto" hangingPunct="1">
              <a:spcAft>
                <a:spcPts val="0"/>
              </a:spcAft>
              <a:defRPr/>
            </a:pPr>
            <a:endParaRPr lang="en-US" sz="3200" dirty="0">
              <a:solidFill>
                <a:schemeClr val="accent1">
                  <a:lumMod val="60000"/>
                  <a:lumOff val="40000"/>
                </a:schemeClr>
              </a:solidFill>
            </a:endParaRPr>
          </a:p>
          <a:p>
            <a:pPr algn="ctr" eaLnBrk="1" fontAlgn="auto" hangingPunct="1">
              <a:spcAft>
                <a:spcPts val="0"/>
              </a:spcAft>
              <a:defRPr/>
            </a:pPr>
            <a:r>
              <a:rPr lang="en-US" sz="2400" dirty="0">
                <a:solidFill>
                  <a:schemeClr val="accent1">
                    <a:lumMod val="60000"/>
                    <a:lumOff val="40000"/>
                  </a:schemeClr>
                </a:solidFill>
              </a:rPr>
              <a:t>APQN Annual Conference. </a:t>
            </a:r>
          </a:p>
          <a:p>
            <a:pPr algn="ctr" eaLnBrk="1" fontAlgn="auto" hangingPunct="1">
              <a:spcAft>
                <a:spcPts val="0"/>
              </a:spcAft>
              <a:defRPr/>
            </a:pPr>
            <a:r>
              <a:rPr lang="en-US" sz="2400" dirty="0">
                <a:solidFill>
                  <a:schemeClr val="accent1">
                    <a:lumMod val="60000"/>
                    <a:lumOff val="40000"/>
                  </a:schemeClr>
                </a:solidFill>
              </a:rPr>
              <a:t>Colombo, Sri Lanka. March 30, 2019</a:t>
            </a:r>
          </a:p>
        </p:txBody>
      </p:sp>
      <p:sp>
        <p:nvSpPr>
          <p:cNvPr id="14" name="Rectangle 2"/>
          <p:cNvSpPr txBox="1">
            <a:spLocks noChangeArrowheads="1"/>
          </p:cNvSpPr>
          <p:nvPr/>
        </p:nvSpPr>
        <p:spPr>
          <a:xfrm>
            <a:off x="633436" y="2071745"/>
            <a:ext cx="8168640" cy="2114013"/>
          </a:xfrm>
          <a:prstGeom prst="rect">
            <a:avLst/>
          </a:prstGeom>
        </p:spPr>
        <p:txBody>
          <a:bodyPr vert="horz" lIns="91440" tIns="0" rIns="45720" bIns="0" rtlCol="0" anchor="t">
            <a:normAutofit fontScale="77500" lnSpcReduction="20000"/>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700" b="1" kern="1200">
                <a:solidFill>
                  <a:srgbClr val="E8C84C"/>
                </a:solidFill>
                <a:latin typeface="+mj-lt"/>
                <a:ea typeface="+mj-ea"/>
                <a:cs typeface="+mj-cs"/>
              </a:defRPr>
            </a:lvl1pPr>
            <a:lvl2pPr algn="l" rtl="0" eaLnBrk="0" fontAlgn="base" hangingPunct="0">
              <a:spcBef>
                <a:spcPct val="0"/>
              </a:spcBef>
              <a:spcAft>
                <a:spcPct val="0"/>
              </a:spcAft>
              <a:defRPr sz="4500" b="1">
                <a:solidFill>
                  <a:srgbClr val="E8C84C"/>
                </a:solidFill>
                <a:latin typeface="Corbel" pitchFamily="34" charset="0"/>
              </a:defRPr>
            </a:lvl2pPr>
            <a:lvl3pPr algn="l" rtl="0" eaLnBrk="0" fontAlgn="base" hangingPunct="0">
              <a:spcBef>
                <a:spcPct val="0"/>
              </a:spcBef>
              <a:spcAft>
                <a:spcPct val="0"/>
              </a:spcAft>
              <a:defRPr sz="4500" b="1">
                <a:solidFill>
                  <a:srgbClr val="E8C84C"/>
                </a:solidFill>
                <a:latin typeface="Corbel" pitchFamily="34" charset="0"/>
              </a:defRPr>
            </a:lvl3pPr>
            <a:lvl4pPr algn="l" rtl="0" eaLnBrk="0" fontAlgn="base" hangingPunct="0">
              <a:spcBef>
                <a:spcPct val="0"/>
              </a:spcBef>
              <a:spcAft>
                <a:spcPct val="0"/>
              </a:spcAft>
              <a:defRPr sz="4500" b="1">
                <a:solidFill>
                  <a:srgbClr val="E8C84C"/>
                </a:solidFill>
                <a:latin typeface="Corbel" pitchFamily="34" charset="0"/>
              </a:defRPr>
            </a:lvl4pPr>
            <a:lvl5pPr algn="l" rtl="0" eaLnBrk="0" fontAlgn="base" hangingPunct="0">
              <a:spcBef>
                <a:spcPct val="0"/>
              </a:spcBef>
              <a:spcAft>
                <a:spcPct val="0"/>
              </a:spcAft>
              <a:defRPr sz="4500" b="1">
                <a:solidFill>
                  <a:srgbClr val="E8C84C"/>
                </a:solidFill>
                <a:latin typeface="Corbel" pitchFamily="34" charset="0"/>
              </a:defRPr>
            </a:lvl5pPr>
            <a:lvl6pPr marL="457200" algn="l" rtl="0" fontAlgn="base">
              <a:spcBef>
                <a:spcPct val="0"/>
              </a:spcBef>
              <a:spcAft>
                <a:spcPct val="0"/>
              </a:spcAft>
              <a:defRPr sz="4500" b="1">
                <a:solidFill>
                  <a:srgbClr val="E8C84C"/>
                </a:solidFill>
                <a:latin typeface="Corbel" pitchFamily="34" charset="0"/>
              </a:defRPr>
            </a:lvl6pPr>
            <a:lvl7pPr marL="914400" algn="l" rtl="0" fontAlgn="base">
              <a:spcBef>
                <a:spcPct val="0"/>
              </a:spcBef>
              <a:spcAft>
                <a:spcPct val="0"/>
              </a:spcAft>
              <a:defRPr sz="4500" b="1">
                <a:solidFill>
                  <a:srgbClr val="E8C84C"/>
                </a:solidFill>
                <a:latin typeface="Corbel" pitchFamily="34" charset="0"/>
              </a:defRPr>
            </a:lvl7pPr>
            <a:lvl8pPr marL="1371600" algn="l" rtl="0" fontAlgn="base">
              <a:spcBef>
                <a:spcPct val="0"/>
              </a:spcBef>
              <a:spcAft>
                <a:spcPct val="0"/>
              </a:spcAft>
              <a:defRPr sz="4500" b="1">
                <a:solidFill>
                  <a:srgbClr val="E8C84C"/>
                </a:solidFill>
                <a:latin typeface="Corbel" pitchFamily="34" charset="0"/>
              </a:defRPr>
            </a:lvl8pPr>
            <a:lvl9pPr marL="1828800" algn="l" rtl="0" fontAlgn="base">
              <a:spcBef>
                <a:spcPct val="0"/>
              </a:spcBef>
              <a:spcAft>
                <a:spcPct val="0"/>
              </a:spcAft>
              <a:defRPr sz="4500" b="1">
                <a:solidFill>
                  <a:srgbClr val="E8C84C"/>
                </a:solidFill>
                <a:latin typeface="Corbel" pitchFamily="34" charset="0"/>
              </a:defRPr>
            </a:lvl9pPr>
            <a:extLst/>
          </a:lstStyle>
          <a:p>
            <a:pPr algn="ctr" eaLnBrk="1" fontAlgn="auto" hangingPunct="1">
              <a:spcAft>
                <a:spcPts val="0"/>
              </a:spcAft>
              <a:defRPr/>
            </a:pPr>
            <a:r>
              <a:rPr lang="en-US" sz="4000" dirty="0">
                <a:solidFill>
                  <a:srgbClr val="92D050"/>
                </a:solidFill>
              </a:rPr>
              <a:t>South Asia: Challenges and Benefits of Research Collaboration in a Diverse Region. </a:t>
            </a:r>
          </a:p>
          <a:p>
            <a:pPr algn="ctr" eaLnBrk="1" fontAlgn="auto" hangingPunct="1">
              <a:spcAft>
                <a:spcPts val="0"/>
              </a:spcAft>
              <a:defRPr/>
            </a:pPr>
            <a:endParaRPr lang="en-US" sz="4000" dirty="0">
              <a:solidFill>
                <a:srgbClr val="92D050"/>
              </a:solidFill>
            </a:endParaRPr>
          </a:p>
          <a:p>
            <a:pPr algn="ctr" eaLnBrk="1" fontAlgn="auto" hangingPunct="1">
              <a:spcAft>
                <a:spcPts val="0"/>
              </a:spcAft>
              <a:defRPr/>
            </a:pPr>
            <a:r>
              <a:rPr lang="en-US" sz="5200" i="1" dirty="0">
                <a:solidFill>
                  <a:srgbClr val="FFC000"/>
                </a:solidFill>
              </a:rPr>
              <a:t>Pointers for Action</a:t>
            </a:r>
          </a:p>
        </p:txBody>
      </p:sp>
    </p:spTree>
    <p:extLst>
      <p:ext uri="{BB962C8B-B14F-4D97-AF65-F5344CB8AC3E}">
        <p14:creationId xmlns:p14="http://schemas.microsoft.com/office/powerpoint/2010/main" val="1042410524"/>
      </p:ext>
    </p:extLst>
  </p:cSld>
  <p:clrMapOvr>
    <a:masterClrMapping/>
  </p:clrMapOvr>
  <p:transition>
    <p:check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a:bodyPr>
          <a:lstStyle/>
          <a:p>
            <a:pPr eaLnBrk="1" hangingPunct="1">
              <a:defRPr/>
            </a:pPr>
            <a:r>
              <a:rPr lang="en-US" dirty="0"/>
              <a:t>A word of caution</a:t>
            </a:r>
          </a:p>
        </p:txBody>
      </p:sp>
      <p:sp>
        <p:nvSpPr>
          <p:cNvPr id="57349" name="TextBox 4"/>
          <p:cNvSpPr txBox="1">
            <a:spLocks noChangeArrowheads="1"/>
          </p:cNvSpPr>
          <p:nvPr/>
        </p:nvSpPr>
        <p:spPr bwMode="auto">
          <a:xfrm>
            <a:off x="464457" y="2308225"/>
            <a:ext cx="807232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r>
              <a:rPr lang="en-US" sz="4000" dirty="0">
                <a:solidFill>
                  <a:prstClr val="white"/>
                </a:solidFill>
                <a:latin typeface="Shruti" pitchFamily="34" charset="0"/>
                <a:cs typeface="Shruti" pitchFamily="34" charset="0"/>
              </a:rPr>
              <a:t>For every complex problem there is an answer that is clear, simple,  </a:t>
            </a:r>
          </a:p>
          <a:p>
            <a:pPr algn="ctr" eaLnBrk="1" hangingPunct="1"/>
            <a:endParaRPr lang="en-US" sz="4000" dirty="0">
              <a:solidFill>
                <a:prstClr val="white"/>
              </a:solidFill>
              <a:latin typeface="Shruti" pitchFamily="34" charset="0"/>
              <a:cs typeface="Shruti" pitchFamily="34" charset="0"/>
            </a:endParaRPr>
          </a:p>
          <a:p>
            <a:pPr algn="ctr" eaLnBrk="1" hangingPunct="1"/>
            <a:endParaRPr lang="en-US" sz="4000" dirty="0">
              <a:solidFill>
                <a:prstClr val="white"/>
              </a:solidFill>
              <a:latin typeface="Shruti" pitchFamily="34" charset="0"/>
              <a:cs typeface="Shruti" pitchFamily="34" charset="0"/>
            </a:endParaRPr>
          </a:p>
          <a:p>
            <a:pPr algn="ctr" eaLnBrk="1" hangingPunct="1"/>
            <a:r>
              <a:rPr lang="en-US" sz="4800" b="1" i="1" dirty="0">
                <a:solidFill>
                  <a:srgbClr val="FFFF00"/>
                </a:solidFill>
                <a:latin typeface="Shruti" pitchFamily="34" charset="0"/>
                <a:cs typeface="Shruti" pitchFamily="34" charset="0"/>
              </a:rPr>
              <a:t>H. L. Mencken</a:t>
            </a:r>
            <a:endParaRPr lang="en-US" sz="4000" b="1" i="1" dirty="0">
              <a:solidFill>
                <a:srgbClr val="FFFF00"/>
              </a:solidFill>
              <a:latin typeface="Shruti" pitchFamily="34" charset="0"/>
              <a:cs typeface="Shruti" pitchFamily="34" charset="0"/>
            </a:endParaRPr>
          </a:p>
          <a:p>
            <a:pPr algn="ctr" eaLnBrk="1" hangingPunct="1"/>
            <a:endParaRPr lang="en-US" sz="4000" dirty="0">
              <a:solidFill>
                <a:prstClr val="white"/>
              </a:solidFill>
              <a:latin typeface="Shruti" pitchFamily="34" charset="0"/>
              <a:cs typeface="Shruti" pitchFamily="34" charset="0"/>
            </a:endParaRPr>
          </a:p>
          <a:p>
            <a:pPr algn="ctr" eaLnBrk="1" hangingPunct="1"/>
            <a:endParaRPr lang="en-US" sz="4000" dirty="0">
              <a:solidFill>
                <a:prstClr val="white"/>
              </a:solidFill>
              <a:latin typeface="Shruti" pitchFamily="34" charset="0"/>
              <a:cs typeface="Shruti" pitchFamily="34" charset="0"/>
            </a:endParaRPr>
          </a:p>
        </p:txBody>
      </p:sp>
      <p:sp>
        <p:nvSpPr>
          <p:cNvPr id="2" name="Rectangle 1"/>
          <p:cNvSpPr/>
          <p:nvPr/>
        </p:nvSpPr>
        <p:spPr>
          <a:xfrm>
            <a:off x="3679720" y="3778739"/>
            <a:ext cx="3141993" cy="707886"/>
          </a:xfrm>
          <a:prstGeom prst="rect">
            <a:avLst/>
          </a:prstGeom>
        </p:spPr>
        <p:txBody>
          <a:bodyPr wrap="square">
            <a:spAutoFit/>
          </a:bodyPr>
          <a:lstStyle/>
          <a:p>
            <a:r>
              <a:rPr lang="en-US" sz="4000" dirty="0">
                <a:solidFill>
                  <a:prstClr val="white"/>
                </a:solidFill>
                <a:latin typeface="Shruti" pitchFamily="34" charset="0"/>
                <a:cs typeface="Shruti" pitchFamily="34" charset="0"/>
              </a:rPr>
              <a:t>…and wrong.</a:t>
            </a:r>
            <a:endParaRPr lang="en-US" sz="4000" dirty="0">
              <a:solidFill>
                <a:prstClr val="white"/>
              </a:solidFill>
            </a:endParaRPr>
          </a:p>
        </p:txBody>
      </p:sp>
    </p:spTree>
    <p:extLst>
      <p:ext uri="{BB962C8B-B14F-4D97-AF65-F5344CB8AC3E}">
        <p14:creationId xmlns:p14="http://schemas.microsoft.com/office/powerpoint/2010/main" val="2353275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667" y="2737782"/>
            <a:ext cx="7298266" cy="1252728"/>
          </a:xfrm>
        </p:spPr>
        <p:txBody>
          <a:bodyPr>
            <a:noAutofit/>
          </a:bodyPr>
          <a:lstStyle/>
          <a:p>
            <a:r>
              <a:rPr lang="en-US" sz="5400" dirty="0"/>
              <a:t>Ten Pointers for Action</a:t>
            </a:r>
          </a:p>
        </p:txBody>
      </p:sp>
    </p:spTree>
    <p:extLst>
      <p:ext uri="{BB962C8B-B14F-4D97-AF65-F5344CB8AC3E}">
        <p14:creationId xmlns:p14="http://schemas.microsoft.com/office/powerpoint/2010/main" val="34679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FF1F6C-EF7C-4805-B8D4-C9A168B2E369}"/>
              </a:ext>
            </a:extLst>
          </p:cNvPr>
          <p:cNvSpPr>
            <a:spLocks noGrp="1"/>
          </p:cNvSpPr>
          <p:nvPr>
            <p:ph type="title"/>
          </p:nvPr>
        </p:nvSpPr>
        <p:spPr/>
        <p:txBody>
          <a:bodyPr/>
          <a:lstStyle/>
          <a:p>
            <a:r>
              <a:rPr lang="en-US" dirty="0"/>
              <a:t>10 Pointers for Action</a:t>
            </a:r>
          </a:p>
        </p:txBody>
      </p:sp>
      <p:sp>
        <p:nvSpPr>
          <p:cNvPr id="3" name="Content Placeholder 2">
            <a:extLst>
              <a:ext uri="{FF2B5EF4-FFF2-40B4-BE49-F238E27FC236}">
                <a16:creationId xmlns="" xmlns:a16="http://schemas.microsoft.com/office/drawing/2014/main" id="{FA551699-C8A3-4724-A851-7B292D617C38}"/>
              </a:ext>
            </a:extLst>
          </p:cNvPr>
          <p:cNvSpPr>
            <a:spLocks noGrp="1"/>
          </p:cNvSpPr>
          <p:nvPr>
            <p:ph idx="1"/>
          </p:nvPr>
        </p:nvSpPr>
        <p:spPr>
          <a:xfrm>
            <a:off x="457200" y="1554906"/>
            <a:ext cx="8229600" cy="4625975"/>
          </a:xfrm>
        </p:spPr>
        <p:txBody>
          <a:bodyPr/>
          <a:lstStyle/>
          <a:p>
            <a:r>
              <a:rPr lang="en-US" sz="2400" dirty="0"/>
              <a:t>Funding and stimuli for STEM</a:t>
            </a:r>
          </a:p>
          <a:p>
            <a:r>
              <a:rPr lang="en-US" sz="2400" dirty="0"/>
              <a:t>Criteria for regional priority research areas </a:t>
            </a:r>
          </a:p>
          <a:p>
            <a:r>
              <a:rPr lang="en-US" sz="2400" dirty="0"/>
              <a:t>Greater quality and quantity of research produced in priority areas</a:t>
            </a:r>
          </a:p>
          <a:p>
            <a:r>
              <a:rPr lang="en-US" sz="2400" dirty="0"/>
              <a:t>More relevant  research with increased the citation impact and patents</a:t>
            </a:r>
          </a:p>
          <a:p>
            <a:r>
              <a:rPr lang="en-US" sz="2400" dirty="0"/>
              <a:t>Capacity-building for better research proposals</a:t>
            </a:r>
          </a:p>
          <a:p>
            <a:r>
              <a:rPr lang="en-US" sz="2400" dirty="0"/>
              <a:t>Funding streams to support research collaboration</a:t>
            </a:r>
          </a:p>
          <a:p>
            <a:r>
              <a:rPr lang="en-US" sz="2400" dirty="0"/>
              <a:t>Research partnerships between academic institutions and the private sector</a:t>
            </a:r>
          </a:p>
          <a:p>
            <a:r>
              <a:rPr lang="en-US" sz="2400" dirty="0"/>
              <a:t>TTOs and business incubators on university campuses</a:t>
            </a:r>
          </a:p>
          <a:p>
            <a:r>
              <a:rPr lang="en-US" sz="2400" dirty="0"/>
              <a:t>Academic-corporate collaborations</a:t>
            </a:r>
          </a:p>
          <a:p>
            <a:r>
              <a:rPr lang="en-US" sz="2400" dirty="0"/>
              <a:t>Greater participation in international research programs funded by multilateral institutions.</a:t>
            </a:r>
          </a:p>
        </p:txBody>
      </p:sp>
    </p:spTree>
    <p:extLst>
      <p:ext uri="{BB962C8B-B14F-4D97-AF65-F5344CB8AC3E}">
        <p14:creationId xmlns:p14="http://schemas.microsoft.com/office/powerpoint/2010/main" val="2505499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983"/>
            <a:ext cx="8229600" cy="1143000"/>
          </a:xfrm>
        </p:spPr>
        <p:txBody>
          <a:bodyPr>
            <a:noAutofit/>
          </a:bodyPr>
          <a:lstStyle/>
          <a:p>
            <a:pPr algn="ctr"/>
            <a:r>
              <a:rPr lang="en-US" sz="3600" dirty="0"/>
              <a:t>Pointers for Action.</a:t>
            </a:r>
            <a:br>
              <a:rPr lang="en-US" sz="3600" dirty="0"/>
            </a:br>
            <a:r>
              <a:rPr lang="en-US" sz="3600" dirty="0"/>
              <a:t>1</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80697484"/>
              </p:ext>
            </p:extLst>
          </p:nvPr>
        </p:nvGraphicFramePr>
        <p:xfrm>
          <a:off x="457200" y="1905000"/>
          <a:ext cx="8229600" cy="2412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85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46AD08-8421-4A80-9CF0-743873EF9E6F}"/>
              </a:ext>
            </a:extLst>
          </p:cNvPr>
          <p:cNvSpPr>
            <a:spLocks noGrp="1"/>
          </p:cNvSpPr>
          <p:nvPr>
            <p:ph type="title"/>
          </p:nvPr>
        </p:nvSpPr>
        <p:spPr/>
        <p:txBody>
          <a:bodyPr/>
          <a:lstStyle/>
          <a:p>
            <a:r>
              <a:rPr lang="en-US" dirty="0"/>
              <a:t>A remarkable progress</a:t>
            </a:r>
          </a:p>
        </p:txBody>
      </p:sp>
      <p:sp>
        <p:nvSpPr>
          <p:cNvPr id="3" name="Content Placeholder 2">
            <a:extLst>
              <a:ext uri="{FF2B5EF4-FFF2-40B4-BE49-F238E27FC236}">
                <a16:creationId xmlns="" xmlns:a16="http://schemas.microsoft.com/office/drawing/2014/main" id="{C69503D0-D2AF-44CB-B96A-94F1F10C5CFE}"/>
              </a:ext>
            </a:extLst>
          </p:cNvPr>
          <p:cNvSpPr>
            <a:spLocks noGrp="1"/>
          </p:cNvSpPr>
          <p:nvPr>
            <p:ph idx="1"/>
          </p:nvPr>
        </p:nvSpPr>
        <p:spPr>
          <a:xfrm>
            <a:off x="457200" y="1774825"/>
            <a:ext cx="8229600" cy="1654175"/>
          </a:xfrm>
        </p:spPr>
        <p:txBody>
          <a:bodyPr/>
          <a:lstStyle/>
          <a:p>
            <a:r>
              <a:rPr lang="en-US" sz="4000" b="1" dirty="0"/>
              <a:t>Tertiary enrollment grew by 300% </a:t>
            </a:r>
            <a:r>
              <a:rPr lang="en-US" sz="4000" dirty="0"/>
              <a:t>between 2000 and 2015</a:t>
            </a:r>
          </a:p>
          <a:p>
            <a:r>
              <a:rPr lang="en-US" sz="4000" dirty="0"/>
              <a:t>Regional enrollment reaches more than 42 million students.</a:t>
            </a:r>
          </a:p>
          <a:p>
            <a:endParaRPr lang="en-US" sz="4000" dirty="0"/>
          </a:p>
        </p:txBody>
      </p:sp>
      <p:sp>
        <p:nvSpPr>
          <p:cNvPr id="4" name="Title 1">
            <a:extLst>
              <a:ext uri="{FF2B5EF4-FFF2-40B4-BE49-F238E27FC236}">
                <a16:creationId xmlns="" xmlns:a16="http://schemas.microsoft.com/office/drawing/2014/main" id="{090E7AAA-4B00-4070-BCAF-E310F094B7F7}"/>
              </a:ext>
            </a:extLst>
          </p:cNvPr>
          <p:cNvSpPr txBox="1">
            <a:spLocks/>
          </p:cNvSpPr>
          <p:nvPr/>
        </p:nvSpPr>
        <p:spPr>
          <a:xfrm>
            <a:off x="2368953" y="5273387"/>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500" b="1" kern="1200">
                <a:solidFill>
                  <a:srgbClr val="E8C84C"/>
                </a:solidFill>
                <a:latin typeface="+mj-lt"/>
                <a:ea typeface="+mj-ea"/>
                <a:cs typeface="+mj-cs"/>
              </a:defRPr>
            </a:lvl1pPr>
            <a:lvl2pPr algn="l" rtl="0" eaLnBrk="0" fontAlgn="base" hangingPunct="0">
              <a:spcBef>
                <a:spcPct val="0"/>
              </a:spcBef>
              <a:spcAft>
                <a:spcPct val="0"/>
              </a:spcAft>
              <a:defRPr sz="4500" b="1">
                <a:solidFill>
                  <a:srgbClr val="E8C84C"/>
                </a:solidFill>
                <a:latin typeface="Corbel" pitchFamily="34" charset="0"/>
              </a:defRPr>
            </a:lvl2pPr>
            <a:lvl3pPr algn="l" rtl="0" eaLnBrk="0" fontAlgn="base" hangingPunct="0">
              <a:spcBef>
                <a:spcPct val="0"/>
              </a:spcBef>
              <a:spcAft>
                <a:spcPct val="0"/>
              </a:spcAft>
              <a:defRPr sz="4500" b="1">
                <a:solidFill>
                  <a:srgbClr val="E8C84C"/>
                </a:solidFill>
                <a:latin typeface="Corbel" pitchFamily="34" charset="0"/>
              </a:defRPr>
            </a:lvl3pPr>
            <a:lvl4pPr algn="l" rtl="0" eaLnBrk="0" fontAlgn="base" hangingPunct="0">
              <a:spcBef>
                <a:spcPct val="0"/>
              </a:spcBef>
              <a:spcAft>
                <a:spcPct val="0"/>
              </a:spcAft>
              <a:defRPr sz="4500" b="1">
                <a:solidFill>
                  <a:srgbClr val="E8C84C"/>
                </a:solidFill>
                <a:latin typeface="Corbel" pitchFamily="34" charset="0"/>
              </a:defRPr>
            </a:lvl4pPr>
            <a:lvl5pPr algn="l" rtl="0" eaLnBrk="0" fontAlgn="base" hangingPunct="0">
              <a:spcBef>
                <a:spcPct val="0"/>
              </a:spcBef>
              <a:spcAft>
                <a:spcPct val="0"/>
              </a:spcAft>
              <a:defRPr sz="4500" b="1">
                <a:solidFill>
                  <a:srgbClr val="E8C84C"/>
                </a:solidFill>
                <a:latin typeface="Corbel" pitchFamily="34" charset="0"/>
              </a:defRPr>
            </a:lvl5pPr>
            <a:lvl6pPr marL="457200" algn="l" rtl="0" fontAlgn="base">
              <a:spcBef>
                <a:spcPct val="0"/>
              </a:spcBef>
              <a:spcAft>
                <a:spcPct val="0"/>
              </a:spcAft>
              <a:defRPr sz="4500" b="1">
                <a:solidFill>
                  <a:srgbClr val="E8C84C"/>
                </a:solidFill>
                <a:latin typeface="Corbel" pitchFamily="34" charset="0"/>
              </a:defRPr>
            </a:lvl6pPr>
            <a:lvl7pPr marL="914400" algn="l" rtl="0" fontAlgn="base">
              <a:spcBef>
                <a:spcPct val="0"/>
              </a:spcBef>
              <a:spcAft>
                <a:spcPct val="0"/>
              </a:spcAft>
              <a:defRPr sz="4500" b="1">
                <a:solidFill>
                  <a:srgbClr val="E8C84C"/>
                </a:solidFill>
                <a:latin typeface="Corbel" pitchFamily="34" charset="0"/>
              </a:defRPr>
            </a:lvl7pPr>
            <a:lvl8pPr marL="1371600" algn="l" rtl="0" fontAlgn="base">
              <a:spcBef>
                <a:spcPct val="0"/>
              </a:spcBef>
              <a:spcAft>
                <a:spcPct val="0"/>
              </a:spcAft>
              <a:defRPr sz="4500" b="1">
                <a:solidFill>
                  <a:srgbClr val="E8C84C"/>
                </a:solidFill>
                <a:latin typeface="Corbel" pitchFamily="34" charset="0"/>
              </a:defRPr>
            </a:lvl8pPr>
            <a:lvl9pPr marL="1828800" algn="l" rtl="0" fontAlgn="base">
              <a:spcBef>
                <a:spcPct val="0"/>
              </a:spcBef>
              <a:spcAft>
                <a:spcPct val="0"/>
              </a:spcAft>
              <a:defRPr sz="4500" b="1">
                <a:solidFill>
                  <a:srgbClr val="E8C84C"/>
                </a:solidFill>
                <a:latin typeface="Corbel" pitchFamily="34" charset="0"/>
              </a:defRPr>
            </a:lvl9pPr>
            <a:extLst/>
          </a:lstStyle>
          <a:p>
            <a:r>
              <a:rPr lang="en-US" dirty="0"/>
              <a:t>…but still access is low</a:t>
            </a:r>
          </a:p>
        </p:txBody>
      </p:sp>
    </p:spTree>
    <p:extLst>
      <p:ext uri="{BB962C8B-B14F-4D97-AF65-F5344CB8AC3E}">
        <p14:creationId xmlns:p14="http://schemas.microsoft.com/office/powerpoint/2010/main" val="287205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457200"/>
            <a:ext cx="9067800" cy="3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sz="1800" b="1" i="0" u="none" strike="noStrike" kern="1200" baseline="0">
                <a:solidFill>
                  <a:prstClr val="black"/>
                </a:solidFill>
                <a:latin typeface="+mn-lt"/>
                <a:ea typeface="+mn-ea"/>
                <a:cs typeface="+mn-cs"/>
              </a:defRPr>
            </a:pPr>
            <a:r>
              <a:rPr kumimoji="0" lang="es-ES" sz="3000" b="1" i="0" u="none" strike="noStrike" kern="1200" cap="none" spc="0" normalizeH="0" baseline="0" noProof="0" dirty="0" err="1">
                <a:ln>
                  <a:noFill/>
                </a:ln>
                <a:solidFill>
                  <a:prstClr val="black"/>
                </a:solidFill>
                <a:effectLst/>
                <a:uLnTx/>
                <a:uFillTx/>
                <a:latin typeface="Calibri"/>
                <a:ea typeface="+mj-ea"/>
                <a:cs typeface="+mj-cs"/>
              </a:rPr>
              <a:t>Tertiary</a:t>
            </a:r>
            <a:r>
              <a:rPr kumimoji="0" lang="es-ES" sz="3000" b="1" i="0" u="none" strike="noStrike" kern="1200" cap="none" spc="0" normalizeH="0" baseline="0" noProof="0" dirty="0">
                <a:ln>
                  <a:noFill/>
                </a:ln>
                <a:solidFill>
                  <a:prstClr val="black"/>
                </a:solidFill>
                <a:effectLst/>
                <a:uLnTx/>
                <a:uFillTx/>
                <a:latin typeface="Calibri"/>
                <a:ea typeface="+mj-ea"/>
                <a:cs typeface="+mj-cs"/>
              </a:rPr>
              <a:t> Education </a:t>
            </a:r>
            <a:r>
              <a:rPr kumimoji="0" lang="es-ES" sz="3000" b="1" i="0" u="none" strike="noStrike" kern="1200" cap="none" spc="0" normalizeH="0" baseline="0" noProof="0" dirty="0" err="1">
                <a:ln>
                  <a:noFill/>
                </a:ln>
                <a:solidFill>
                  <a:prstClr val="black"/>
                </a:solidFill>
                <a:effectLst/>
                <a:uLnTx/>
                <a:uFillTx/>
                <a:latin typeface="Calibri"/>
                <a:ea typeface="+mj-ea"/>
                <a:cs typeface="+mj-cs"/>
              </a:rPr>
              <a:t>Enrollment</a:t>
            </a:r>
            <a:r>
              <a:rPr kumimoji="0" lang="es-ES" sz="3000" b="1" i="0" u="none" strike="noStrike" kern="1200" cap="none" spc="0" normalizeH="0" baseline="0" noProof="0" dirty="0">
                <a:ln>
                  <a:noFill/>
                </a:ln>
                <a:solidFill>
                  <a:prstClr val="black"/>
                </a:solidFill>
                <a:effectLst/>
                <a:uLnTx/>
                <a:uFillTx/>
                <a:latin typeface="Calibri"/>
                <a:ea typeface="+mj-ea"/>
                <a:cs typeface="+mj-cs"/>
              </a:rPr>
              <a:t> per </a:t>
            </a:r>
            <a:r>
              <a:rPr kumimoji="0" lang="es-ES" sz="3000" b="1" i="0" u="none" strike="noStrike" kern="1200" cap="none" spc="0" normalizeH="0" baseline="0" noProof="0" dirty="0" err="1">
                <a:ln>
                  <a:noFill/>
                </a:ln>
                <a:solidFill>
                  <a:prstClr val="black"/>
                </a:solidFill>
                <a:effectLst/>
                <a:uLnTx/>
                <a:uFillTx/>
                <a:latin typeface="Calibri"/>
                <a:ea typeface="+mj-ea"/>
                <a:cs typeface="+mj-cs"/>
              </a:rPr>
              <a:t>Region</a:t>
            </a:r>
            <a:endParaRPr kumimoji="0" lang="en-US" sz="3000" b="1" i="1" u="none" strike="noStrike" kern="1200" cap="none" spc="0" normalizeH="0" baseline="0" noProof="0" dirty="0">
              <a:ln>
                <a:noFill/>
              </a:ln>
              <a:solidFill>
                <a:srgbClr val="4F81BD"/>
              </a:solidFill>
              <a:effectLst/>
              <a:uLnTx/>
              <a:uFillTx/>
              <a:latin typeface="Calibri"/>
              <a:ea typeface="+mj-ea"/>
              <a:cs typeface="+mj-cs"/>
            </a:endParaRPr>
          </a:p>
        </p:txBody>
      </p:sp>
      <p:graphicFrame>
        <p:nvGraphicFramePr>
          <p:cNvPr id="8" name="Chart 7"/>
          <p:cNvGraphicFramePr>
            <a:graphicFrameLocks/>
          </p:cNvGraphicFramePr>
          <p:nvPr>
            <p:extLst>
              <p:ext uri="{D42A27DB-BD31-4B8C-83A1-F6EECF244321}">
                <p14:modId xmlns:p14="http://schemas.microsoft.com/office/powerpoint/2010/main" val="3322645396"/>
              </p:ext>
            </p:extLst>
          </p:nvPr>
        </p:nvGraphicFramePr>
        <p:xfrm>
          <a:off x="1752600" y="1600200"/>
          <a:ext cx="6677024" cy="436245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152400" y="1329742"/>
            <a:ext cx="9067800" cy="3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sz="1800" b="1" i="0" u="none" strike="noStrike" kern="1200" baseline="0">
                <a:solidFill>
                  <a:prstClr val="black"/>
                </a:solidFill>
                <a:latin typeface="+mn-lt"/>
                <a:ea typeface="+mn-ea"/>
                <a:cs typeface="+mn-cs"/>
              </a:defRPr>
            </a:pPr>
            <a:r>
              <a:rPr kumimoji="0" lang="es-ES" sz="1800" b="1" i="0" u="none" strike="noStrike" kern="1200" cap="none" spc="0" normalizeH="0" baseline="0" noProof="0" dirty="0">
                <a:ln>
                  <a:noFill/>
                </a:ln>
                <a:solidFill>
                  <a:prstClr val="black"/>
                </a:solidFill>
                <a:effectLst/>
                <a:uLnTx/>
                <a:uFillTx/>
                <a:latin typeface="Calibri"/>
                <a:ea typeface="+mj-ea"/>
                <a:cs typeface="+mj-cs"/>
              </a:rPr>
              <a:t>Gross </a:t>
            </a:r>
            <a:r>
              <a:rPr kumimoji="0" lang="es-ES" sz="1800" b="1" i="0" u="none" strike="noStrike" kern="1200" cap="none" spc="0" normalizeH="0" baseline="0" noProof="0" dirty="0" err="1">
                <a:ln>
                  <a:noFill/>
                </a:ln>
                <a:solidFill>
                  <a:prstClr val="black"/>
                </a:solidFill>
                <a:effectLst/>
                <a:uLnTx/>
                <a:uFillTx/>
                <a:latin typeface="Calibri"/>
                <a:ea typeface="+mj-ea"/>
                <a:cs typeface="+mj-cs"/>
              </a:rPr>
              <a:t>Enrollment</a:t>
            </a:r>
            <a:r>
              <a:rPr kumimoji="0" lang="es-ES" sz="1800" b="1" i="0" u="none" strike="noStrike" kern="1200" cap="none" spc="0" normalizeH="0" baseline="0" noProof="0" dirty="0">
                <a:ln>
                  <a:noFill/>
                </a:ln>
                <a:solidFill>
                  <a:prstClr val="black"/>
                </a:solidFill>
                <a:effectLst/>
                <a:uLnTx/>
                <a:uFillTx/>
                <a:latin typeface="Calibri"/>
                <a:ea typeface="+mj-ea"/>
                <a:cs typeface="+mj-cs"/>
              </a:rPr>
              <a:t> </a:t>
            </a:r>
            <a:r>
              <a:rPr kumimoji="0" lang="es-ES" sz="1800" b="1" i="0" u="none" strike="noStrike" kern="1200" cap="none" spc="0" normalizeH="0" baseline="0" noProof="0" dirty="0" err="1">
                <a:ln>
                  <a:noFill/>
                </a:ln>
                <a:solidFill>
                  <a:prstClr val="black"/>
                </a:solidFill>
                <a:effectLst/>
                <a:uLnTx/>
                <a:uFillTx/>
                <a:latin typeface="Calibri"/>
                <a:ea typeface="+mj-ea"/>
                <a:cs typeface="+mj-cs"/>
              </a:rPr>
              <a:t>Rate</a:t>
            </a:r>
            <a:r>
              <a:rPr kumimoji="0" lang="es-ES" sz="1800" b="1" i="0" u="none" strike="noStrike" kern="1200" cap="none" spc="0" normalizeH="0" baseline="0" noProof="0" dirty="0">
                <a:ln>
                  <a:noFill/>
                </a:ln>
                <a:solidFill>
                  <a:prstClr val="black"/>
                </a:solidFill>
                <a:effectLst/>
                <a:uLnTx/>
                <a:uFillTx/>
                <a:latin typeface="Calibri"/>
                <a:ea typeface="+mj-ea"/>
                <a:cs typeface="+mj-cs"/>
              </a:rPr>
              <a:t> in </a:t>
            </a:r>
            <a:r>
              <a:rPr kumimoji="0" lang="es-ES" sz="1800" b="1" i="0" u="none" strike="noStrike" kern="1200" cap="none" spc="0" normalizeH="0" baseline="0" noProof="0" dirty="0" err="1">
                <a:ln>
                  <a:noFill/>
                </a:ln>
                <a:solidFill>
                  <a:prstClr val="black"/>
                </a:solidFill>
                <a:effectLst/>
                <a:uLnTx/>
                <a:uFillTx/>
                <a:latin typeface="Calibri"/>
                <a:ea typeface="+mj-ea"/>
                <a:cs typeface="+mj-cs"/>
              </a:rPr>
              <a:t>Tertiary</a:t>
            </a:r>
            <a:r>
              <a:rPr kumimoji="0" lang="es-ES" sz="1800" b="1" i="0" u="none" strike="noStrike" kern="1200" cap="none" spc="0" normalizeH="0" baseline="0" noProof="0" dirty="0">
                <a:ln>
                  <a:noFill/>
                </a:ln>
                <a:solidFill>
                  <a:prstClr val="black"/>
                </a:solidFill>
                <a:effectLst/>
                <a:uLnTx/>
                <a:uFillTx/>
                <a:latin typeface="Calibri"/>
                <a:ea typeface="+mj-ea"/>
                <a:cs typeface="+mj-cs"/>
              </a:rPr>
              <a:t> Education superior  (ISCED 5 &amp; 6), per </a:t>
            </a:r>
            <a:r>
              <a:rPr kumimoji="0" lang="es-ES" sz="1800" b="1" i="0" u="none" strike="noStrike" kern="1200" cap="none" spc="0" normalizeH="0" baseline="0" noProof="0" dirty="0" err="1">
                <a:ln>
                  <a:noFill/>
                </a:ln>
                <a:solidFill>
                  <a:prstClr val="black"/>
                </a:solidFill>
                <a:effectLst/>
                <a:uLnTx/>
                <a:uFillTx/>
                <a:latin typeface="Calibri"/>
                <a:ea typeface="+mj-ea"/>
                <a:cs typeface="+mj-cs"/>
              </a:rPr>
              <a:t>region</a:t>
            </a:r>
            <a:r>
              <a:rPr kumimoji="0" lang="es-ES" sz="1800" b="1" i="0" u="none" strike="noStrike" kern="1200" cap="none" spc="0" normalizeH="0" baseline="0" noProof="0" dirty="0">
                <a:ln>
                  <a:noFill/>
                </a:ln>
                <a:solidFill>
                  <a:prstClr val="black"/>
                </a:solidFill>
                <a:effectLst/>
                <a:uLnTx/>
                <a:uFillTx/>
                <a:latin typeface="Calibri"/>
                <a:ea typeface="+mj-ea"/>
                <a:cs typeface="+mj-cs"/>
              </a:rPr>
              <a:t>: 1970 - 2011</a:t>
            </a:r>
            <a:endParaRPr kumimoji="0" lang="en-US" sz="1800" b="1" i="1" u="none" strike="noStrike" kern="1200" cap="none" spc="0" normalizeH="0" baseline="0" noProof="0" dirty="0">
              <a:ln>
                <a:noFill/>
              </a:ln>
              <a:solidFill>
                <a:srgbClr val="4F81BD"/>
              </a:solidFill>
              <a:effectLst/>
              <a:uLnTx/>
              <a:uFillTx/>
              <a:latin typeface="Calibri"/>
              <a:ea typeface="+mj-ea"/>
              <a:cs typeface="+mj-cs"/>
            </a:endParaRPr>
          </a:p>
        </p:txBody>
      </p:sp>
      <p:sp>
        <p:nvSpPr>
          <p:cNvPr id="11" name="Title 1"/>
          <p:cNvSpPr txBox="1">
            <a:spLocks/>
          </p:cNvSpPr>
          <p:nvPr/>
        </p:nvSpPr>
        <p:spPr>
          <a:xfrm>
            <a:off x="2057400" y="5885169"/>
            <a:ext cx="3886200" cy="3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sz="1800" b="1" i="0" u="none" strike="noStrike" kern="1200" baseline="0">
                <a:solidFill>
                  <a:prstClr val="black"/>
                </a:solidFill>
                <a:latin typeface="+mn-lt"/>
                <a:ea typeface="+mn-ea"/>
                <a:cs typeface="+mn-cs"/>
              </a:defRPr>
            </a:pPr>
            <a:r>
              <a:rPr kumimoji="0" lang="es-ES" sz="1200" b="1" i="1" u="none" strike="noStrike" kern="1200" cap="none" spc="0" normalizeH="0" baseline="0" noProof="0" dirty="0">
                <a:ln>
                  <a:noFill/>
                </a:ln>
                <a:solidFill>
                  <a:prstClr val="black"/>
                </a:solidFill>
                <a:effectLst/>
                <a:uLnTx/>
                <a:uFillTx/>
                <a:latin typeface="Calibri"/>
                <a:ea typeface="+mj-ea"/>
                <a:cs typeface="+mj-cs"/>
              </a:rPr>
              <a:t>Fuente: UNESCO</a:t>
            </a:r>
            <a:endParaRPr kumimoji="0" lang="en-US" sz="1200" b="1" i="1" u="none" strike="noStrike" kern="1200" cap="none" spc="0" normalizeH="0" baseline="0" noProof="0" dirty="0">
              <a:ln>
                <a:noFill/>
              </a:ln>
              <a:solidFill>
                <a:srgbClr val="4F81BD"/>
              </a:solidFill>
              <a:effectLst/>
              <a:uLnTx/>
              <a:uFillTx/>
              <a:latin typeface="Calibri"/>
              <a:ea typeface="+mj-ea"/>
              <a:cs typeface="+mj-cs"/>
            </a:endParaRPr>
          </a:p>
        </p:txBody>
      </p:sp>
      <p:sp>
        <p:nvSpPr>
          <p:cNvPr id="2" name="TextBox 1"/>
          <p:cNvSpPr txBox="1"/>
          <p:nvPr/>
        </p:nvSpPr>
        <p:spPr>
          <a:xfrm>
            <a:off x="594360" y="6396335"/>
            <a:ext cx="620268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Shruti" pitchFamily="34" charset="0"/>
                <a:ea typeface="+mn-ea"/>
                <a:cs typeface="Shruti" pitchFamily="34" charset="0"/>
              </a:rPr>
              <a:t>Courtesy of Reema Nayar, The World Bank</a:t>
            </a:r>
          </a:p>
        </p:txBody>
      </p:sp>
    </p:spTree>
    <p:extLst>
      <p:ext uri="{BB962C8B-B14F-4D97-AF65-F5344CB8AC3E}">
        <p14:creationId xmlns:p14="http://schemas.microsoft.com/office/powerpoint/2010/main" val="293638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7" dur="500"/>
                                        <p:tgtEl>
                                          <p:spTgt spid="8">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fade">
                                      <p:cBhvr>
                                        <p:cTn id="12" dur="500"/>
                                        <p:tgtEl>
                                          <p:spTgt spid="8">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fade">
                                      <p:cBhvr>
                                        <p:cTn id="17" dur="500"/>
                                        <p:tgtEl>
                                          <p:spTgt spid="8">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chart seriesIdx="2" categoryIdx="-4" bldStep="series"/>
                                            </p:graphicEl>
                                          </p:spTgt>
                                        </p:tgtEl>
                                        <p:attrNameLst>
                                          <p:attrName>style.visibility</p:attrName>
                                        </p:attrNameLst>
                                      </p:cBhvr>
                                      <p:to>
                                        <p:strVal val="visible"/>
                                      </p:to>
                                    </p:set>
                                    <p:animEffect transition="in" filter="fade">
                                      <p:cBhvr>
                                        <p:cTn id="22" dur="500"/>
                                        <p:tgtEl>
                                          <p:spTgt spid="8">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chart seriesIdx="3" categoryIdx="-4" bldStep="series"/>
                                            </p:graphicEl>
                                          </p:spTgt>
                                        </p:tgtEl>
                                        <p:attrNameLst>
                                          <p:attrName>style.visibility</p:attrName>
                                        </p:attrNameLst>
                                      </p:cBhvr>
                                      <p:to>
                                        <p:strVal val="visible"/>
                                      </p:to>
                                    </p:set>
                                    <p:animEffect transition="in" filter="fade">
                                      <p:cBhvr>
                                        <p:cTn id="27" dur="500"/>
                                        <p:tgtEl>
                                          <p:spTgt spid="8">
                                            <p:graphicEl>
                                              <a:chart seriesIdx="3"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graphicEl>
                                              <a:chart seriesIdx="4" categoryIdx="-4" bldStep="series"/>
                                            </p:graphicEl>
                                          </p:spTgt>
                                        </p:tgtEl>
                                        <p:attrNameLst>
                                          <p:attrName>style.visibility</p:attrName>
                                        </p:attrNameLst>
                                      </p:cBhvr>
                                      <p:to>
                                        <p:strVal val="visible"/>
                                      </p:to>
                                    </p:set>
                                    <p:animEffect transition="in" filter="fade">
                                      <p:cBhvr>
                                        <p:cTn id="32" dur="500"/>
                                        <p:tgtEl>
                                          <p:spTgt spid="8">
                                            <p:graphicEl>
                                              <a:chart seriesIdx="4" categoryIdx="-4" bldStep="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graphicEl>
                                              <a:chart seriesIdx="5" categoryIdx="-4" bldStep="series"/>
                                            </p:graphicEl>
                                          </p:spTgt>
                                        </p:tgtEl>
                                        <p:attrNameLst>
                                          <p:attrName>style.visibility</p:attrName>
                                        </p:attrNameLst>
                                      </p:cBhvr>
                                      <p:to>
                                        <p:strVal val="visible"/>
                                      </p:to>
                                    </p:set>
                                    <p:animEffect transition="in" filter="fade">
                                      <p:cBhvr>
                                        <p:cTn id="37" dur="500"/>
                                        <p:tgtEl>
                                          <p:spTgt spid="8">
                                            <p:graphicEl>
                                              <a:chart seriesIdx="5" categoryIdx="-4" bldStep="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graphicEl>
                                              <a:chart seriesIdx="6" categoryIdx="-4" bldStep="series"/>
                                            </p:graphicEl>
                                          </p:spTgt>
                                        </p:tgtEl>
                                        <p:attrNameLst>
                                          <p:attrName>style.visibility</p:attrName>
                                        </p:attrNameLst>
                                      </p:cBhvr>
                                      <p:to>
                                        <p:strVal val="visible"/>
                                      </p:to>
                                    </p:set>
                                    <p:animEffect transition="in" filter="fade">
                                      <p:cBhvr>
                                        <p:cTn id="42" dur="500"/>
                                        <p:tgtEl>
                                          <p:spTgt spid="8">
                                            <p:graphicEl>
                                              <a:chart seriesIdx="6"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a:t>South Asia: Probability of accessing tertiary education by household wealth status</a:t>
            </a:r>
          </a:p>
        </p:txBody>
      </p:sp>
      <p:pic>
        <p:nvPicPr>
          <p:cNvPr id="4" name="Picture 3" descr="C:\Users\wb495813\AppData\Local\Microsoft\Windows\INetCache\Content.Word\wealth_ineq.png"/>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7016" y="1601851"/>
            <a:ext cx="6890657" cy="4296656"/>
          </a:xfrm>
          <a:prstGeom prst="rect">
            <a:avLst/>
          </a:prstGeom>
          <a:noFill/>
          <a:ln>
            <a:noFill/>
          </a:ln>
        </p:spPr>
      </p:pic>
      <p:sp>
        <p:nvSpPr>
          <p:cNvPr id="6" name="Rectangle 5"/>
          <p:cNvSpPr/>
          <p:nvPr/>
        </p:nvSpPr>
        <p:spPr>
          <a:xfrm>
            <a:off x="373224" y="5898507"/>
            <a:ext cx="8397551" cy="877869"/>
          </a:xfrm>
          <a:prstGeom prst="rect">
            <a:avLst/>
          </a:prstGeom>
        </p:spPr>
        <p:txBody>
          <a:bodyPr wrap="square">
            <a:spAutoFit/>
          </a:bodyPr>
          <a:lstStyle/>
          <a:p>
            <a:pPr marL="0" marR="0">
              <a:lnSpc>
                <a:spcPct val="107000"/>
              </a:lnSpc>
              <a:spcBef>
                <a:spcPts val="0"/>
              </a:spcBef>
              <a:spcAft>
                <a:spcPts val="800"/>
              </a:spcAft>
            </a:pPr>
            <a:r>
              <a:rPr lang="en-US" sz="1050" dirty="0">
                <a:latin typeface="Calibri" panose="020F0502020204030204" pitchFamily="34" charset="0"/>
                <a:ea typeface="Calibri" panose="020F0502020204030204" pitchFamily="34" charset="0"/>
                <a:cs typeface="Times New Roman" panose="02020603050405020304" pitchFamily="18" charset="0"/>
              </a:rPr>
              <a:t>Source: Most recent Demographic and Health Surveys. Afghanistan 2015, Bangladesh 2014, India 2005-2006, Maldives 2009, Nepal 2011, Pakistan 2012-2013.</a:t>
            </a:r>
          </a:p>
          <a:p>
            <a:pPr marL="0" marR="0">
              <a:lnSpc>
                <a:spcPct val="107000"/>
              </a:lnSpc>
              <a:spcBef>
                <a:spcPts val="0"/>
              </a:spcBef>
              <a:spcAft>
                <a:spcPts val="800"/>
              </a:spcAft>
            </a:pPr>
            <a:r>
              <a:rPr lang="en-US" sz="1050" dirty="0">
                <a:latin typeface="Calibri" panose="020F0502020204030204" pitchFamily="34" charset="0"/>
                <a:ea typeface="Calibri" panose="020F0502020204030204" pitchFamily="34" charset="0"/>
                <a:cs typeface="Times New Roman" panose="02020603050405020304" pitchFamily="18" charset="0"/>
              </a:rPr>
              <a:t>Notes: Numbers represent weighted proportion either currently enrolled or completed higher education. Restricted to respondents who are aged 20-24, excluding household heads.</a:t>
            </a:r>
            <a:endParaRPr lang="en-US" sz="1050" dirty="0"/>
          </a:p>
        </p:txBody>
      </p:sp>
    </p:spTree>
    <p:extLst>
      <p:ext uri="{BB962C8B-B14F-4D97-AF65-F5344CB8AC3E}">
        <p14:creationId xmlns:p14="http://schemas.microsoft.com/office/powerpoint/2010/main" val="55130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1710BD-5891-415A-98AF-4F7B7D4D40A9}"/>
              </a:ext>
            </a:extLst>
          </p:cNvPr>
          <p:cNvSpPr>
            <a:spLocks noGrp="1"/>
          </p:cNvSpPr>
          <p:nvPr>
            <p:ph type="title"/>
          </p:nvPr>
        </p:nvSpPr>
        <p:spPr>
          <a:xfrm>
            <a:off x="457200" y="0"/>
            <a:ext cx="8229600" cy="1252728"/>
          </a:xfrm>
        </p:spPr>
        <p:txBody>
          <a:bodyPr>
            <a:normAutofit fontScale="90000"/>
          </a:bodyPr>
          <a:lstStyle/>
          <a:p>
            <a:r>
              <a:rPr lang="en-US" dirty="0"/>
              <a:t>Demographic transition in South Asia, 2000–50 </a:t>
            </a:r>
          </a:p>
        </p:txBody>
      </p:sp>
      <p:pic>
        <p:nvPicPr>
          <p:cNvPr id="4" name="Picture 3">
            <a:extLst>
              <a:ext uri="{FF2B5EF4-FFF2-40B4-BE49-F238E27FC236}">
                <a16:creationId xmlns="" xmlns:a16="http://schemas.microsoft.com/office/drawing/2014/main" id="{BC87BB53-F4FB-4E80-8092-889D9101EB32}"/>
              </a:ext>
            </a:extLst>
          </p:cNvPr>
          <p:cNvPicPr>
            <a:picLocks noChangeAspect="1"/>
          </p:cNvPicPr>
          <p:nvPr/>
        </p:nvPicPr>
        <p:blipFill>
          <a:blip r:embed="rId2"/>
          <a:stretch>
            <a:fillRect/>
          </a:stretch>
        </p:blipFill>
        <p:spPr>
          <a:xfrm>
            <a:off x="1388962" y="1267402"/>
            <a:ext cx="6601398" cy="5590598"/>
          </a:xfrm>
          <a:prstGeom prst="rect">
            <a:avLst/>
          </a:prstGeom>
        </p:spPr>
      </p:pic>
    </p:spTree>
    <p:extLst>
      <p:ext uri="{BB962C8B-B14F-4D97-AF65-F5344CB8AC3E}">
        <p14:creationId xmlns:p14="http://schemas.microsoft.com/office/powerpoint/2010/main" val="8143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1B91D2-E1D2-4F65-B3BC-9427C4EA93DB}"/>
              </a:ext>
            </a:extLst>
          </p:cNvPr>
          <p:cNvSpPr>
            <a:spLocks noGrp="1"/>
          </p:cNvSpPr>
          <p:nvPr>
            <p:ph type="title"/>
          </p:nvPr>
        </p:nvSpPr>
        <p:spPr/>
        <p:txBody>
          <a:bodyPr>
            <a:normAutofit fontScale="90000"/>
          </a:bodyPr>
          <a:lstStyle/>
          <a:p>
            <a:r>
              <a:rPr lang="en-US" dirty="0"/>
              <a:t>Enrollment in HE in South Asia is expected to keep growing</a:t>
            </a:r>
          </a:p>
        </p:txBody>
      </p:sp>
      <p:pic>
        <p:nvPicPr>
          <p:cNvPr id="4" name="Picture 3">
            <a:extLst>
              <a:ext uri="{FF2B5EF4-FFF2-40B4-BE49-F238E27FC236}">
                <a16:creationId xmlns="" xmlns:a16="http://schemas.microsoft.com/office/drawing/2014/main" id="{E4D8A5D6-ED47-4B78-AA42-B9F595BF80E7}"/>
              </a:ext>
            </a:extLst>
          </p:cNvPr>
          <p:cNvPicPr>
            <a:picLocks noChangeAspect="1"/>
          </p:cNvPicPr>
          <p:nvPr/>
        </p:nvPicPr>
        <p:blipFill>
          <a:blip r:embed="rId2"/>
          <a:stretch>
            <a:fillRect/>
          </a:stretch>
        </p:blipFill>
        <p:spPr>
          <a:xfrm>
            <a:off x="1227938" y="1676943"/>
            <a:ext cx="6770168" cy="5039333"/>
          </a:xfrm>
          <a:prstGeom prst="rect">
            <a:avLst/>
          </a:prstGeom>
        </p:spPr>
      </p:pic>
    </p:spTree>
    <p:extLst>
      <p:ext uri="{BB962C8B-B14F-4D97-AF65-F5344CB8AC3E}">
        <p14:creationId xmlns:p14="http://schemas.microsoft.com/office/powerpoint/2010/main" val="687627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87" y="1805343"/>
            <a:ext cx="2693504" cy="3114526"/>
          </a:xfrm>
        </p:spPr>
        <p:txBody>
          <a:bodyPr/>
          <a:lstStyle/>
          <a:p>
            <a:r>
              <a:rPr lang="en-US" dirty="0"/>
              <a:t>The case of China and India</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12165" y="101247"/>
            <a:ext cx="6152322" cy="6617164"/>
          </a:xfrm>
          <a:prstGeom prst="rect">
            <a:avLst/>
          </a:prstGeom>
        </p:spPr>
      </p:pic>
      <p:cxnSp>
        <p:nvCxnSpPr>
          <p:cNvPr id="6" name="Straight Connector 5"/>
          <p:cNvCxnSpPr/>
          <p:nvPr/>
        </p:nvCxnSpPr>
        <p:spPr>
          <a:xfrm flipH="1">
            <a:off x="6818243" y="1292089"/>
            <a:ext cx="9940" cy="534725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00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6800" y="1909012"/>
            <a:ext cx="8077200" cy="1673352"/>
          </a:xfrm>
        </p:spPr>
        <p:txBody>
          <a:bodyPr>
            <a:normAutofit/>
          </a:bodyPr>
          <a:lstStyle/>
          <a:p>
            <a:r>
              <a:rPr lang="en-US" sz="6600" dirty="0"/>
              <a:t>Why does it matter?</a:t>
            </a:r>
          </a:p>
        </p:txBody>
      </p:sp>
    </p:spTree>
    <p:extLst>
      <p:ext uri="{BB962C8B-B14F-4D97-AF65-F5344CB8AC3E}">
        <p14:creationId xmlns:p14="http://schemas.microsoft.com/office/powerpoint/2010/main" val="1060106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F50A1F-3CB3-49AD-92C6-81FF35539A50}"/>
              </a:ext>
            </a:extLst>
          </p:cNvPr>
          <p:cNvSpPr>
            <a:spLocks noGrp="1"/>
          </p:cNvSpPr>
          <p:nvPr>
            <p:ph type="title"/>
          </p:nvPr>
        </p:nvSpPr>
        <p:spPr>
          <a:xfrm>
            <a:off x="457200" y="127322"/>
            <a:ext cx="8229600" cy="1252728"/>
          </a:xfrm>
        </p:spPr>
        <p:txBody>
          <a:bodyPr>
            <a:noAutofit/>
          </a:bodyPr>
          <a:lstStyle/>
          <a:p>
            <a:r>
              <a:rPr lang="en-US" sz="3200" dirty="0"/>
              <a:t>South Asia: Distribution of students in higher education by subject field </a:t>
            </a:r>
            <a:br>
              <a:rPr lang="en-US" sz="3200" dirty="0"/>
            </a:br>
            <a:r>
              <a:rPr lang="en-US" sz="2400" b="0" i="1" dirty="0"/>
              <a:t>Latest available data (%)</a:t>
            </a:r>
            <a:r>
              <a:rPr lang="en-US" sz="3200" dirty="0"/>
              <a:t> </a:t>
            </a:r>
          </a:p>
        </p:txBody>
      </p:sp>
      <p:pic>
        <p:nvPicPr>
          <p:cNvPr id="4" name="Picture 3">
            <a:extLst>
              <a:ext uri="{FF2B5EF4-FFF2-40B4-BE49-F238E27FC236}">
                <a16:creationId xmlns="" xmlns:a16="http://schemas.microsoft.com/office/drawing/2014/main" id="{9F5FDC8F-9B23-4153-B69A-02CEBF8CEA85}"/>
              </a:ext>
            </a:extLst>
          </p:cNvPr>
          <p:cNvPicPr>
            <a:picLocks noChangeAspect="1"/>
          </p:cNvPicPr>
          <p:nvPr/>
        </p:nvPicPr>
        <p:blipFill>
          <a:blip r:embed="rId2"/>
          <a:stretch>
            <a:fillRect/>
          </a:stretch>
        </p:blipFill>
        <p:spPr>
          <a:xfrm>
            <a:off x="638170" y="2259726"/>
            <a:ext cx="7627531" cy="2476982"/>
          </a:xfrm>
          <a:prstGeom prst="rect">
            <a:avLst/>
          </a:prstGeom>
        </p:spPr>
      </p:pic>
      <p:sp>
        <p:nvSpPr>
          <p:cNvPr id="5" name="TextBox 4">
            <a:extLst>
              <a:ext uri="{FF2B5EF4-FFF2-40B4-BE49-F238E27FC236}">
                <a16:creationId xmlns="" xmlns:a16="http://schemas.microsoft.com/office/drawing/2014/main" id="{9258984D-E64E-4332-A3EE-343FFE04CB9C}"/>
              </a:ext>
            </a:extLst>
          </p:cNvPr>
          <p:cNvSpPr txBox="1"/>
          <p:nvPr/>
        </p:nvSpPr>
        <p:spPr>
          <a:xfrm>
            <a:off x="555586" y="4953966"/>
            <a:ext cx="8147016" cy="1323439"/>
          </a:xfrm>
          <a:prstGeom prst="rect">
            <a:avLst/>
          </a:prstGeom>
          <a:noFill/>
        </p:spPr>
        <p:txBody>
          <a:bodyPr wrap="square" rtlCol="0">
            <a:spAutoFit/>
          </a:bodyPr>
          <a:lstStyle/>
          <a:p>
            <a:r>
              <a:rPr lang="en-US" sz="1600" b="1" dirty="0"/>
              <a:t>Source:</a:t>
            </a:r>
            <a:r>
              <a:rPr lang="en-US" sz="1600" dirty="0"/>
              <a:t> </a:t>
            </a:r>
            <a:r>
              <a:rPr lang="en-US" sz="1600" dirty="0">
                <a:solidFill>
                  <a:srgbClr val="FFFF00"/>
                </a:solidFill>
              </a:rPr>
              <a:t>India, National Sample Survey 71st round (2014); Nepal, Educational Management Information System; all others, United Nations Educational, Scientific and Cultural Organization Institute of Statistics and World Bank </a:t>
            </a:r>
            <a:r>
              <a:rPr lang="en-US" sz="1600" dirty="0" err="1">
                <a:solidFill>
                  <a:srgbClr val="FFFF00"/>
                </a:solidFill>
              </a:rPr>
              <a:t>EdStats</a:t>
            </a:r>
            <a:r>
              <a:rPr lang="en-US" sz="1600" dirty="0">
                <a:solidFill>
                  <a:srgbClr val="FFFF00"/>
                </a:solidFill>
              </a:rPr>
              <a:t> database. </a:t>
            </a:r>
          </a:p>
          <a:p>
            <a:endParaRPr lang="en-US" sz="1600" dirty="0">
              <a:solidFill>
                <a:srgbClr val="FFFF00"/>
              </a:solidFill>
            </a:endParaRPr>
          </a:p>
          <a:p>
            <a:r>
              <a:rPr lang="en-US" sz="1600" b="1" dirty="0"/>
              <a:t>Note:</a:t>
            </a:r>
            <a:r>
              <a:rPr lang="en-US" sz="1600" dirty="0"/>
              <a:t> </a:t>
            </a:r>
            <a:r>
              <a:rPr lang="en-US" sz="1600" dirty="0">
                <a:solidFill>
                  <a:srgbClr val="FFFF00"/>
                </a:solidFill>
              </a:rPr>
              <a:t>Percentages for each country may not sum to 100 because of rounding</a:t>
            </a:r>
            <a:r>
              <a:rPr lang="en-US" sz="1600" dirty="0"/>
              <a:t> </a:t>
            </a:r>
          </a:p>
        </p:txBody>
      </p:sp>
    </p:spTree>
    <p:extLst>
      <p:ext uri="{BB962C8B-B14F-4D97-AF65-F5344CB8AC3E}">
        <p14:creationId xmlns:p14="http://schemas.microsoft.com/office/powerpoint/2010/main" val="687817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983"/>
            <a:ext cx="8229600" cy="1143000"/>
          </a:xfrm>
        </p:spPr>
        <p:txBody>
          <a:bodyPr>
            <a:noAutofit/>
          </a:bodyPr>
          <a:lstStyle/>
          <a:p>
            <a:pPr algn="ctr"/>
            <a:r>
              <a:rPr lang="en-US" sz="3600" dirty="0"/>
              <a:t>Pointers for Action.</a:t>
            </a:r>
            <a:br>
              <a:rPr lang="en-US" sz="3600" dirty="0"/>
            </a:br>
            <a:r>
              <a:rPr lang="en-US" sz="3600" dirty="0"/>
              <a:t>2</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7327149"/>
              </p:ext>
            </p:extLst>
          </p:nvPr>
        </p:nvGraphicFramePr>
        <p:xfrm>
          <a:off x="457200" y="1905000"/>
          <a:ext cx="8229600" cy="2412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static.hisg.org/starfishcommunity.net/images/network-closed.jpg">
            <a:extLst>
              <a:ext uri="{FF2B5EF4-FFF2-40B4-BE49-F238E27FC236}">
                <a16:creationId xmlns="" xmlns:a16="http://schemas.microsoft.com/office/drawing/2014/main" id="{DE64A91F-885E-47BA-965D-D0403C5D59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5185" y="3429000"/>
            <a:ext cx="2813629" cy="3217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84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983"/>
            <a:ext cx="8229600" cy="1143000"/>
          </a:xfrm>
        </p:spPr>
        <p:txBody>
          <a:bodyPr>
            <a:noAutofit/>
          </a:bodyPr>
          <a:lstStyle/>
          <a:p>
            <a:pPr algn="ctr"/>
            <a:r>
              <a:rPr lang="en-US" sz="3600" dirty="0"/>
              <a:t>Pointers for Action.</a:t>
            </a:r>
            <a:br>
              <a:rPr lang="en-US" sz="3600" dirty="0"/>
            </a:br>
            <a:r>
              <a:rPr lang="en-US" sz="3600" dirty="0"/>
              <a:t>3</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8701587"/>
              </p:ext>
            </p:extLst>
          </p:nvPr>
        </p:nvGraphicFramePr>
        <p:xfrm>
          <a:off x="457200" y="1905000"/>
          <a:ext cx="8229600" cy="2412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643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1605" y="-92597"/>
            <a:ext cx="8229600" cy="950976"/>
          </a:xfrm>
        </p:spPr>
        <p:txBody>
          <a:bodyPr/>
          <a:lstStyle/>
          <a:p>
            <a:r>
              <a:rPr lang="en-US" dirty="0"/>
              <a:t>Research or teaching?</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53551" y="769970"/>
            <a:ext cx="4674079" cy="6123043"/>
          </a:xfrm>
          <a:prstGeom prst="rect">
            <a:avLst/>
          </a:prstGeom>
        </p:spPr>
      </p:pic>
    </p:spTree>
    <p:extLst>
      <p:ext uri="{BB962C8B-B14F-4D97-AF65-F5344CB8AC3E}">
        <p14:creationId xmlns:p14="http://schemas.microsoft.com/office/powerpoint/2010/main" val="282602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983"/>
            <a:ext cx="8229600" cy="1143000"/>
          </a:xfrm>
        </p:spPr>
        <p:txBody>
          <a:bodyPr>
            <a:noAutofit/>
          </a:bodyPr>
          <a:lstStyle/>
          <a:p>
            <a:pPr algn="ctr"/>
            <a:r>
              <a:rPr lang="en-US" sz="3600" dirty="0"/>
              <a:t>Pointers for Action.</a:t>
            </a:r>
            <a:br>
              <a:rPr lang="en-US" sz="3600" dirty="0"/>
            </a:br>
            <a:r>
              <a:rPr lang="en-US" sz="3600" dirty="0"/>
              <a:t>4</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3999398"/>
              </p:ext>
            </p:extLst>
          </p:nvPr>
        </p:nvGraphicFramePr>
        <p:xfrm>
          <a:off x="457200" y="1905000"/>
          <a:ext cx="8229600" cy="2412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347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5C03FD-F5E6-4C55-B32D-908EC59645AE}"/>
              </a:ext>
            </a:extLst>
          </p:cNvPr>
          <p:cNvSpPr>
            <a:spLocks noGrp="1"/>
          </p:cNvSpPr>
          <p:nvPr>
            <p:ph type="title"/>
          </p:nvPr>
        </p:nvSpPr>
        <p:spPr>
          <a:xfrm>
            <a:off x="457200" y="74423"/>
            <a:ext cx="8229600" cy="1252728"/>
          </a:xfrm>
        </p:spPr>
        <p:txBody>
          <a:bodyPr>
            <a:noAutofit/>
          </a:bodyPr>
          <a:lstStyle/>
          <a:p>
            <a:r>
              <a:rPr lang="en-US" sz="3200" dirty="0"/>
              <a:t>South Asia’s contribution to knowledge production.</a:t>
            </a:r>
            <a:br>
              <a:rPr lang="en-US" sz="3200" dirty="0"/>
            </a:br>
            <a:r>
              <a:rPr lang="en-US" sz="3200" i="1" dirty="0">
                <a:solidFill>
                  <a:srgbClr val="FFFF00"/>
                </a:solidFill>
              </a:rPr>
              <a:t>Patent Applications - Residents</a:t>
            </a:r>
          </a:p>
        </p:txBody>
      </p:sp>
      <p:graphicFrame>
        <p:nvGraphicFramePr>
          <p:cNvPr id="4" name="Content Placeholder 3">
            <a:extLst>
              <a:ext uri="{FF2B5EF4-FFF2-40B4-BE49-F238E27FC236}">
                <a16:creationId xmlns="" xmlns:a16="http://schemas.microsoft.com/office/drawing/2014/main" id="{36FAD32B-95E8-4282-8EFD-129FBA65D090}"/>
              </a:ext>
            </a:extLst>
          </p:cNvPr>
          <p:cNvGraphicFramePr>
            <a:graphicFrameLocks noGrp="1"/>
          </p:cNvGraphicFramePr>
          <p:nvPr>
            <p:ph idx="1"/>
            <p:extLst>
              <p:ext uri="{D42A27DB-BD31-4B8C-83A1-F6EECF244321}">
                <p14:modId xmlns:p14="http://schemas.microsoft.com/office/powerpoint/2010/main" val="867770727"/>
              </p:ext>
            </p:extLst>
          </p:nvPr>
        </p:nvGraphicFramePr>
        <p:xfrm>
          <a:off x="0" y="1562583"/>
          <a:ext cx="8866208" cy="5295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0692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983"/>
            <a:ext cx="8229600" cy="1143000"/>
          </a:xfrm>
        </p:spPr>
        <p:txBody>
          <a:bodyPr>
            <a:noAutofit/>
          </a:bodyPr>
          <a:lstStyle/>
          <a:p>
            <a:pPr algn="ctr"/>
            <a:r>
              <a:rPr lang="en-US" sz="3600" dirty="0"/>
              <a:t>Pointers for Action.</a:t>
            </a:r>
            <a:br>
              <a:rPr lang="en-US" sz="3600" dirty="0"/>
            </a:br>
            <a:r>
              <a:rPr lang="en-US" sz="3600" dirty="0"/>
              <a:t>5</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53139832"/>
              </p:ext>
            </p:extLst>
          </p:nvPr>
        </p:nvGraphicFramePr>
        <p:xfrm>
          <a:off x="457200" y="1905000"/>
          <a:ext cx="8229600" cy="2412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024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983"/>
            <a:ext cx="8229600" cy="1143000"/>
          </a:xfrm>
        </p:spPr>
        <p:txBody>
          <a:bodyPr>
            <a:noAutofit/>
          </a:bodyPr>
          <a:lstStyle/>
          <a:p>
            <a:pPr algn="ctr"/>
            <a:r>
              <a:rPr lang="en-US" sz="3600" dirty="0"/>
              <a:t>Pointers for Action.</a:t>
            </a:r>
            <a:br>
              <a:rPr lang="en-US" sz="3600" dirty="0"/>
            </a:br>
            <a:r>
              <a:rPr lang="en-US" sz="3600" dirty="0"/>
              <a:t>6</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84583693"/>
              </p:ext>
            </p:extLst>
          </p:nvPr>
        </p:nvGraphicFramePr>
        <p:xfrm>
          <a:off x="457200" y="1905000"/>
          <a:ext cx="8229600" cy="2412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216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E9DDE2-AABC-4C7D-855D-1E2AF0877852}"/>
              </a:ext>
            </a:extLst>
          </p:cNvPr>
          <p:cNvSpPr>
            <a:spLocks noGrp="1"/>
          </p:cNvSpPr>
          <p:nvPr>
            <p:ph type="title"/>
          </p:nvPr>
        </p:nvSpPr>
        <p:spPr/>
        <p:txBody>
          <a:bodyPr>
            <a:noAutofit/>
          </a:bodyPr>
          <a:lstStyle/>
          <a:p>
            <a:r>
              <a:rPr lang="en-US" sz="2400" dirty="0"/>
              <a:t>The share of doctoral students in the total student population in South Asia is well below level in the United States and the Russian Federation, latest available data </a:t>
            </a:r>
          </a:p>
        </p:txBody>
      </p:sp>
      <p:sp>
        <p:nvSpPr>
          <p:cNvPr id="5" name="TextBox 4">
            <a:extLst>
              <a:ext uri="{FF2B5EF4-FFF2-40B4-BE49-F238E27FC236}">
                <a16:creationId xmlns="" xmlns:a16="http://schemas.microsoft.com/office/drawing/2014/main" id="{A83735CD-4A46-4BC3-AFA6-B1C43C119C0F}"/>
              </a:ext>
            </a:extLst>
          </p:cNvPr>
          <p:cNvSpPr txBox="1"/>
          <p:nvPr/>
        </p:nvSpPr>
        <p:spPr>
          <a:xfrm>
            <a:off x="1354239" y="6214291"/>
            <a:ext cx="6643868" cy="523220"/>
          </a:xfrm>
          <a:prstGeom prst="rect">
            <a:avLst/>
          </a:prstGeom>
          <a:noFill/>
        </p:spPr>
        <p:txBody>
          <a:bodyPr wrap="square" rtlCol="0">
            <a:spAutoFit/>
          </a:bodyPr>
          <a:lstStyle/>
          <a:p>
            <a:r>
              <a:rPr lang="en-US" sz="1400" dirty="0">
                <a:latin typeface="Tekton"/>
              </a:rPr>
              <a:t>Source: United Nations Educational, Scientific and Cultural Organization Institute of Statistics and World Bank </a:t>
            </a:r>
            <a:r>
              <a:rPr lang="en-US" sz="1400" dirty="0" err="1">
                <a:latin typeface="Tekton"/>
              </a:rPr>
              <a:t>EdStats</a:t>
            </a:r>
            <a:r>
              <a:rPr lang="en-US" sz="1400" dirty="0">
                <a:latin typeface="Tekton"/>
              </a:rPr>
              <a:t> database. </a:t>
            </a:r>
          </a:p>
        </p:txBody>
      </p:sp>
      <p:graphicFrame>
        <p:nvGraphicFramePr>
          <p:cNvPr id="7" name="Chart 6">
            <a:extLst>
              <a:ext uri="{FF2B5EF4-FFF2-40B4-BE49-F238E27FC236}">
                <a16:creationId xmlns="" xmlns:a16="http://schemas.microsoft.com/office/drawing/2014/main" id="{A180C14C-8CFE-4B62-9E00-474AD8AFBA51}"/>
              </a:ext>
            </a:extLst>
          </p:cNvPr>
          <p:cNvGraphicFramePr/>
          <p:nvPr>
            <p:extLst>
              <p:ext uri="{D42A27DB-BD31-4B8C-83A1-F6EECF244321}">
                <p14:modId xmlns:p14="http://schemas.microsoft.com/office/powerpoint/2010/main" val="3299185618"/>
              </p:ext>
            </p:extLst>
          </p:nvPr>
        </p:nvGraphicFramePr>
        <p:xfrm>
          <a:off x="1018572" y="1465134"/>
          <a:ext cx="6856071" cy="47491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91119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983"/>
            <a:ext cx="8229600" cy="1143000"/>
          </a:xfrm>
        </p:spPr>
        <p:txBody>
          <a:bodyPr>
            <a:noAutofit/>
          </a:bodyPr>
          <a:lstStyle/>
          <a:p>
            <a:pPr algn="ctr"/>
            <a:r>
              <a:rPr lang="en-US" sz="3600" dirty="0"/>
              <a:t>Pointers for Action.</a:t>
            </a:r>
            <a:br>
              <a:rPr lang="en-US" sz="3600" dirty="0"/>
            </a:br>
            <a:r>
              <a:rPr lang="en-US" sz="3600" dirty="0"/>
              <a:t>7</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72207157"/>
              </p:ext>
            </p:extLst>
          </p:nvPr>
        </p:nvGraphicFramePr>
        <p:xfrm>
          <a:off x="457200" y="1905000"/>
          <a:ext cx="8229600" cy="2412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479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descr="South Asia (orthographic projection).sv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94031" y="1722361"/>
            <a:ext cx="4137878" cy="41378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57300" y="182555"/>
            <a:ext cx="7886700" cy="821531"/>
          </a:xfrm>
        </p:spPr>
        <p:txBody>
          <a:bodyPr>
            <a:normAutofit/>
          </a:bodyPr>
          <a:lstStyle/>
          <a:p>
            <a:r>
              <a:rPr lang="en-US" sz="4000" dirty="0"/>
              <a:t>Why does it matter?</a:t>
            </a:r>
            <a:endParaRPr lang="en-US" sz="4000" b="1" dirty="0">
              <a:solidFill>
                <a:srgbClr val="000099"/>
              </a:solidFill>
            </a:endParaRPr>
          </a:p>
        </p:txBody>
      </p:sp>
      <p:graphicFrame>
        <p:nvGraphicFramePr>
          <p:cNvPr id="5" name="Content Placeholder 4"/>
          <p:cNvGraphicFramePr>
            <a:graphicFrameLocks noGrp="1"/>
          </p:cNvGraphicFramePr>
          <p:nvPr>
            <p:ph idx="1"/>
            <p:extLst/>
          </p:nvPr>
        </p:nvGraphicFramePr>
        <p:xfrm>
          <a:off x="-867508" y="1519070"/>
          <a:ext cx="6692693" cy="5219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Left-Right Arrow 7"/>
          <p:cNvSpPr/>
          <p:nvPr/>
        </p:nvSpPr>
        <p:spPr>
          <a:xfrm rot="7662399">
            <a:off x="7080718" y="3414134"/>
            <a:ext cx="391886" cy="104091"/>
          </a:xfrm>
          <a:prstGeom prst="lef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
        <p:nvSpPr>
          <p:cNvPr id="10" name="Left-Right Arrow 9"/>
          <p:cNvSpPr/>
          <p:nvPr/>
        </p:nvSpPr>
        <p:spPr>
          <a:xfrm>
            <a:off x="6262007" y="3718205"/>
            <a:ext cx="661258" cy="125767"/>
          </a:xfrm>
          <a:prstGeom prst="lef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
        <p:nvSpPr>
          <p:cNvPr id="12" name="Curved Down Arrow 11"/>
          <p:cNvSpPr/>
          <p:nvPr/>
        </p:nvSpPr>
        <p:spPr>
          <a:xfrm rot="13191515">
            <a:off x="5784288" y="3080908"/>
            <a:ext cx="1304729" cy="345434"/>
          </a:xfrm>
          <a:prstGeom prst="curved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black"/>
              </a:solidFill>
            </a:endParaRPr>
          </a:p>
        </p:txBody>
      </p:sp>
      <p:sp>
        <p:nvSpPr>
          <p:cNvPr id="13" name="Curved Up Arrow 12"/>
          <p:cNvSpPr/>
          <p:nvPr/>
        </p:nvSpPr>
        <p:spPr>
          <a:xfrm rot="19764593">
            <a:off x="7047502" y="3213316"/>
            <a:ext cx="1952248" cy="449828"/>
          </a:xfrm>
          <a:prstGeom prst="curved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black"/>
              </a:solidFill>
            </a:endParaRPr>
          </a:p>
        </p:txBody>
      </p:sp>
      <p:sp>
        <p:nvSpPr>
          <p:cNvPr id="14" name="Curved Left Arrow 13"/>
          <p:cNvSpPr/>
          <p:nvPr/>
        </p:nvSpPr>
        <p:spPr>
          <a:xfrm rot="3226559">
            <a:off x="6267623" y="3601917"/>
            <a:ext cx="396737" cy="1625349"/>
          </a:xfrm>
          <a:prstGeom prst="curved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black"/>
              </a:solidFill>
            </a:endParaRPr>
          </a:p>
        </p:txBody>
      </p:sp>
    </p:spTree>
    <p:extLst>
      <p:ext uri="{BB962C8B-B14F-4D97-AF65-F5344CB8AC3E}">
        <p14:creationId xmlns:p14="http://schemas.microsoft.com/office/powerpoint/2010/main" val="60331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2D137E33-FCB1-4FEB-9BC2-9E8BADD8E37F}"/>
                                            </p:graphicEl>
                                          </p:spTgt>
                                        </p:tgtEl>
                                        <p:attrNameLst>
                                          <p:attrName>style.visibility</p:attrName>
                                        </p:attrNameLst>
                                      </p:cBhvr>
                                      <p:to>
                                        <p:strVal val="visible"/>
                                      </p:to>
                                    </p:set>
                                    <p:animEffect transition="in" filter="wipe(down)">
                                      <p:cBhvr>
                                        <p:cTn id="7" dur="500"/>
                                        <p:tgtEl>
                                          <p:spTgt spid="5">
                                            <p:graphicEl>
                                              <a:dgm id="{2D137E33-FCB1-4FEB-9BC2-9E8BADD8E37F}"/>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graphicEl>
                                              <a:dgm id="{9E7B003F-16B8-48F9-8C88-C3C44A2BB04C}"/>
                                            </p:graphicEl>
                                          </p:spTgt>
                                        </p:tgtEl>
                                        <p:attrNameLst>
                                          <p:attrName>style.visibility</p:attrName>
                                        </p:attrNameLst>
                                      </p:cBhvr>
                                      <p:to>
                                        <p:strVal val="visible"/>
                                      </p:to>
                                    </p:set>
                                    <p:animEffect transition="in" filter="wipe(down)">
                                      <p:cBhvr>
                                        <p:cTn id="10" dur="500"/>
                                        <p:tgtEl>
                                          <p:spTgt spid="5">
                                            <p:graphicEl>
                                              <a:dgm id="{9E7B003F-16B8-48F9-8C88-C3C44A2BB04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graphicEl>
                                              <a:dgm id="{5ED6E0BB-EE32-4A94-B4BF-58B8054836F6}"/>
                                            </p:graphicEl>
                                          </p:spTgt>
                                        </p:tgtEl>
                                        <p:attrNameLst>
                                          <p:attrName>style.visibility</p:attrName>
                                        </p:attrNameLst>
                                      </p:cBhvr>
                                      <p:to>
                                        <p:strVal val="visible"/>
                                      </p:to>
                                    </p:set>
                                    <p:animEffect transition="in" filter="wipe(down)">
                                      <p:cBhvr>
                                        <p:cTn id="15" dur="500"/>
                                        <p:tgtEl>
                                          <p:spTgt spid="5">
                                            <p:graphicEl>
                                              <a:dgm id="{5ED6E0BB-EE32-4A94-B4BF-58B8054836F6}"/>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graphicEl>
                                              <a:dgm id="{BB9C4DBC-AD4E-4684-90A8-0A038C998A19}"/>
                                            </p:graphicEl>
                                          </p:spTgt>
                                        </p:tgtEl>
                                        <p:attrNameLst>
                                          <p:attrName>style.visibility</p:attrName>
                                        </p:attrNameLst>
                                      </p:cBhvr>
                                      <p:to>
                                        <p:strVal val="visible"/>
                                      </p:to>
                                    </p:set>
                                    <p:animEffect transition="in" filter="wipe(down)">
                                      <p:cBhvr>
                                        <p:cTn id="18" dur="500"/>
                                        <p:tgtEl>
                                          <p:spTgt spid="5">
                                            <p:graphicEl>
                                              <a:dgm id="{BB9C4DBC-AD4E-4684-90A8-0A038C998A19}"/>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graphicEl>
                                              <a:dgm id="{127723FD-CEEB-4AB5-849B-953EB77FE23F}"/>
                                            </p:graphicEl>
                                          </p:spTgt>
                                        </p:tgtEl>
                                        <p:attrNameLst>
                                          <p:attrName>style.visibility</p:attrName>
                                        </p:attrNameLst>
                                      </p:cBhvr>
                                      <p:to>
                                        <p:strVal val="visible"/>
                                      </p:to>
                                    </p:set>
                                    <p:animEffect transition="in" filter="wipe(down)">
                                      <p:cBhvr>
                                        <p:cTn id="23" dur="500"/>
                                        <p:tgtEl>
                                          <p:spTgt spid="5">
                                            <p:graphicEl>
                                              <a:dgm id="{127723FD-CEEB-4AB5-849B-953EB77FE23F}"/>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
                                            <p:graphicEl>
                                              <a:dgm id="{F8568E5A-96CF-4184-9F5F-9B839713DE39}"/>
                                            </p:graphicEl>
                                          </p:spTgt>
                                        </p:tgtEl>
                                        <p:attrNameLst>
                                          <p:attrName>style.visibility</p:attrName>
                                        </p:attrNameLst>
                                      </p:cBhvr>
                                      <p:to>
                                        <p:strVal val="visible"/>
                                      </p:to>
                                    </p:set>
                                    <p:animEffect transition="in" filter="wipe(down)">
                                      <p:cBhvr>
                                        <p:cTn id="26" dur="500"/>
                                        <p:tgtEl>
                                          <p:spTgt spid="5">
                                            <p:graphicEl>
                                              <a:dgm id="{F8568E5A-96CF-4184-9F5F-9B839713DE3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110"/>
            <a:ext cx="8229600" cy="1252728"/>
          </a:xfrm>
        </p:spPr>
        <p:txBody>
          <a:bodyPr>
            <a:noAutofit/>
          </a:bodyPr>
          <a:lstStyle/>
          <a:p>
            <a:pPr algn="ctr"/>
            <a:r>
              <a:rPr lang="en-US" sz="3600" dirty="0"/>
              <a:t>Higher</a:t>
            </a:r>
            <a:r>
              <a:rPr lang="en-US" sz="3600" dirty="0">
                <a:cs typeface="Andes ExtraLight" pitchFamily="50" charset="0"/>
              </a:rPr>
              <a:t> education does not always work </a:t>
            </a:r>
            <a:br>
              <a:rPr lang="en-US" sz="3600" dirty="0">
                <a:cs typeface="Andes ExtraLight" pitchFamily="50" charset="0"/>
              </a:rPr>
            </a:br>
            <a:r>
              <a:rPr lang="en-US" sz="3600" dirty="0">
                <a:cs typeface="Andes ExtraLight" pitchFamily="50" charset="0"/>
              </a:rPr>
              <a:t>as a system of connected actors. </a:t>
            </a:r>
            <a:br>
              <a:rPr lang="en-US" sz="3600" dirty="0">
                <a:cs typeface="Andes ExtraLight" pitchFamily="50" charset="0"/>
              </a:rPr>
            </a:br>
            <a:r>
              <a:rPr lang="en-US" sz="2800" i="1" dirty="0">
                <a:cs typeface="Andes ExtraLight" pitchFamily="50" charset="0"/>
              </a:rPr>
              <a:t>Some disconnects</a:t>
            </a:r>
            <a:endParaRPr lang="en-US" sz="3600" i="1" dirty="0"/>
          </a:p>
        </p:txBody>
      </p:sp>
      <p:graphicFrame>
        <p:nvGraphicFramePr>
          <p:cNvPr id="4" name="Content Placeholder 3"/>
          <p:cNvGraphicFramePr>
            <a:graphicFrameLocks noGrp="1"/>
          </p:cNvGraphicFramePr>
          <p:nvPr>
            <p:ph idx="1"/>
            <p:extLst/>
          </p:nvPr>
        </p:nvGraphicFramePr>
        <p:xfrm>
          <a:off x="-30480" y="1264920"/>
          <a:ext cx="10271760" cy="56997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242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28E6493E-D2AC-4F88-AC5D-F7F61A03980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EDAE3787-45B5-4FC3-BF8A-50EA172A59F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11FD1934-DCB3-4668-9FA1-433679132A81}"/>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6E1E5060-4DF6-448B-8AC7-0E2738047F4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3920BBAA-9503-49F9-ACE5-9D596E90A2A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E0E3C470-1452-4B06-9FCD-D30781291C1B}"/>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1227E9AD-AC17-4AFC-8C07-6BAC08BC7598}"/>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5BCDFBC7-8755-4516-B345-B6525F64E81E}"/>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EC29E2FD-4FE6-492C-AF9D-3701CEF1915A}"/>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E6F59F12-D7A5-460B-A7D7-511BEC85A5A7}"/>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F510B45D-19F1-45E4-AF93-22BB3A07E7E4}"/>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graphicEl>
                                              <a:dgm id="{97659E53-FD55-49D4-9B68-BA6E3DE7C191}"/>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FDABBAA9-2A35-4185-A0C5-2F5C6AF52D5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983"/>
            <a:ext cx="8229600" cy="1143000"/>
          </a:xfrm>
        </p:spPr>
        <p:txBody>
          <a:bodyPr>
            <a:noAutofit/>
          </a:bodyPr>
          <a:lstStyle/>
          <a:p>
            <a:pPr algn="ctr"/>
            <a:r>
              <a:rPr lang="en-US" sz="3600" dirty="0"/>
              <a:t>Pointers for Action.</a:t>
            </a:r>
            <a:br>
              <a:rPr lang="en-US" sz="3600" dirty="0"/>
            </a:br>
            <a:r>
              <a:rPr lang="en-US" sz="3600" dirty="0"/>
              <a:t>8</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9093838"/>
              </p:ext>
            </p:extLst>
          </p:nvPr>
        </p:nvGraphicFramePr>
        <p:xfrm>
          <a:off x="457200" y="1905000"/>
          <a:ext cx="8229600" cy="2412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697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983"/>
            <a:ext cx="8229600" cy="1143000"/>
          </a:xfrm>
        </p:spPr>
        <p:txBody>
          <a:bodyPr>
            <a:noAutofit/>
          </a:bodyPr>
          <a:lstStyle/>
          <a:p>
            <a:pPr algn="ctr"/>
            <a:r>
              <a:rPr lang="en-US" sz="3600" dirty="0"/>
              <a:t>Pointers for Action.</a:t>
            </a:r>
            <a:br>
              <a:rPr lang="en-US" sz="3600" dirty="0"/>
            </a:br>
            <a:r>
              <a:rPr lang="en-US" sz="3600" dirty="0"/>
              <a:t>9</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99148443"/>
              </p:ext>
            </p:extLst>
          </p:nvPr>
        </p:nvGraphicFramePr>
        <p:xfrm>
          <a:off x="457200" y="1905000"/>
          <a:ext cx="8229600" cy="2412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736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983"/>
            <a:ext cx="8229600" cy="1143000"/>
          </a:xfrm>
        </p:spPr>
        <p:txBody>
          <a:bodyPr>
            <a:noAutofit/>
          </a:bodyPr>
          <a:lstStyle/>
          <a:p>
            <a:pPr algn="ctr"/>
            <a:r>
              <a:rPr lang="en-US" sz="3600" dirty="0"/>
              <a:t>Pointers for Action.</a:t>
            </a:r>
            <a:br>
              <a:rPr lang="en-US" sz="3600" dirty="0"/>
            </a:br>
            <a:r>
              <a:rPr lang="en-US" sz="3600" dirty="0"/>
              <a:t>10</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4857054"/>
              </p:ext>
            </p:extLst>
          </p:nvPr>
        </p:nvGraphicFramePr>
        <p:xfrm>
          <a:off x="457200" y="1905000"/>
          <a:ext cx="8229600" cy="2412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76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4C1C02ED-E22A-42D5-A2CA-252144234319}"/>
              </a:ext>
            </a:extLst>
          </p:cNvPr>
          <p:cNvSpPr>
            <a:spLocks noGrp="1"/>
          </p:cNvSpPr>
          <p:nvPr>
            <p:ph type="ctrTitle"/>
          </p:nvPr>
        </p:nvSpPr>
        <p:spPr/>
        <p:txBody>
          <a:bodyPr/>
          <a:lstStyle/>
          <a:p>
            <a:r>
              <a:rPr lang="en-US" dirty="0"/>
              <a:t>In summary, more and better collaboration is needed</a:t>
            </a:r>
          </a:p>
        </p:txBody>
      </p:sp>
    </p:spTree>
    <p:extLst>
      <p:ext uri="{BB962C8B-B14F-4D97-AF65-F5344CB8AC3E}">
        <p14:creationId xmlns:p14="http://schemas.microsoft.com/office/powerpoint/2010/main" val="4287939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Needed, more collaboration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3872994"/>
              </p:ext>
            </p:extLst>
          </p:nvPr>
        </p:nvGraphicFramePr>
        <p:xfrm>
          <a:off x="320040" y="1493521"/>
          <a:ext cx="10530840" cy="5364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715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graphicEl>
                                              <a:dgm id="{28716E5B-4920-4947-99EA-C1F19196A6D4}"/>
                                            </p:graphicEl>
                                          </p:spTgt>
                                        </p:tgtEl>
                                        <p:attrNameLst>
                                          <p:attrName>style.visibility</p:attrName>
                                        </p:attrNameLst>
                                      </p:cBhvr>
                                      <p:to>
                                        <p:strVal val="visible"/>
                                      </p:to>
                                    </p:set>
                                    <p:animEffect transition="in" filter="barn(inVertical)">
                                      <p:cBhvr>
                                        <p:cTn id="7" dur="500"/>
                                        <p:tgtEl>
                                          <p:spTgt spid="4">
                                            <p:graphicEl>
                                              <a:dgm id="{28716E5B-4920-4947-99EA-C1F19196A6D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graphicEl>
                                              <a:dgm id="{165B9D01-3812-45FC-902C-CACDA3C066AA}"/>
                                            </p:graphicEl>
                                          </p:spTgt>
                                        </p:tgtEl>
                                        <p:attrNameLst>
                                          <p:attrName>style.visibility</p:attrName>
                                        </p:attrNameLst>
                                      </p:cBhvr>
                                      <p:to>
                                        <p:strVal val="visible"/>
                                      </p:to>
                                    </p:set>
                                    <p:animEffect transition="in" filter="barn(inVertical)">
                                      <p:cBhvr>
                                        <p:cTn id="12" dur="500"/>
                                        <p:tgtEl>
                                          <p:spTgt spid="4">
                                            <p:graphicEl>
                                              <a:dgm id="{165B9D01-3812-45FC-902C-CACDA3C066A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graphicEl>
                                              <a:dgm id="{DAD9C682-0C5A-411B-8FAA-F59989109B96}"/>
                                            </p:graphicEl>
                                          </p:spTgt>
                                        </p:tgtEl>
                                        <p:attrNameLst>
                                          <p:attrName>style.visibility</p:attrName>
                                        </p:attrNameLst>
                                      </p:cBhvr>
                                      <p:to>
                                        <p:strVal val="visible"/>
                                      </p:to>
                                    </p:set>
                                    <p:animEffect transition="in" filter="barn(inVertical)">
                                      <p:cBhvr>
                                        <p:cTn id="17" dur="500"/>
                                        <p:tgtEl>
                                          <p:spTgt spid="4">
                                            <p:graphicEl>
                                              <a:dgm id="{DAD9C682-0C5A-411B-8FAA-F59989109B9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2209800" y="381000"/>
            <a:ext cx="6096000" cy="1143000"/>
          </a:xfrm>
        </p:spPr>
        <p:txBody>
          <a:bodyPr>
            <a:normAutofit/>
          </a:bodyPr>
          <a:lstStyle/>
          <a:p>
            <a:r>
              <a:rPr lang="es-MX" sz="4400" dirty="0" err="1">
                <a:solidFill>
                  <a:srgbClr val="FFCC00"/>
                </a:solidFill>
              </a:rPr>
              <a:t>Is</a:t>
            </a:r>
            <a:r>
              <a:rPr lang="es-MX" sz="4400" dirty="0">
                <a:solidFill>
                  <a:srgbClr val="FFCC00"/>
                </a:solidFill>
              </a:rPr>
              <a:t> </a:t>
            </a:r>
            <a:r>
              <a:rPr lang="es-MX" sz="4400" dirty="0" err="1">
                <a:solidFill>
                  <a:srgbClr val="FFCC00"/>
                </a:solidFill>
              </a:rPr>
              <a:t>this</a:t>
            </a:r>
            <a:r>
              <a:rPr lang="es-MX" sz="4400" dirty="0">
                <a:solidFill>
                  <a:srgbClr val="FFCC00"/>
                </a:solidFill>
              </a:rPr>
              <a:t> a true </a:t>
            </a:r>
            <a:r>
              <a:rPr lang="es-MX" sz="4400" dirty="0" err="1">
                <a:solidFill>
                  <a:srgbClr val="FFCC00"/>
                </a:solidFill>
              </a:rPr>
              <a:t>prediction</a:t>
            </a:r>
            <a:r>
              <a:rPr lang="es-MX" sz="4400" dirty="0">
                <a:solidFill>
                  <a:srgbClr val="FFCC00"/>
                </a:solidFill>
              </a:rPr>
              <a:t>?</a:t>
            </a:r>
            <a:endParaRPr lang="en-US" sz="4400" dirty="0">
              <a:solidFill>
                <a:srgbClr val="FFCC00"/>
              </a:solidFill>
            </a:endParaRPr>
          </a:p>
        </p:txBody>
      </p:sp>
      <p:sp>
        <p:nvSpPr>
          <p:cNvPr id="437251" name="Rectangle 3"/>
          <p:cNvSpPr>
            <a:spLocks noGrp="1" noChangeArrowheads="1"/>
          </p:cNvSpPr>
          <p:nvPr>
            <p:ph type="body" idx="1"/>
          </p:nvPr>
        </p:nvSpPr>
        <p:spPr>
          <a:xfrm>
            <a:off x="381000" y="2098675"/>
            <a:ext cx="8229600" cy="3006725"/>
          </a:xfrm>
        </p:spPr>
        <p:txBody>
          <a:bodyPr/>
          <a:lstStyle/>
          <a:p>
            <a:pPr>
              <a:lnSpc>
                <a:spcPct val="90000"/>
              </a:lnSpc>
              <a:buFontTx/>
              <a:buNone/>
            </a:pPr>
            <a:r>
              <a:rPr lang="en-US" dirty="0"/>
              <a:t>   “Universities won’t survive…higher education is in deep crisis…The college campus won’t survive as a residential institution. Today’s [college] buildings are hopelessly unsuited and totally unneeded”</a:t>
            </a:r>
          </a:p>
          <a:p>
            <a:pPr>
              <a:lnSpc>
                <a:spcPct val="90000"/>
              </a:lnSpc>
            </a:pPr>
            <a:endParaRPr lang="en-US" dirty="0"/>
          </a:p>
          <a:p>
            <a:pPr>
              <a:lnSpc>
                <a:spcPct val="90000"/>
              </a:lnSpc>
              <a:buFontTx/>
              <a:buNone/>
            </a:pPr>
            <a:r>
              <a:rPr lang="en-US" dirty="0"/>
              <a:t>					</a:t>
            </a:r>
            <a:r>
              <a:rPr lang="en-US" i="1" dirty="0">
                <a:solidFill>
                  <a:srgbClr val="FFFF00"/>
                </a:solidFill>
              </a:rPr>
              <a:t>Peter </a:t>
            </a:r>
            <a:r>
              <a:rPr lang="en-US" i="1" dirty="0" err="1">
                <a:solidFill>
                  <a:srgbClr val="FFFF00"/>
                </a:solidFill>
              </a:rPr>
              <a:t>Drucker</a:t>
            </a:r>
            <a:r>
              <a:rPr lang="en-US" i="1" dirty="0">
                <a:solidFill>
                  <a:srgbClr val="FFFF00"/>
                </a:solidFill>
              </a:rPr>
              <a:t>, 1997</a:t>
            </a:r>
          </a:p>
        </p:txBody>
      </p:sp>
      <p:sp>
        <p:nvSpPr>
          <p:cNvPr id="437252" name="Rectangle 4"/>
          <p:cNvSpPr>
            <a:spLocks noChangeArrowheads="1"/>
          </p:cNvSpPr>
          <p:nvPr/>
        </p:nvSpPr>
        <p:spPr bwMode="auto">
          <a:xfrm>
            <a:off x="228600" y="5641975"/>
            <a:ext cx="862584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nSpc>
                <a:spcPct val="85000"/>
              </a:lnSpc>
            </a:pPr>
            <a:r>
              <a:rPr lang="es-MX" sz="3600" i="1" dirty="0">
                <a:solidFill>
                  <a:srgbClr val="FFCC00"/>
                </a:solidFill>
                <a:effectLst>
                  <a:outerShdw blurRad="38100" dist="38100" dir="2700000" algn="tl">
                    <a:srgbClr val="000000"/>
                  </a:outerShdw>
                </a:effectLst>
                <a:latin typeface="Tekton" pitchFamily="34" charset="0"/>
              </a:rPr>
              <a:t>…</a:t>
            </a:r>
            <a:r>
              <a:rPr lang="es-MX" sz="3600" i="1" dirty="0" err="1">
                <a:solidFill>
                  <a:srgbClr val="FFCC00"/>
                </a:solidFill>
                <a:effectLst>
                  <a:outerShdw blurRad="38100" dist="38100" dir="2700000" algn="tl">
                    <a:srgbClr val="000000"/>
                  </a:outerShdw>
                </a:effectLst>
                <a:latin typeface="Tekton" pitchFamily="34" charset="0"/>
              </a:rPr>
              <a:t>or</a:t>
            </a:r>
            <a:r>
              <a:rPr lang="es-MX" sz="3600" i="1" dirty="0">
                <a:solidFill>
                  <a:srgbClr val="FFCC00"/>
                </a:solidFill>
                <a:effectLst>
                  <a:outerShdw blurRad="38100" dist="38100" dir="2700000" algn="tl">
                    <a:srgbClr val="000000"/>
                  </a:outerShdw>
                </a:effectLst>
                <a:latin typeface="Tekton" pitchFamily="34" charset="0"/>
              </a:rPr>
              <a:t> </a:t>
            </a:r>
            <a:r>
              <a:rPr lang="es-MX" sz="3600" i="1" dirty="0" err="1">
                <a:solidFill>
                  <a:srgbClr val="FFCC00"/>
                </a:solidFill>
                <a:effectLst>
                  <a:outerShdw blurRad="38100" dist="38100" dir="2700000" algn="tl">
                    <a:srgbClr val="000000"/>
                  </a:outerShdw>
                </a:effectLst>
                <a:latin typeface="Tekton" pitchFamily="34" charset="0"/>
              </a:rPr>
              <a:t>it</a:t>
            </a:r>
            <a:r>
              <a:rPr lang="es-MX" sz="3600" i="1" dirty="0">
                <a:solidFill>
                  <a:srgbClr val="FFCC00"/>
                </a:solidFill>
                <a:effectLst>
                  <a:outerShdw blurRad="38100" dist="38100" dir="2700000" algn="tl">
                    <a:srgbClr val="000000"/>
                  </a:outerShdw>
                </a:effectLst>
                <a:latin typeface="Tekton" pitchFamily="34" charset="0"/>
              </a:rPr>
              <a:t> </a:t>
            </a:r>
            <a:r>
              <a:rPr lang="es-MX" sz="3600" i="1" dirty="0" err="1">
                <a:solidFill>
                  <a:srgbClr val="FFCC00"/>
                </a:solidFill>
                <a:effectLst>
                  <a:outerShdw blurRad="38100" dist="38100" dir="2700000" algn="tl">
                    <a:srgbClr val="000000"/>
                  </a:outerShdw>
                </a:effectLst>
                <a:latin typeface="Tekton" pitchFamily="34" charset="0"/>
              </a:rPr>
              <a:t>is</a:t>
            </a:r>
            <a:r>
              <a:rPr lang="es-MX" sz="3600" i="1" dirty="0">
                <a:solidFill>
                  <a:srgbClr val="FFCC00"/>
                </a:solidFill>
                <a:effectLst>
                  <a:outerShdw blurRad="38100" dist="38100" dir="2700000" algn="tl">
                    <a:srgbClr val="000000"/>
                  </a:outerShdw>
                </a:effectLst>
                <a:latin typeface="Tekton" pitchFamily="34" charset="0"/>
              </a:rPr>
              <a:t> </a:t>
            </a:r>
            <a:r>
              <a:rPr lang="es-MX" sz="3600" i="1" dirty="0" err="1">
                <a:solidFill>
                  <a:srgbClr val="FFCC00"/>
                </a:solidFill>
                <a:effectLst>
                  <a:outerShdw blurRad="38100" dist="38100" dir="2700000" algn="tl">
                    <a:srgbClr val="000000"/>
                  </a:outerShdw>
                </a:effectLst>
                <a:latin typeface="Tekton" pitchFamily="34" charset="0"/>
              </a:rPr>
              <a:t>just</a:t>
            </a:r>
            <a:r>
              <a:rPr lang="es-MX" sz="3600" i="1" dirty="0">
                <a:solidFill>
                  <a:srgbClr val="FFCC00"/>
                </a:solidFill>
                <a:effectLst>
                  <a:outerShdw blurRad="38100" dist="38100" dir="2700000" algn="tl">
                    <a:srgbClr val="000000"/>
                  </a:outerShdw>
                </a:effectLst>
                <a:latin typeface="Tekton" pitchFamily="34" charset="0"/>
              </a:rPr>
              <a:t> </a:t>
            </a:r>
            <a:r>
              <a:rPr lang="es-MX" sz="3600" i="1" dirty="0" err="1">
                <a:solidFill>
                  <a:srgbClr val="FFCC00"/>
                </a:solidFill>
                <a:effectLst>
                  <a:outerShdw blurRad="38100" dist="38100" dir="2700000" algn="tl">
                    <a:srgbClr val="000000"/>
                  </a:outerShdw>
                </a:effectLst>
                <a:latin typeface="Tekton" pitchFamily="34" charset="0"/>
              </a:rPr>
              <a:t>an</a:t>
            </a:r>
            <a:r>
              <a:rPr lang="es-MX" sz="3600" i="1" dirty="0">
                <a:solidFill>
                  <a:srgbClr val="FFCC00"/>
                </a:solidFill>
                <a:effectLst>
                  <a:outerShdw blurRad="38100" dist="38100" dir="2700000" algn="tl">
                    <a:srgbClr val="000000"/>
                  </a:outerShdw>
                </a:effectLst>
                <a:latin typeface="Tekton" pitchFamily="34" charset="0"/>
              </a:rPr>
              <a:t> </a:t>
            </a:r>
            <a:r>
              <a:rPr lang="es-MX" sz="3600" i="1" dirty="0" err="1">
                <a:solidFill>
                  <a:srgbClr val="FFCC00"/>
                </a:solidFill>
                <a:effectLst>
                  <a:outerShdw blurRad="38100" dist="38100" dir="2700000" algn="tl">
                    <a:srgbClr val="000000"/>
                  </a:outerShdw>
                </a:effectLst>
                <a:latin typeface="Tekton" pitchFamily="34" charset="0"/>
              </a:rPr>
              <a:t>exageration</a:t>
            </a:r>
            <a:r>
              <a:rPr lang="es-MX" sz="3600" i="1" dirty="0">
                <a:solidFill>
                  <a:srgbClr val="FFCC00"/>
                </a:solidFill>
                <a:effectLst>
                  <a:outerShdw blurRad="38100" dist="38100" dir="2700000" algn="tl">
                    <a:srgbClr val="000000"/>
                  </a:outerShdw>
                </a:effectLst>
                <a:latin typeface="Tekton" pitchFamily="34" charset="0"/>
              </a:rPr>
              <a:t>?</a:t>
            </a:r>
            <a:endParaRPr lang="en-US" sz="3600" i="1" dirty="0">
              <a:solidFill>
                <a:srgbClr val="FFCC00"/>
              </a:solidFill>
              <a:effectLst>
                <a:outerShdw blurRad="38100" dist="38100" dir="2700000" algn="tl">
                  <a:srgbClr val="000000"/>
                </a:outerShdw>
              </a:effectLst>
              <a:latin typeface="Tekton" pitchFamily="34" charset="0"/>
            </a:endParaRPr>
          </a:p>
        </p:txBody>
      </p:sp>
      <p:pic>
        <p:nvPicPr>
          <p:cNvPr id="6" name="Picture 2" descr="http://www.fearlesscompetitor.com/wp-content/uploads/2013/02/peter_drucker_20051128.jpg">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4519929"/>
            <a:ext cx="1939046" cy="1304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2293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37252"/>
                                        </p:tgtEl>
                                        <p:attrNameLst>
                                          <p:attrName>style.visibility</p:attrName>
                                        </p:attrNameLst>
                                      </p:cBhvr>
                                      <p:to>
                                        <p:strVal val="visible"/>
                                      </p:to>
                                    </p:set>
                                    <p:animEffect transition="in" filter="checkerboard(across)">
                                      <p:cBhvr>
                                        <p:cTn id="7" dur="500"/>
                                        <p:tgtEl>
                                          <p:spTgt spid="437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533400"/>
            <a:ext cx="8013192" cy="1636776"/>
          </a:xfrm>
        </p:spPr>
        <p:txBody>
          <a:bodyPr>
            <a:normAutofit fontScale="90000"/>
          </a:bodyPr>
          <a:lstStyle/>
          <a:p>
            <a:r>
              <a:rPr lang="es-MX" dirty="0" err="1"/>
              <a:t>Who</a:t>
            </a:r>
            <a:r>
              <a:rPr lang="es-MX" dirty="0"/>
              <a:t> </a:t>
            </a:r>
            <a:r>
              <a:rPr lang="es-MX" dirty="0" err="1"/>
              <a:t>told</a:t>
            </a:r>
            <a:r>
              <a:rPr lang="es-MX" dirty="0"/>
              <a:t> </a:t>
            </a:r>
            <a:r>
              <a:rPr lang="es-MX" dirty="0" err="1"/>
              <a:t>us</a:t>
            </a:r>
            <a:r>
              <a:rPr lang="es-MX" dirty="0"/>
              <a:t> </a:t>
            </a:r>
            <a:r>
              <a:rPr lang="es-MX" dirty="0" err="1"/>
              <a:t>that</a:t>
            </a:r>
            <a:r>
              <a:rPr lang="es-MX" dirty="0"/>
              <a:t> </a:t>
            </a:r>
            <a:r>
              <a:rPr lang="es-MX" dirty="0" err="1"/>
              <a:t>the</a:t>
            </a:r>
            <a:r>
              <a:rPr lang="es-MX" dirty="0"/>
              <a:t> </a:t>
            </a:r>
            <a:r>
              <a:rPr lang="es-MX" dirty="0" err="1"/>
              <a:t>university</a:t>
            </a:r>
            <a:r>
              <a:rPr lang="es-MX" dirty="0"/>
              <a:t> </a:t>
            </a:r>
            <a:r>
              <a:rPr lang="es-MX" dirty="0" err="1"/>
              <a:t>shouldn’t</a:t>
            </a:r>
            <a:r>
              <a:rPr lang="es-MX" dirty="0"/>
              <a:t> and </a:t>
            </a:r>
            <a:r>
              <a:rPr lang="es-MX" dirty="0" err="1"/>
              <a:t>can’t</a:t>
            </a:r>
            <a:r>
              <a:rPr lang="es-MX" dirty="0"/>
              <a:t> </a:t>
            </a:r>
            <a:r>
              <a:rPr lang="es-MX" dirty="0" err="1"/>
              <a:t>change</a:t>
            </a:r>
            <a:r>
              <a:rPr lang="es-MX" dirty="0"/>
              <a:t>?</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90600" y="2758948"/>
            <a:ext cx="7145065" cy="4022852"/>
          </a:xfrm>
          <a:prstGeom prst="rect">
            <a:avLst/>
          </a:prstGeom>
        </p:spPr>
      </p:pic>
    </p:spTree>
    <p:extLst>
      <p:ext uri="{BB962C8B-B14F-4D97-AF65-F5344CB8AC3E}">
        <p14:creationId xmlns:p14="http://schemas.microsoft.com/office/powerpoint/2010/main" val="14142792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304800" y="76200"/>
            <a:ext cx="8458200" cy="1143000"/>
          </a:xfrm>
        </p:spPr>
        <p:txBody>
          <a:bodyPr>
            <a:normAutofit/>
          </a:bodyPr>
          <a:lstStyle/>
          <a:p>
            <a:pPr algn="ctr"/>
            <a:r>
              <a:rPr lang="nl-NL" sz="3700" dirty="0">
                <a:solidFill>
                  <a:srgbClr val="FFCC00"/>
                </a:solidFill>
                <a:latin typeface="Arial Black" pitchFamily="34" charset="0"/>
              </a:rPr>
              <a:t>A paradox</a:t>
            </a:r>
            <a:endParaRPr lang="nl-NL" sz="3700" b="1" dirty="0">
              <a:solidFill>
                <a:srgbClr val="FFCC00"/>
              </a:solidFill>
              <a:latin typeface="Arial Black" pitchFamily="34" charset="0"/>
            </a:endParaRPr>
          </a:p>
        </p:txBody>
      </p:sp>
      <p:graphicFrame>
        <p:nvGraphicFramePr>
          <p:cNvPr id="2" name="Diagram 1"/>
          <p:cNvGraphicFramePr/>
          <p:nvPr>
            <p:extLst/>
          </p:nvPr>
        </p:nvGraphicFramePr>
        <p:xfrm>
          <a:off x="-609600" y="990600"/>
          <a:ext cx="93726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2644" name="Text Box 4"/>
          <p:cNvSpPr txBox="1">
            <a:spLocks noChangeArrowheads="1"/>
          </p:cNvSpPr>
          <p:nvPr/>
        </p:nvSpPr>
        <p:spPr bwMode="auto">
          <a:xfrm>
            <a:off x="609600" y="5029200"/>
            <a:ext cx="184150" cy="701675"/>
          </a:xfrm>
          <a:prstGeom prst="rect">
            <a:avLst/>
          </a:prstGeom>
          <a:noFill/>
          <a:ln w="9525">
            <a:noFill/>
            <a:miter lim="800000"/>
            <a:headEnd/>
            <a:tailEnd/>
          </a:ln>
        </p:spPr>
        <p:txBody>
          <a:bodyPr wrap="none">
            <a:spAutoFit/>
          </a:bodyPr>
          <a:lstStyle/>
          <a:p>
            <a:endParaRPr lang="en-US" sz="4000" b="1">
              <a:solidFill>
                <a:srgbClr val="FFFF00"/>
              </a:solidFill>
              <a:latin typeface="Arial" pitchFamily="34" charset="0"/>
            </a:endParaRPr>
          </a:p>
        </p:txBody>
      </p:sp>
    </p:spTree>
    <p:extLst>
      <p:ext uri="{BB962C8B-B14F-4D97-AF65-F5344CB8AC3E}">
        <p14:creationId xmlns:p14="http://schemas.microsoft.com/office/powerpoint/2010/main" val="9485055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4CC064CD-6E5D-4367-ABEA-29D560510A25}"/>
                                            </p:graphicEl>
                                          </p:spTgt>
                                        </p:tgtEl>
                                        <p:attrNameLst>
                                          <p:attrName>style.visibility</p:attrName>
                                        </p:attrNameLst>
                                      </p:cBhvr>
                                      <p:to>
                                        <p:strVal val="visible"/>
                                      </p:to>
                                    </p:set>
                                    <p:animEffect transition="in" filter="wipe(down)">
                                      <p:cBhvr>
                                        <p:cTn id="7" dur="500"/>
                                        <p:tgtEl>
                                          <p:spTgt spid="2">
                                            <p:graphicEl>
                                              <a:dgm id="{4CC064CD-6E5D-4367-ABEA-29D560510A25}"/>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graphicEl>
                                              <a:dgm id="{0ABB9B1D-5F57-4F80-BDE9-B876517D5BC3}"/>
                                            </p:graphicEl>
                                          </p:spTgt>
                                        </p:tgtEl>
                                        <p:attrNameLst>
                                          <p:attrName>style.visibility</p:attrName>
                                        </p:attrNameLst>
                                      </p:cBhvr>
                                      <p:to>
                                        <p:strVal val="visible"/>
                                      </p:to>
                                    </p:set>
                                    <p:animEffect transition="in" filter="wipe(down)">
                                      <p:cBhvr>
                                        <p:cTn id="10" dur="500"/>
                                        <p:tgtEl>
                                          <p:spTgt spid="2">
                                            <p:graphicEl>
                                              <a:dgm id="{0ABB9B1D-5F57-4F80-BDE9-B876517D5BC3}"/>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graphicEl>
                                              <a:dgm id="{9B3BE59A-A2DB-4615-AC86-E7EA1BB8E533}"/>
                                            </p:graphicEl>
                                          </p:spTgt>
                                        </p:tgtEl>
                                        <p:attrNameLst>
                                          <p:attrName>style.visibility</p:attrName>
                                        </p:attrNameLst>
                                      </p:cBhvr>
                                      <p:to>
                                        <p:strVal val="visible"/>
                                      </p:to>
                                    </p:set>
                                    <p:animEffect transition="in" filter="wipe(down)">
                                      <p:cBhvr>
                                        <p:cTn id="13" dur="500"/>
                                        <p:tgtEl>
                                          <p:spTgt spid="2">
                                            <p:graphicEl>
                                              <a:dgm id="{9B3BE59A-A2DB-4615-AC86-E7EA1BB8E533}"/>
                                            </p:graphic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graphicEl>
                                              <a:dgm id="{95E8F9E0-064A-4506-9046-AF8179BE72B6}"/>
                                            </p:graphicEl>
                                          </p:spTgt>
                                        </p:tgtEl>
                                        <p:attrNameLst>
                                          <p:attrName>style.visibility</p:attrName>
                                        </p:attrNameLst>
                                      </p:cBhvr>
                                      <p:to>
                                        <p:strVal val="visible"/>
                                      </p:to>
                                    </p:set>
                                    <p:animEffect transition="in" filter="wipe(down)">
                                      <p:cBhvr>
                                        <p:cTn id="16" dur="500"/>
                                        <p:tgtEl>
                                          <p:spTgt spid="2">
                                            <p:graphicEl>
                                              <a:dgm id="{95E8F9E0-064A-4506-9046-AF8179BE72B6}"/>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
                                            <p:graphicEl>
                                              <a:dgm id="{06E60A46-7151-4724-B0BB-F1B1966B814D}"/>
                                            </p:graphicEl>
                                          </p:spTgt>
                                        </p:tgtEl>
                                        <p:attrNameLst>
                                          <p:attrName>style.visibility</p:attrName>
                                        </p:attrNameLst>
                                      </p:cBhvr>
                                      <p:to>
                                        <p:strVal val="visible"/>
                                      </p:to>
                                    </p:set>
                                    <p:animEffect transition="in" filter="wipe(down)">
                                      <p:cBhvr>
                                        <p:cTn id="21" dur="500"/>
                                        <p:tgtEl>
                                          <p:spTgt spid="2">
                                            <p:graphicEl>
                                              <a:dgm id="{06E60A46-7151-4724-B0BB-F1B1966B814D}"/>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
                                            <p:graphicEl>
                                              <a:dgm id="{E8CF0C64-4A0B-4BA1-B062-FBC8C2150C8F}"/>
                                            </p:graphicEl>
                                          </p:spTgt>
                                        </p:tgtEl>
                                        <p:attrNameLst>
                                          <p:attrName>style.visibility</p:attrName>
                                        </p:attrNameLst>
                                      </p:cBhvr>
                                      <p:to>
                                        <p:strVal val="visible"/>
                                      </p:to>
                                    </p:set>
                                    <p:animEffect transition="in" filter="wipe(down)">
                                      <p:cBhvr>
                                        <p:cTn id="26" dur="500"/>
                                        <p:tgtEl>
                                          <p:spTgt spid="2">
                                            <p:graphicEl>
                                              <a:dgm id="{E8CF0C64-4A0B-4BA1-B062-FBC8C2150C8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9686" y="2310819"/>
            <a:ext cx="8077200" cy="1673352"/>
          </a:xfrm>
        </p:spPr>
        <p:txBody>
          <a:bodyPr/>
          <a:lstStyle/>
          <a:p>
            <a:r>
              <a:rPr lang="en-US" dirty="0"/>
              <a:t>Is there room (and need) for collaboration? How?</a:t>
            </a:r>
          </a:p>
        </p:txBody>
      </p:sp>
    </p:spTree>
    <p:extLst>
      <p:ext uri="{BB962C8B-B14F-4D97-AF65-F5344CB8AC3E}">
        <p14:creationId xmlns:p14="http://schemas.microsoft.com/office/powerpoint/2010/main" val="2916106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descr="South Asia (orthographic projection).sv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94031" y="1722361"/>
            <a:ext cx="4137878" cy="41378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4123" y="240508"/>
            <a:ext cx="9073662" cy="821531"/>
          </a:xfrm>
        </p:spPr>
        <p:txBody>
          <a:bodyPr>
            <a:noAutofit/>
          </a:bodyPr>
          <a:lstStyle/>
          <a:p>
            <a:r>
              <a:rPr lang="en-US" sz="3200" dirty="0"/>
              <a:t>The most populous and the most densely populated geographical region in the world. But…</a:t>
            </a:r>
            <a:endParaRPr lang="en-US" sz="3200" b="1" dirty="0">
              <a:solidFill>
                <a:srgbClr val="000099"/>
              </a:solidFill>
            </a:endParaRPr>
          </a:p>
        </p:txBody>
      </p:sp>
      <p:graphicFrame>
        <p:nvGraphicFramePr>
          <p:cNvPr id="4" name="Content Placeholder 3"/>
          <p:cNvGraphicFramePr>
            <a:graphicFrameLocks noGrp="1"/>
          </p:cNvGraphicFramePr>
          <p:nvPr>
            <p:ph idx="1"/>
            <p:extLst/>
          </p:nvPr>
        </p:nvGraphicFramePr>
        <p:xfrm>
          <a:off x="-1264944" y="1344356"/>
          <a:ext cx="7408719" cy="5568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Left-Right Arrow 7"/>
          <p:cNvSpPr/>
          <p:nvPr/>
        </p:nvSpPr>
        <p:spPr>
          <a:xfrm rot="7662399">
            <a:off x="7080718" y="3414134"/>
            <a:ext cx="391886" cy="104091"/>
          </a:xfrm>
          <a:prstGeom prst="lef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
        <p:nvSpPr>
          <p:cNvPr id="10" name="Left-Right Arrow 9"/>
          <p:cNvSpPr/>
          <p:nvPr/>
        </p:nvSpPr>
        <p:spPr>
          <a:xfrm>
            <a:off x="6262007" y="3718205"/>
            <a:ext cx="661258" cy="125767"/>
          </a:xfrm>
          <a:prstGeom prst="lef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
        <p:nvSpPr>
          <p:cNvPr id="12" name="Curved Down Arrow 11"/>
          <p:cNvSpPr/>
          <p:nvPr/>
        </p:nvSpPr>
        <p:spPr>
          <a:xfrm rot="13191515">
            <a:off x="5784288" y="3080908"/>
            <a:ext cx="1304729" cy="345434"/>
          </a:xfrm>
          <a:prstGeom prst="curved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black"/>
              </a:solidFill>
            </a:endParaRPr>
          </a:p>
        </p:txBody>
      </p:sp>
      <p:sp>
        <p:nvSpPr>
          <p:cNvPr id="13" name="Curved Up Arrow 12"/>
          <p:cNvSpPr/>
          <p:nvPr/>
        </p:nvSpPr>
        <p:spPr>
          <a:xfrm rot="19764593">
            <a:off x="7047502" y="3213316"/>
            <a:ext cx="1952248" cy="449828"/>
          </a:xfrm>
          <a:prstGeom prst="curved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black"/>
              </a:solidFill>
            </a:endParaRPr>
          </a:p>
        </p:txBody>
      </p:sp>
      <p:sp>
        <p:nvSpPr>
          <p:cNvPr id="14" name="Curved Left Arrow 13"/>
          <p:cNvSpPr/>
          <p:nvPr/>
        </p:nvSpPr>
        <p:spPr>
          <a:xfrm rot="3226559">
            <a:off x="6267623" y="3601917"/>
            <a:ext cx="396737" cy="1625349"/>
          </a:xfrm>
          <a:prstGeom prst="curved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black"/>
              </a:solidFill>
            </a:endParaRPr>
          </a:p>
        </p:txBody>
      </p:sp>
    </p:spTree>
    <p:extLst>
      <p:ext uri="{BB962C8B-B14F-4D97-AF65-F5344CB8AC3E}">
        <p14:creationId xmlns:p14="http://schemas.microsoft.com/office/powerpoint/2010/main" val="417200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graphicEl>
                                              <a:dgm id="{6A4685A3-D3E4-4AD4-8BDA-698B6D483FE6}"/>
                                            </p:graphicEl>
                                          </p:spTgt>
                                        </p:tgtEl>
                                        <p:attrNameLst>
                                          <p:attrName>style.visibility</p:attrName>
                                        </p:attrNameLst>
                                      </p:cBhvr>
                                      <p:to>
                                        <p:strVal val="visible"/>
                                      </p:to>
                                    </p:set>
                                    <p:animEffect transition="in" filter="circle(in)">
                                      <p:cBhvr>
                                        <p:cTn id="7" dur="2000"/>
                                        <p:tgtEl>
                                          <p:spTgt spid="4">
                                            <p:graphicEl>
                                              <a:dgm id="{6A4685A3-D3E4-4AD4-8BDA-698B6D483FE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graphicEl>
                                              <a:dgm id="{824457DC-789D-4F95-A4DE-60372E24F436}"/>
                                            </p:graphicEl>
                                          </p:spTgt>
                                        </p:tgtEl>
                                        <p:attrNameLst>
                                          <p:attrName>style.visibility</p:attrName>
                                        </p:attrNameLst>
                                      </p:cBhvr>
                                      <p:to>
                                        <p:strVal val="visible"/>
                                      </p:to>
                                    </p:set>
                                    <p:animEffect transition="in" filter="circle(in)">
                                      <p:cBhvr>
                                        <p:cTn id="12" dur="2000"/>
                                        <p:tgtEl>
                                          <p:spTgt spid="4">
                                            <p:graphicEl>
                                              <a:dgm id="{824457DC-789D-4F95-A4DE-60372E24F43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graphicEl>
                                              <a:dgm id="{91CF45AF-60A9-4824-87C2-EED7B754C0E0}"/>
                                            </p:graphicEl>
                                          </p:spTgt>
                                        </p:tgtEl>
                                        <p:attrNameLst>
                                          <p:attrName>style.visibility</p:attrName>
                                        </p:attrNameLst>
                                      </p:cBhvr>
                                      <p:to>
                                        <p:strVal val="visible"/>
                                      </p:to>
                                    </p:set>
                                    <p:animEffect transition="in" filter="circle(in)">
                                      <p:cBhvr>
                                        <p:cTn id="17" dur="2000"/>
                                        <p:tgtEl>
                                          <p:spTgt spid="4">
                                            <p:graphicEl>
                                              <a:dgm id="{91CF45AF-60A9-4824-87C2-EED7B754C0E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71286" y="2601105"/>
            <a:ext cx="8077200" cy="1673352"/>
          </a:xfrm>
        </p:spPr>
        <p:txBody>
          <a:bodyPr/>
          <a:lstStyle/>
          <a:p>
            <a:r>
              <a:rPr lang="en-US" dirty="0"/>
              <a:t>What Type of Collaboration?</a:t>
            </a:r>
          </a:p>
        </p:txBody>
      </p:sp>
      <p:grpSp>
        <p:nvGrpSpPr>
          <p:cNvPr id="3" name="11 Grupo"/>
          <p:cNvGrpSpPr/>
          <p:nvPr/>
        </p:nvGrpSpPr>
        <p:grpSpPr>
          <a:xfrm>
            <a:off x="152400" y="152400"/>
            <a:ext cx="609600" cy="609600"/>
            <a:chOff x="8229600" y="381000"/>
            <a:chExt cx="609600" cy="609600"/>
          </a:xfrm>
        </p:grpSpPr>
        <p:sp>
          <p:nvSpPr>
            <p:cNvPr id="5" name="12 Rectángulo"/>
            <p:cNvSpPr/>
            <p:nvPr/>
          </p:nvSpPr>
          <p:spPr>
            <a:xfrm>
              <a:off x="8229600" y="381000"/>
              <a:ext cx="609600" cy="6096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Picture 2" descr="http://upload.wikimedia.org/wikipedia/en/thumb/b/bd/World_Bank_Logo.svg/200px-World_Bank_Logo.svg.png"/>
            <p:cNvPicPr>
              <a:picLocks noChangeAspect="1" noChangeArrowheads="1"/>
            </p:cNvPicPr>
            <p:nvPr/>
          </p:nvPicPr>
          <p:blipFill>
            <a:blip r:embed="rId2"/>
            <a:srcRect/>
            <a:stretch>
              <a:fillRect/>
            </a:stretch>
          </p:blipFill>
          <p:spPr bwMode="auto">
            <a:xfrm>
              <a:off x="8229600" y="381000"/>
              <a:ext cx="609600" cy="609600"/>
            </a:xfrm>
            <a:prstGeom prst="rect">
              <a:avLst/>
            </a:prstGeom>
            <a:noFill/>
          </p:spPr>
        </p:pic>
      </p:grpSp>
    </p:spTree>
    <p:extLst>
      <p:ext uri="{BB962C8B-B14F-4D97-AF65-F5344CB8AC3E}">
        <p14:creationId xmlns:p14="http://schemas.microsoft.com/office/powerpoint/2010/main" val="7069492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4450" name="Picture 2" descr="http://t2.gstatic.com/images?q=tbn:ANd9GcSGQZK7Jpv2LP-zJqIgHVjrJasugtgYi2pF8L80cHbWXGFfaDbWdVpo0nBz"/>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53029" y="1525244"/>
            <a:ext cx="6395301" cy="5281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6237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http://help.enhance2.co.uk/Sites/Enhance%20Help/library/images/Full%20width%20images-Pulling-togeth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6121" y="3927100"/>
            <a:ext cx="9153462" cy="2691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5981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0" name="Picture 2"/>
          <p:cNvPicPr>
            <a:picLocks noChangeAspect="1" noChangeArrowheads="1"/>
          </p:cNvPicPr>
          <p:nvPr/>
        </p:nvPicPr>
        <p:blipFill>
          <a:blip r:embed="rId2" cstate="print"/>
          <a:srcRect/>
          <a:stretch>
            <a:fillRect/>
          </a:stretch>
        </p:blipFill>
        <p:spPr bwMode="auto">
          <a:xfrm>
            <a:off x="1143000" y="1155700"/>
            <a:ext cx="6858000" cy="4914900"/>
          </a:xfrm>
          <a:prstGeom prst="rect">
            <a:avLst/>
          </a:prstGeom>
          <a:noFill/>
          <a:ln w="9525">
            <a:noFill/>
            <a:miter lim="800000"/>
            <a:headEnd/>
            <a:tailEnd/>
          </a:ln>
        </p:spPr>
      </p:pic>
    </p:spTree>
    <p:extLst>
      <p:ext uri="{BB962C8B-B14F-4D97-AF65-F5344CB8AC3E}">
        <p14:creationId xmlns:p14="http://schemas.microsoft.com/office/powerpoint/2010/main" val="1695217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839200" cy="1252728"/>
          </a:xfrm>
        </p:spPr>
        <p:txBody>
          <a:bodyPr>
            <a:normAutofit fontScale="90000"/>
          </a:bodyPr>
          <a:lstStyle/>
          <a:p>
            <a:r>
              <a:rPr lang="en-US" dirty="0"/>
              <a:t>Golden key: Everybody’s contribution could make a big difference</a:t>
            </a:r>
          </a:p>
        </p:txBody>
      </p:sp>
      <p:pic>
        <p:nvPicPr>
          <p:cNvPr id="103426" name="Picture 2" descr="http://www.cosc.brocku.ca/~bockusd/3p94/humour/snakes_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4331" y="1645920"/>
            <a:ext cx="8922995" cy="49225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745480" y="1965960"/>
            <a:ext cx="2453640" cy="115824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140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23850" y="381000"/>
            <a:ext cx="8077200" cy="1673352"/>
          </a:xfrm>
        </p:spPr>
        <p:txBody>
          <a:bodyPr>
            <a:noAutofit/>
          </a:bodyPr>
          <a:lstStyle/>
          <a:p>
            <a:r>
              <a:rPr lang="en-US" sz="6600" dirty="0">
                <a:solidFill>
                  <a:srgbClr val="FFFF00"/>
                </a:solidFill>
              </a:rPr>
              <a:t>In conclusion</a:t>
            </a:r>
          </a:p>
        </p:txBody>
      </p:sp>
      <p:grpSp>
        <p:nvGrpSpPr>
          <p:cNvPr id="4" name="Group 3"/>
          <p:cNvGrpSpPr/>
          <p:nvPr/>
        </p:nvGrpSpPr>
        <p:grpSpPr>
          <a:xfrm>
            <a:off x="117475" y="6150246"/>
            <a:ext cx="2168525" cy="659199"/>
            <a:chOff x="117475" y="6150246"/>
            <a:chExt cx="2168525" cy="659199"/>
          </a:xfrm>
        </p:grpSpPr>
        <p:pic>
          <p:nvPicPr>
            <p:cNvPr id="7"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7475" y="6150246"/>
              <a:ext cx="990600" cy="65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38200" y="6248400"/>
              <a:ext cx="1447800" cy="338554"/>
            </a:xfrm>
            <a:prstGeom prst="rect">
              <a:avLst/>
            </a:prstGeom>
            <a:noFill/>
          </p:spPr>
          <p:txBody>
            <a:bodyPr wrap="square" rtlCol="0">
              <a:spAutoFit/>
            </a:bodyPr>
            <a:lstStyle/>
            <a:p>
              <a:r>
                <a:rPr lang="en-US" sz="1600" b="1" dirty="0">
                  <a:latin typeface="Tahoma" panose="020B0604030504040204" pitchFamily="34" charset="0"/>
                  <a:ea typeface="Tahoma" panose="020B0604030504040204" pitchFamily="34" charset="0"/>
                  <a:cs typeface="Tahoma" panose="020B0604030504040204" pitchFamily="34" charset="0"/>
                </a:rPr>
                <a:t>@</a:t>
              </a:r>
              <a:r>
                <a:rPr lang="es-MX" sz="1600" b="1" dirty="0" err="1">
                  <a:latin typeface="Tahoma" panose="020B0604030504040204" pitchFamily="34" charset="0"/>
                  <a:ea typeface="Tahoma" panose="020B0604030504040204" pitchFamily="34" charset="0"/>
                  <a:cs typeface="Tahoma" panose="020B0604030504040204" pitchFamily="34" charset="0"/>
                </a:rPr>
                <a:t>fmarmole</a:t>
              </a:r>
              <a:endParaRPr lang="en-US" sz="1600" b="1" dirty="0">
                <a:latin typeface="Tahoma" panose="020B0604030504040204" pitchFamily="34" charset="0"/>
                <a:ea typeface="Tahoma" panose="020B0604030504040204" pitchFamily="34" charset="0"/>
                <a:cs typeface="Tahoma" panose="020B0604030504040204" pitchFamily="34" charset="0"/>
              </a:endParaRPr>
            </a:p>
          </p:txBody>
        </p:sp>
      </p:grpSp>
      <p:sp>
        <p:nvSpPr>
          <p:cNvPr id="9" name="TextBox 8"/>
          <p:cNvSpPr txBox="1"/>
          <p:nvPr/>
        </p:nvSpPr>
        <p:spPr>
          <a:xfrm>
            <a:off x="5152571" y="6343522"/>
            <a:ext cx="3991430" cy="338554"/>
          </a:xfrm>
          <a:prstGeom prst="rect">
            <a:avLst/>
          </a:prstGeom>
          <a:noFill/>
        </p:spPr>
        <p:txBody>
          <a:bodyPr wrap="square" rtlCol="0">
            <a:spAutoFit/>
          </a:bodyPr>
          <a:lstStyle/>
          <a:p>
            <a:r>
              <a:rPr lang="en-US" sz="1600" b="1" dirty="0">
                <a:solidFill>
                  <a:srgbClr val="92D050"/>
                </a:solidFill>
                <a:latin typeface="Tahoma" panose="020B0604030504040204" pitchFamily="34" charset="0"/>
                <a:ea typeface="Tahoma" panose="020B0604030504040204" pitchFamily="34" charset="0"/>
                <a:cs typeface="Tahoma" panose="020B0604030504040204" pitchFamily="34" charset="0"/>
              </a:rPr>
              <a:t>Email:</a:t>
            </a:r>
            <a:r>
              <a:rPr lang="en-US" sz="1600" b="1" dirty="0">
                <a:latin typeface="Tahoma" panose="020B0604030504040204" pitchFamily="34" charset="0"/>
                <a:ea typeface="Tahoma" panose="020B0604030504040204" pitchFamily="34" charset="0"/>
                <a:cs typeface="Tahoma" panose="020B0604030504040204" pitchFamily="34" charset="0"/>
              </a:rPr>
              <a:t> </a:t>
            </a:r>
            <a:r>
              <a:rPr lang="es-MX" sz="1600" b="1" dirty="0">
                <a:latin typeface="Tahoma" panose="020B0604030504040204" pitchFamily="34" charset="0"/>
                <a:ea typeface="Tahoma" panose="020B0604030504040204" pitchFamily="34" charset="0"/>
                <a:cs typeface="Tahoma" panose="020B0604030504040204" pitchFamily="34" charset="0"/>
              </a:rPr>
              <a:t>fmarmolejo@worldbank.org</a:t>
            </a:r>
            <a:endParaRPr lang="en-US" sz="1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362734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1" name="Rectangle 3"/>
          <p:cNvSpPr>
            <a:spLocks noGrp="1" noChangeArrowheads="1"/>
          </p:cNvSpPr>
          <p:nvPr>
            <p:ph type="title"/>
          </p:nvPr>
        </p:nvSpPr>
        <p:spPr>
          <a:xfrm>
            <a:off x="391887" y="195943"/>
            <a:ext cx="8719456" cy="1250950"/>
          </a:xfrm>
        </p:spPr>
        <p:txBody>
          <a:bodyPr>
            <a:normAutofit/>
          </a:bodyPr>
          <a:lstStyle/>
          <a:p>
            <a:pPr>
              <a:defRPr/>
            </a:pPr>
            <a:r>
              <a:rPr lang="en-US" sz="4000" dirty="0">
                <a:solidFill>
                  <a:srgbClr val="FFFF00"/>
                </a:solidFill>
              </a:rPr>
              <a:t>Shifting our paradigm</a:t>
            </a:r>
          </a:p>
        </p:txBody>
      </p:sp>
      <p:graphicFrame>
        <p:nvGraphicFramePr>
          <p:cNvPr id="8" name="Diagram 7"/>
          <p:cNvGraphicFramePr/>
          <p:nvPr>
            <p:extLst>
              <p:ext uri="{D42A27DB-BD31-4B8C-83A1-F6EECF244321}">
                <p14:modId xmlns:p14="http://schemas.microsoft.com/office/powerpoint/2010/main" val="3438376014"/>
              </p:ext>
            </p:extLst>
          </p:nvPr>
        </p:nvGraphicFramePr>
        <p:xfrm>
          <a:off x="68946" y="2376715"/>
          <a:ext cx="40386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extLst>
              <p:ext uri="{D42A27DB-BD31-4B8C-83A1-F6EECF244321}">
                <p14:modId xmlns:p14="http://schemas.microsoft.com/office/powerpoint/2010/main" val="3024172699"/>
              </p:ext>
            </p:extLst>
          </p:nvPr>
        </p:nvGraphicFramePr>
        <p:xfrm>
          <a:off x="5163450" y="2362200"/>
          <a:ext cx="3886200" cy="4114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846372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4"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from="(-#ppt_w/2)" to="(#ppt_x)" calcmode="lin" valueType="num">
                                      <p:cBhvr>
                                        <p:cTn id="11" dur="600" fill="hold">
                                          <p:stCondLst>
                                            <p:cond delay="0"/>
                                          </p:stCondLst>
                                        </p:cTn>
                                        <p:tgtEl>
                                          <p:spTgt spid="9"/>
                                        </p:tgtEl>
                                        <p:attrNameLst>
                                          <p:attrName>ppt_x</p:attrName>
                                        </p:attrNameLst>
                                      </p:cBhvr>
                                    </p:anim>
                                    <p:anim from="0" to="-1.0" calcmode="lin" valueType="num">
                                      <p:cBhvr>
                                        <p:cTn id="12" dur="200" decel="50000" autoRev="1" fill="hold">
                                          <p:stCondLst>
                                            <p:cond delay="600"/>
                                          </p:stCondLst>
                                        </p:cTn>
                                        <p:tgtEl>
                                          <p:spTgt spid="9"/>
                                        </p:tgtEl>
                                        <p:attrNameLst>
                                          <p:attrName>xshear</p:attrName>
                                        </p:attrNameLst>
                                      </p:cBhvr>
                                    </p:anim>
                                    <p:animScale>
                                      <p:cBhvr>
                                        <p:cTn id="13" dur="200" decel="100000" autoRev="1" fill="hold">
                                          <p:stCondLst>
                                            <p:cond delay="600"/>
                                          </p:stCondLst>
                                        </p:cTn>
                                        <p:tgtEl>
                                          <p:spTgt spid="9"/>
                                        </p:tgtEl>
                                      </p:cBhvr>
                                      <p:from x="100000" y="100000"/>
                                      <p:to x="80000" y="100000"/>
                                    </p:animScale>
                                    <p:anim by="(#ppt_h/3+#ppt_w*0.1)" calcmode="lin" valueType="num">
                                      <p:cBhvr additive="sum">
                                        <p:cTn id="14" dur="200" decel="100000" autoRev="1" fill="hold">
                                          <p:stCondLst>
                                            <p:cond delay="600"/>
                                          </p:stCondLst>
                                        </p:cTn>
                                        <p:tgtEl>
                                          <p:spTgt spid="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idx="1"/>
          </p:nvPr>
        </p:nvSpPr>
        <p:spPr>
          <a:xfrm>
            <a:off x="914400" y="1524000"/>
            <a:ext cx="7543800" cy="3657600"/>
          </a:xfrm>
        </p:spPr>
        <p:txBody>
          <a:bodyPr/>
          <a:lstStyle/>
          <a:p>
            <a:r>
              <a:rPr lang="en-US" dirty="0"/>
              <a:t>What it may work in one case</a:t>
            </a:r>
          </a:p>
          <a:p>
            <a:endParaRPr lang="en-US" dirty="0"/>
          </a:p>
        </p:txBody>
      </p:sp>
      <p:pic>
        <p:nvPicPr>
          <p:cNvPr id="30723" name="Picture 3" descr="Auto3"/>
          <p:cNvPicPr>
            <a:picLocks noChangeAspect="1" noChangeArrowheads="1"/>
          </p:cNvPicPr>
          <p:nvPr/>
        </p:nvPicPr>
        <p:blipFill>
          <a:blip r:embed="rId3" cstate="email"/>
          <a:srcRect/>
          <a:stretch>
            <a:fillRect/>
          </a:stretch>
        </p:blipFill>
        <p:spPr bwMode="auto">
          <a:xfrm>
            <a:off x="685800" y="2286000"/>
            <a:ext cx="7848600" cy="2719388"/>
          </a:xfrm>
          <a:prstGeom prst="rect">
            <a:avLst/>
          </a:prstGeom>
          <a:noFill/>
          <a:ln w="9525">
            <a:noFill/>
            <a:miter lim="800000"/>
            <a:headEnd/>
            <a:tailEnd/>
          </a:ln>
        </p:spPr>
      </p:pic>
      <p:sp>
        <p:nvSpPr>
          <p:cNvPr id="537604" name="Rectangle 4"/>
          <p:cNvSpPr>
            <a:spLocks noChangeArrowheads="1"/>
          </p:cNvSpPr>
          <p:nvPr/>
        </p:nvSpPr>
        <p:spPr bwMode="auto">
          <a:xfrm>
            <a:off x="785813" y="0"/>
            <a:ext cx="7932737" cy="1143000"/>
          </a:xfrm>
          <a:prstGeom prst="rect">
            <a:avLst/>
          </a:prstGeom>
          <a:noFill/>
          <a:ln w="9525">
            <a:noFill/>
            <a:miter lim="800000"/>
            <a:headEnd/>
            <a:tailEnd/>
          </a:ln>
        </p:spPr>
        <p:txBody>
          <a:bodyPr anchor="ctr"/>
          <a:lstStyle/>
          <a:p>
            <a:pPr>
              <a:lnSpc>
                <a:spcPct val="85000"/>
              </a:lnSpc>
              <a:defRPr/>
            </a:pPr>
            <a:r>
              <a:rPr lang="en-US" sz="4400" dirty="0">
                <a:solidFill>
                  <a:prstClr val="white"/>
                </a:solidFill>
                <a:latin typeface="Corbel"/>
              </a:rPr>
              <a:t>There is no magic formula…</a:t>
            </a:r>
          </a:p>
        </p:txBody>
      </p:sp>
      <p:sp>
        <p:nvSpPr>
          <p:cNvPr id="537605" name="Rectangle 5"/>
          <p:cNvSpPr>
            <a:spLocks noChangeArrowheads="1"/>
          </p:cNvSpPr>
          <p:nvPr/>
        </p:nvSpPr>
        <p:spPr bwMode="auto">
          <a:xfrm>
            <a:off x="1071563" y="5429250"/>
            <a:ext cx="7543800" cy="1428750"/>
          </a:xfrm>
          <a:prstGeom prst="rect">
            <a:avLst/>
          </a:prstGeom>
          <a:noFill/>
          <a:ln w="9525">
            <a:noFill/>
            <a:miter lim="800000"/>
            <a:headEnd/>
            <a:tailEnd/>
          </a:ln>
          <a:effectLst/>
        </p:spPr>
        <p:txBody>
          <a:bodyPr/>
          <a:lstStyle/>
          <a:p>
            <a:pPr marL="342900" indent="-342900">
              <a:spcBef>
                <a:spcPct val="20000"/>
              </a:spcBef>
              <a:buSzPct val="70000"/>
              <a:buFont typeface="Wingdings" pitchFamily="2" charset="2"/>
              <a:buNone/>
              <a:defRPr/>
            </a:pPr>
            <a:r>
              <a:rPr lang="en-US" sz="3200" dirty="0">
                <a:solidFill>
                  <a:srgbClr val="C5E5FF"/>
                </a:solidFill>
                <a:latin typeface="Corbel"/>
              </a:rPr>
              <a:t>…it is not necessarily the best solution in other cases</a:t>
            </a:r>
          </a:p>
        </p:txBody>
      </p:sp>
      <p:sp>
        <p:nvSpPr>
          <p:cNvPr id="537606" name="Rectangle 6"/>
          <p:cNvSpPr>
            <a:spLocks noChangeArrowheads="1"/>
          </p:cNvSpPr>
          <p:nvPr/>
        </p:nvSpPr>
        <p:spPr bwMode="auto">
          <a:xfrm>
            <a:off x="3276600" y="2286000"/>
            <a:ext cx="5257800" cy="2857500"/>
          </a:xfrm>
          <a:prstGeom prst="rect">
            <a:avLst/>
          </a:prstGeom>
          <a:solidFill>
            <a:schemeClr val="bg1"/>
          </a:solidFill>
          <a:ln w="9525" algn="ctr">
            <a:noFill/>
            <a:miter lim="800000"/>
            <a:headEnd/>
            <a:tailEnd/>
          </a:ln>
        </p:spPr>
        <p:txBody>
          <a:bodyPr wrap="none"/>
          <a:lstStyle/>
          <a:p>
            <a:endParaRPr lang="en-US">
              <a:solidFill>
                <a:prstClr val="white"/>
              </a:solidFill>
            </a:endParaRPr>
          </a:p>
        </p:txBody>
      </p:sp>
    </p:spTree>
    <p:extLst>
      <p:ext uri="{BB962C8B-B14F-4D97-AF65-F5344CB8AC3E}">
        <p14:creationId xmlns:p14="http://schemas.microsoft.com/office/powerpoint/2010/main" val="2834335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37606"/>
                                        </p:tgtEl>
                                      </p:cBhvr>
                                    </p:animEffect>
                                    <p:set>
                                      <p:cBhvr>
                                        <p:cTn id="7" dur="1" fill="hold">
                                          <p:stCondLst>
                                            <p:cond delay="499"/>
                                          </p:stCondLst>
                                        </p:cTn>
                                        <p:tgtEl>
                                          <p:spTgt spid="537606"/>
                                        </p:tgtEl>
                                        <p:attrNameLst>
                                          <p:attrName>style.visibility</p:attrName>
                                        </p:attrNameLst>
                                      </p:cBhvr>
                                      <p:to>
                                        <p:strVal val="hidden"/>
                                      </p:to>
                                    </p:set>
                                  </p:childTnLst>
                                </p:cTn>
                              </p:par>
                              <p:par>
                                <p:cTn id="8" presetID="8" presetClass="entr" presetSubtype="16" fill="hold" grpId="0" nodeType="withEffect">
                                  <p:stCondLst>
                                    <p:cond delay="0"/>
                                  </p:stCondLst>
                                  <p:childTnLst>
                                    <p:set>
                                      <p:cBhvr>
                                        <p:cTn id="9" dur="1" fill="hold">
                                          <p:stCondLst>
                                            <p:cond delay="0"/>
                                          </p:stCondLst>
                                        </p:cTn>
                                        <p:tgtEl>
                                          <p:spTgt spid="537605"/>
                                        </p:tgtEl>
                                        <p:attrNameLst>
                                          <p:attrName>style.visibility</p:attrName>
                                        </p:attrNameLst>
                                      </p:cBhvr>
                                      <p:to>
                                        <p:strVal val="visible"/>
                                      </p:to>
                                    </p:set>
                                    <p:animEffect transition="in" filter="diamond(in)">
                                      <p:cBhvr>
                                        <p:cTn id="10" dur="1000"/>
                                        <p:tgtEl>
                                          <p:spTgt spid="537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05" grpId="0"/>
      <p:bldP spid="5376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ctrTitle"/>
          </p:nvPr>
        </p:nvSpPr>
        <p:spPr>
          <a:xfrm>
            <a:off x="1905000" y="2133600"/>
            <a:ext cx="5638800" cy="1143000"/>
          </a:xfrm>
        </p:spPr>
        <p:txBody>
          <a:bodyPr/>
          <a:lstStyle/>
          <a:p>
            <a:r>
              <a:rPr lang="en-US" dirty="0"/>
              <a:t>The future . . . Today!</a:t>
            </a:r>
          </a:p>
        </p:txBody>
      </p:sp>
      <p:pic>
        <p:nvPicPr>
          <p:cNvPr id="349187" name="GP29.AVI">
            <a:hlinkClick r:id="" action="ppaction://media"/>
          </p:cNvPr>
          <p:cNvPicPr>
            <a:picLocks noRot="1" noChangeAspect="1" noChangeArrowheads="1"/>
          </p:cNvPicPr>
          <p:nvPr>
            <a:videoFile r:link="rId2"/>
          </p:nvPr>
        </p:nvPicPr>
        <p:blipFill>
          <a:blip r:embed="rId4" cstate="print"/>
          <a:srcRect/>
          <a:stretch>
            <a:fillRect/>
          </a:stretch>
        </p:blipFill>
        <p:spPr bwMode="auto">
          <a:xfrm>
            <a:off x="4191000" y="4267200"/>
            <a:ext cx="1524000" cy="1143000"/>
          </a:xfrm>
          <a:prstGeom prst="rect">
            <a:avLst/>
          </a:prstGeom>
          <a:noFill/>
        </p:spPr>
      </p:pic>
      <p:graphicFrame>
        <p:nvGraphicFramePr>
          <p:cNvPr id="349189" name="Object 5">
            <a:hlinkClick r:id="" action="ppaction://ole?verb=0"/>
          </p:cNvPr>
          <p:cNvGraphicFramePr>
            <a:graphicFrameLocks/>
          </p:cNvGraphicFramePr>
          <p:nvPr>
            <p:extLst/>
          </p:nvPr>
        </p:nvGraphicFramePr>
        <p:xfrm>
          <a:off x="3048000" y="2971800"/>
          <a:ext cx="3049588" cy="3371850"/>
        </p:xfrm>
        <a:graphic>
          <a:graphicData uri="http://schemas.openxmlformats.org/presentationml/2006/ole">
            <mc:AlternateContent xmlns:mc="http://schemas.openxmlformats.org/markup-compatibility/2006">
              <mc:Choice xmlns:v="urn:schemas-microsoft-com:vml" Requires="v">
                <p:oleObj spid="_x0000_s1031" name="Clip" r:id="rId5" imgW="3943080" imgH="3966840" progId="">
                  <p:embed/>
                </p:oleObj>
              </mc:Choice>
              <mc:Fallback>
                <p:oleObj name="Clip" r:id="rId5" imgW="3943080" imgH="3966840" progId="">
                  <p:embed/>
                  <p:pic>
                    <p:nvPicPr>
                      <p:cNvPr id="349189" name="Object 5">
                        <a:hlinkClick r:id="" action="ppaction://ole?verb=0"/>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2971800"/>
                        <a:ext cx="3049588" cy="3371850"/>
                      </a:xfrm>
                      <a:prstGeom prst="rect">
                        <a:avLst/>
                      </a:prstGeom>
                      <a:noFill/>
                      <a:ln>
                        <a:noFill/>
                      </a:ln>
                      <a:effectLst/>
                      <a:extLst/>
                    </p:spPr>
                  </p:pic>
                </p:oleObj>
              </mc:Fallback>
            </mc:AlternateContent>
          </a:graphicData>
        </a:graphic>
      </p:graphicFrame>
      <p:grpSp>
        <p:nvGrpSpPr>
          <p:cNvPr id="10" name="Group 9">
            <a:extLst>
              <a:ext uri="{FF2B5EF4-FFF2-40B4-BE49-F238E27FC236}">
                <a16:creationId xmlns="" xmlns:a16="http://schemas.microsoft.com/office/drawing/2014/main" id="{D3FA6B0A-A663-400D-A91F-57B6494B79A2}"/>
              </a:ext>
            </a:extLst>
          </p:cNvPr>
          <p:cNvGrpSpPr/>
          <p:nvPr/>
        </p:nvGrpSpPr>
        <p:grpSpPr>
          <a:xfrm>
            <a:off x="-1857" y="6122000"/>
            <a:ext cx="2168525" cy="659199"/>
            <a:chOff x="117475" y="6135732"/>
            <a:chExt cx="2168525" cy="659199"/>
          </a:xfrm>
        </p:grpSpPr>
        <p:pic>
          <p:nvPicPr>
            <p:cNvPr id="11" name="Picture 6">
              <a:extLst>
                <a:ext uri="{FF2B5EF4-FFF2-40B4-BE49-F238E27FC236}">
                  <a16:creationId xmlns="" xmlns:a16="http://schemas.microsoft.com/office/drawing/2014/main" id="{B5854763-BE89-4E9F-B479-F52B3F79224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7475" y="6135732"/>
              <a:ext cx="990600" cy="65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 xmlns:a16="http://schemas.microsoft.com/office/drawing/2014/main" id="{566A4AC9-5EE9-4E26-9488-EAB572237217}"/>
                </a:ext>
              </a:extLst>
            </p:cNvPr>
            <p:cNvSpPr txBox="1"/>
            <p:nvPr/>
          </p:nvSpPr>
          <p:spPr>
            <a:xfrm>
              <a:off x="838200" y="6248400"/>
              <a:ext cx="1447800" cy="338554"/>
            </a:xfrm>
            <a:prstGeom prst="rect">
              <a:avLst/>
            </a:prstGeom>
            <a:noFill/>
          </p:spPr>
          <p:txBody>
            <a:bodyPr wrap="square" rtlCol="0">
              <a:spAutoFit/>
            </a:bodyPr>
            <a:lstStyle/>
            <a:p>
              <a:r>
                <a:rPr lang="en-US" sz="1600" b="1" dirty="0">
                  <a:latin typeface="Tahoma" panose="020B0604030504040204" pitchFamily="34" charset="0"/>
                  <a:ea typeface="Tahoma" panose="020B0604030504040204" pitchFamily="34" charset="0"/>
                  <a:cs typeface="Tahoma" panose="020B0604030504040204" pitchFamily="34" charset="0"/>
                </a:rPr>
                <a:t>@</a:t>
              </a:r>
              <a:r>
                <a:rPr lang="es-MX" sz="1600" b="1" dirty="0" err="1">
                  <a:latin typeface="Tahoma" panose="020B0604030504040204" pitchFamily="34" charset="0"/>
                  <a:ea typeface="Tahoma" panose="020B0604030504040204" pitchFamily="34" charset="0"/>
                  <a:cs typeface="Tahoma" panose="020B0604030504040204" pitchFamily="34" charset="0"/>
                </a:rPr>
                <a:t>fmarmole</a:t>
              </a:r>
              <a:endParaRPr lang="en-US" sz="1600" b="1" dirty="0">
                <a:latin typeface="Tahoma" panose="020B0604030504040204" pitchFamily="34" charset="0"/>
                <a:ea typeface="Tahoma" panose="020B0604030504040204" pitchFamily="34" charset="0"/>
                <a:cs typeface="Tahoma" panose="020B0604030504040204" pitchFamily="34" charset="0"/>
              </a:endParaRPr>
            </a:p>
          </p:txBody>
        </p:sp>
      </p:grpSp>
      <p:sp>
        <p:nvSpPr>
          <p:cNvPr id="13" name="TextBox 12">
            <a:extLst>
              <a:ext uri="{FF2B5EF4-FFF2-40B4-BE49-F238E27FC236}">
                <a16:creationId xmlns="" xmlns:a16="http://schemas.microsoft.com/office/drawing/2014/main" id="{473AF2AC-FDAA-4276-BFC8-DBCCD5FBB1B3}"/>
              </a:ext>
            </a:extLst>
          </p:cNvPr>
          <p:cNvSpPr txBox="1"/>
          <p:nvPr/>
        </p:nvSpPr>
        <p:spPr>
          <a:xfrm>
            <a:off x="5152571" y="6343522"/>
            <a:ext cx="3991430" cy="338554"/>
          </a:xfrm>
          <a:prstGeom prst="rect">
            <a:avLst/>
          </a:prstGeom>
          <a:noFill/>
        </p:spPr>
        <p:txBody>
          <a:bodyPr wrap="square" rtlCol="0">
            <a:spAutoFit/>
          </a:bodyPr>
          <a:lstStyle/>
          <a:p>
            <a:r>
              <a:rPr lang="en-US" sz="1600" b="1" dirty="0">
                <a:solidFill>
                  <a:srgbClr val="92D050"/>
                </a:solidFill>
                <a:latin typeface="Tahoma" panose="020B0604030504040204" pitchFamily="34" charset="0"/>
                <a:ea typeface="Tahoma" panose="020B0604030504040204" pitchFamily="34" charset="0"/>
                <a:cs typeface="Tahoma" panose="020B0604030504040204" pitchFamily="34" charset="0"/>
              </a:rPr>
              <a:t>Email:</a:t>
            </a:r>
            <a:r>
              <a:rPr lang="en-US" sz="1600" b="1" dirty="0">
                <a:latin typeface="Tahoma" panose="020B0604030504040204" pitchFamily="34" charset="0"/>
                <a:ea typeface="Tahoma" panose="020B0604030504040204" pitchFamily="34" charset="0"/>
                <a:cs typeface="Tahoma" panose="020B0604030504040204" pitchFamily="34" charset="0"/>
              </a:rPr>
              <a:t> </a:t>
            </a:r>
            <a:r>
              <a:rPr lang="es-MX" sz="1600" b="1" dirty="0">
                <a:latin typeface="Tahoma" panose="020B0604030504040204" pitchFamily="34" charset="0"/>
                <a:ea typeface="Tahoma" panose="020B0604030504040204" pitchFamily="34" charset="0"/>
                <a:cs typeface="Tahoma" panose="020B0604030504040204" pitchFamily="34" charset="0"/>
              </a:rPr>
              <a:t>fmarmolejo@worldbank.org</a:t>
            </a:r>
            <a:endParaRPr lang="en-US" sz="1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07468148"/>
      </p:ext>
    </p:extLst>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349187"/>
                </p:tgtEl>
              </p:cMediaNode>
            </p:vide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ChangeArrowheads="1"/>
          </p:cNvSpPr>
          <p:nvPr/>
        </p:nvSpPr>
        <p:spPr bwMode="auto">
          <a:xfrm>
            <a:off x="6019800" y="6096000"/>
            <a:ext cx="1752600" cy="533400"/>
          </a:xfrm>
          <a:prstGeom prst="rect">
            <a:avLst/>
          </a:prstGeom>
          <a:solidFill>
            <a:srgbClr val="996600"/>
          </a:solidFill>
          <a:ln w="12700">
            <a:miter lim="800000"/>
            <a:headEnd type="none" w="sm" len="sm"/>
            <a:tailEnd type="none" w="sm" len="sm"/>
          </a:ln>
          <a:effectLst/>
          <a:scene3d>
            <a:camera prst="legacyPerspectiveBottomLeft"/>
            <a:lightRig rig="legacyFlat3" dir="t"/>
          </a:scene3d>
          <a:sp3d extrusionH="887400" prstMaterial="legacyMatte">
            <a:bevelT w="13500" h="13500" prst="angle"/>
            <a:bevelB w="13500" h="13500" prst="angle"/>
            <a:extrusionClr>
              <a:srgbClr val="996600"/>
            </a:extrusionClr>
          </a:sp3d>
          <a:extLst>
            <a:ext uri="{AF507438-7753-43E0-B8FC-AC1667EBCBE1}">
              <a14:hiddenEffects xmlns:a14="http://schemas.microsoft.com/office/drawing/2010/main">
                <a:effectLst>
                  <a:outerShdw sy="-50000" kx="2453608" rotWithShape="0">
                    <a:schemeClr val="bg2"/>
                  </a:outerShdw>
                </a:effectLst>
              </a14:hiddenEffects>
            </a:ext>
          </a:extLst>
        </p:spPr>
        <p:txBody>
          <a:bodyPr wrap="none" anchor="ctr">
            <a:flatTx/>
          </a:bodyPr>
          <a:lstStyle/>
          <a:p>
            <a:endParaRPr lang="en-US">
              <a:solidFill>
                <a:prstClr val="white"/>
              </a:solidFill>
            </a:endParaRPr>
          </a:p>
        </p:txBody>
      </p:sp>
      <p:grpSp>
        <p:nvGrpSpPr>
          <p:cNvPr id="516099" name="Group 3"/>
          <p:cNvGrpSpPr>
            <a:grpSpLocks/>
          </p:cNvGrpSpPr>
          <p:nvPr/>
        </p:nvGrpSpPr>
        <p:grpSpPr bwMode="auto">
          <a:xfrm>
            <a:off x="1905000" y="4800600"/>
            <a:ext cx="5715000" cy="1112838"/>
            <a:chOff x="912" y="576"/>
            <a:chExt cx="3744" cy="1296"/>
          </a:xfrm>
        </p:grpSpPr>
        <p:sp>
          <p:nvSpPr>
            <p:cNvPr id="516100" name="Rectangle 4"/>
            <p:cNvSpPr>
              <a:spLocks noChangeArrowheads="1"/>
            </p:cNvSpPr>
            <p:nvPr/>
          </p:nvSpPr>
          <p:spPr bwMode="auto">
            <a:xfrm>
              <a:off x="912" y="576"/>
              <a:ext cx="3744" cy="1296"/>
            </a:xfrm>
            <a:prstGeom prst="rect">
              <a:avLst/>
            </a:prstGeom>
            <a:solidFill>
              <a:srgbClr val="996600"/>
            </a:solidFill>
            <a:ln>
              <a:noFill/>
            </a:ln>
            <a:effectLst/>
            <a:scene3d>
              <a:camera prst="legacyObliqueBottomLeft"/>
              <a:lightRig rig="legacyFlat3" dir="t"/>
            </a:scene3d>
            <a:sp3d extrusionH="430200" prstMaterial="legacyMatte">
              <a:bevelT w="13500" h="13500" prst="angle"/>
              <a:bevelB w="13500" h="13500" prst="angle"/>
              <a:extrusionClr>
                <a:srgbClr val="996600"/>
              </a:extrusionClr>
            </a:sp3d>
            <a:extLst>
              <a:ext uri="{91240B29-F687-4F45-9708-019B960494DF}">
                <a14:hiddenLine xmlns:a14="http://schemas.microsoft.com/office/drawing/2010/main" w="12700">
                  <a:noFill/>
                  <a:miter lim="800000"/>
                  <a:headEnd type="none" w="sm" len="sm"/>
                  <a:tailEnd type="none" w="sm" len="sm"/>
                </a14:hiddenLine>
              </a:ext>
              <a:ext uri="{AF507438-7753-43E0-B8FC-AC1667EBCBE1}">
                <a14:hiddenEffects xmlns:a14="http://schemas.microsoft.com/office/drawing/2010/main">
                  <a:effectLst>
                    <a:outerShdw sy="-50000" kx="2453608" rotWithShape="0">
                      <a:srgbClr val="808080"/>
                    </a:outerShdw>
                  </a:effectLst>
                </a14:hiddenEffects>
              </a:ext>
            </a:extLst>
          </p:spPr>
          <p:txBody>
            <a:bodyPr wrap="none" anchor="ctr">
              <a:flatTx/>
            </a:bodyPr>
            <a:lstStyle/>
            <a:p>
              <a:endParaRPr lang="en-US">
                <a:solidFill>
                  <a:prstClr val="white"/>
                </a:solidFill>
              </a:endParaRPr>
            </a:p>
          </p:txBody>
        </p:sp>
        <p:sp>
          <p:nvSpPr>
            <p:cNvPr id="516101" name="Text Box 5"/>
            <p:cNvSpPr txBox="1">
              <a:spLocks noChangeArrowheads="1"/>
            </p:cNvSpPr>
            <p:nvPr/>
          </p:nvSpPr>
          <p:spPr bwMode="auto">
            <a:xfrm>
              <a:off x="1200" y="768"/>
              <a:ext cx="3264" cy="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18900000" algn="ctr" rotWithShape="0">
                      <a:schemeClr val="bg2"/>
                    </a:outerShdw>
                  </a:effectLst>
                </a14:hiddenEffects>
              </a:ext>
            </a:extLst>
          </p:spPr>
          <p:txBody>
            <a:bodyPr>
              <a:spAutoFit/>
            </a:bodyPr>
            <a:lstStyle/>
            <a:p>
              <a:pPr algn="ctr">
                <a:spcBef>
                  <a:spcPct val="50000"/>
                </a:spcBef>
              </a:pPr>
              <a:r>
                <a:rPr lang="en-US">
                  <a:solidFill>
                    <a:prstClr val="white"/>
                  </a:solidFill>
                  <a:latin typeface="Arial" charset="0"/>
                </a:rPr>
                <a:t>“ The trouble with our times is that the future is not what it used to be ”</a:t>
              </a:r>
            </a:p>
          </p:txBody>
        </p:sp>
      </p:grpSp>
      <p:sp>
        <p:nvSpPr>
          <p:cNvPr id="516102" name="Text Box 6"/>
          <p:cNvSpPr txBox="1">
            <a:spLocks noChangeArrowheads="1"/>
          </p:cNvSpPr>
          <p:nvPr/>
        </p:nvSpPr>
        <p:spPr bwMode="auto">
          <a:xfrm>
            <a:off x="6096000" y="6172200"/>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solidFill>
                  <a:srgbClr val="FFCC00"/>
                </a:solidFill>
                <a:latin typeface="Bookman Old Style" pitchFamily="18" charset="0"/>
              </a:rPr>
              <a:t>Paul Valéry</a:t>
            </a:r>
          </a:p>
        </p:txBody>
      </p:sp>
      <p:pic>
        <p:nvPicPr>
          <p:cNvPr id="516103" name="Picture 7" descr="flore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0" y="152400"/>
            <a:ext cx="3248025"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01967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734FF3AF-FA21-415C-AF6A-AEC5A268772A}"/>
              </a:ext>
            </a:extLst>
          </p:cNvPr>
          <p:cNvSpPr>
            <a:spLocks noGrp="1"/>
          </p:cNvSpPr>
          <p:nvPr>
            <p:ph type="ctrTitle"/>
          </p:nvPr>
        </p:nvSpPr>
        <p:spPr>
          <a:xfrm>
            <a:off x="732099" y="1573347"/>
            <a:ext cx="8077200" cy="1673352"/>
          </a:xfrm>
        </p:spPr>
        <p:txBody>
          <a:bodyPr>
            <a:noAutofit/>
          </a:bodyPr>
          <a:lstStyle/>
          <a:p>
            <a:r>
              <a:rPr lang="en-US" sz="4800" dirty="0"/>
              <a:t>In an increasingly interconnected world, regional integration is key for development</a:t>
            </a:r>
          </a:p>
        </p:txBody>
      </p:sp>
    </p:spTree>
    <p:extLst>
      <p:ext uri="{BB962C8B-B14F-4D97-AF65-F5344CB8AC3E}">
        <p14:creationId xmlns:p14="http://schemas.microsoft.com/office/powerpoint/2010/main" val="21298993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66988" y="136525"/>
            <a:ext cx="2081212"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00588" y="136525"/>
            <a:ext cx="2081212"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a:xfrm>
            <a:off x="284163" y="1314450"/>
            <a:ext cx="8832850" cy="3022600"/>
          </a:xfrm>
          <a:prstGeom prst="rect">
            <a:avLst/>
          </a:prstGeom>
        </p:spPr>
        <p:txBody>
          <a:bodyPr/>
          <a:lst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6BB1C9"/>
              </a:buClr>
              <a:buFont typeface="Arial" pitchFamily="34"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585CF"/>
              </a:buClr>
              <a:buFont typeface="Arial" pitchFamily="34"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7E6BC9"/>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algn="ctr" eaLnBrk="1" hangingPunct="1">
              <a:lnSpc>
                <a:spcPct val="80000"/>
              </a:lnSpc>
              <a:buClr>
                <a:srgbClr val="CEB966"/>
              </a:buClr>
              <a:buFont typeface="Wingdings" pitchFamily="2" charset="2"/>
              <a:buNone/>
            </a:pPr>
            <a:r>
              <a:rPr lang="en-US" sz="2000" dirty="0">
                <a:solidFill>
                  <a:prstClr val="white"/>
                </a:solidFill>
              </a:rPr>
              <a:t>Francisco </a:t>
            </a:r>
            <a:r>
              <a:rPr lang="en-US" sz="2000" dirty="0" err="1">
                <a:solidFill>
                  <a:prstClr val="white"/>
                </a:solidFill>
              </a:rPr>
              <a:t>Marmolejo</a:t>
            </a:r>
            <a:endParaRPr lang="en-US" sz="2000" dirty="0">
              <a:solidFill>
                <a:prstClr val="white"/>
              </a:solidFill>
            </a:endParaRPr>
          </a:p>
          <a:p>
            <a:pPr algn="ctr" eaLnBrk="1" hangingPunct="1">
              <a:lnSpc>
                <a:spcPct val="80000"/>
              </a:lnSpc>
              <a:buClr>
                <a:srgbClr val="CEB966"/>
              </a:buClr>
              <a:buFont typeface="Wingdings" pitchFamily="2" charset="2"/>
              <a:buNone/>
            </a:pPr>
            <a:r>
              <a:rPr lang="en-US" sz="2000" dirty="0">
                <a:solidFill>
                  <a:prstClr val="white"/>
                </a:solidFill>
              </a:rPr>
              <a:t>Lead Tertiary Education Specialist – India / South Asia</a:t>
            </a:r>
          </a:p>
          <a:p>
            <a:pPr algn="ctr" eaLnBrk="1" hangingPunct="1">
              <a:lnSpc>
                <a:spcPct val="80000"/>
              </a:lnSpc>
              <a:buClr>
                <a:srgbClr val="CEB966"/>
              </a:buClr>
              <a:buFont typeface="Wingdings" pitchFamily="2" charset="2"/>
              <a:buNone/>
            </a:pPr>
            <a:r>
              <a:rPr lang="en-US" sz="2000" dirty="0">
                <a:solidFill>
                  <a:prstClr val="white"/>
                </a:solidFill>
              </a:rPr>
              <a:t>The World Bank</a:t>
            </a:r>
          </a:p>
          <a:p>
            <a:pPr algn="ctr" eaLnBrk="1" hangingPunct="1">
              <a:lnSpc>
                <a:spcPct val="80000"/>
              </a:lnSpc>
              <a:buClr>
                <a:srgbClr val="CEB966"/>
              </a:buClr>
              <a:buFont typeface="Wingdings" pitchFamily="2" charset="2"/>
              <a:buNone/>
            </a:pPr>
            <a:endParaRPr lang="es-MX" sz="2000" dirty="0">
              <a:solidFill>
                <a:prstClr val="white"/>
              </a:solidFill>
            </a:endParaRPr>
          </a:p>
          <a:p>
            <a:pPr algn="ctr" eaLnBrk="1" hangingPunct="1">
              <a:lnSpc>
                <a:spcPct val="80000"/>
              </a:lnSpc>
              <a:buClr>
                <a:srgbClr val="CEB966"/>
              </a:buClr>
              <a:buFont typeface="Wingdings" pitchFamily="2" charset="2"/>
              <a:buNone/>
            </a:pPr>
            <a:r>
              <a:rPr lang="es-MX" dirty="0">
                <a:solidFill>
                  <a:prstClr val="white"/>
                </a:solidFill>
              </a:rPr>
              <a:t>Email: fmarmolejo@worldbank.org</a:t>
            </a:r>
            <a:endParaRPr lang="en-US" u="sng" dirty="0">
              <a:solidFill>
                <a:srgbClr val="FFFF00"/>
              </a:solidFill>
            </a:endParaRPr>
          </a:p>
          <a:p>
            <a:pPr algn="ctr" eaLnBrk="1" hangingPunct="1">
              <a:lnSpc>
                <a:spcPct val="80000"/>
              </a:lnSpc>
              <a:buClr>
                <a:srgbClr val="CEB966"/>
              </a:buClr>
              <a:buNone/>
            </a:pPr>
            <a:endParaRPr lang="es-MX" dirty="0">
              <a:solidFill>
                <a:prstClr val="white"/>
              </a:solidFill>
            </a:endParaRPr>
          </a:p>
          <a:p>
            <a:pPr algn="ctr" eaLnBrk="1" hangingPunct="1">
              <a:lnSpc>
                <a:spcPct val="80000"/>
              </a:lnSpc>
              <a:buClr>
                <a:srgbClr val="CEB966"/>
              </a:buClr>
              <a:buNone/>
            </a:pPr>
            <a:r>
              <a:rPr lang="es-MX" dirty="0" err="1">
                <a:solidFill>
                  <a:prstClr val="white"/>
                </a:solidFill>
              </a:rPr>
              <a:t>Twitter</a:t>
            </a:r>
            <a:r>
              <a:rPr lang="es-MX" dirty="0">
                <a:solidFill>
                  <a:prstClr val="white"/>
                </a:solidFill>
              </a:rPr>
              <a:t> @</a:t>
            </a:r>
            <a:r>
              <a:rPr lang="es-MX" dirty="0" err="1">
                <a:solidFill>
                  <a:prstClr val="white"/>
                </a:solidFill>
              </a:rPr>
              <a:t>fmarmole</a:t>
            </a:r>
            <a:endParaRPr lang="en-US" u="sng" dirty="0">
              <a:solidFill>
                <a:srgbClr val="FFFF00"/>
              </a:solidFill>
            </a:endParaRPr>
          </a:p>
          <a:p>
            <a:pPr algn="ctr" eaLnBrk="1" hangingPunct="1">
              <a:lnSpc>
                <a:spcPct val="80000"/>
              </a:lnSpc>
              <a:buClr>
                <a:srgbClr val="CEB966"/>
              </a:buClr>
              <a:buFont typeface="Wingdings" pitchFamily="2" charset="2"/>
              <a:buNone/>
            </a:pPr>
            <a:endParaRPr lang="en-US" u="sng" dirty="0">
              <a:solidFill>
                <a:srgbClr val="FFFF00"/>
              </a:solidFill>
            </a:endParaRPr>
          </a:p>
        </p:txBody>
      </p:sp>
      <p:pic>
        <p:nvPicPr>
          <p:cNvPr id="7" name="Picture 4" descr="http://www.nigerianinfo.com/wp-content/uploads/2012/08/world-bank.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89960" y="4562475"/>
            <a:ext cx="2636520" cy="1977390"/>
          </a:xfrm>
          <a:prstGeom prst="rect">
            <a:avLst/>
          </a:prstGeom>
          <a:noFill/>
        </p:spPr>
      </p:pic>
    </p:spTree>
    <p:extLst>
      <p:ext uri="{BB962C8B-B14F-4D97-AF65-F5344CB8AC3E}">
        <p14:creationId xmlns:p14="http://schemas.microsoft.com/office/powerpoint/2010/main" val="27121600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E34ABB44-D6FF-400D-8506-863727FDCA6E}"/>
              </a:ext>
            </a:extLst>
          </p:cNvPr>
          <p:cNvGrpSpPr/>
          <p:nvPr/>
        </p:nvGrpSpPr>
        <p:grpSpPr>
          <a:xfrm>
            <a:off x="1192192" y="595465"/>
            <a:ext cx="7229475" cy="5667069"/>
            <a:chOff x="1914525" y="1885950"/>
            <a:chExt cx="5314950" cy="4683944"/>
          </a:xfrm>
        </p:grpSpPr>
        <p:pic>
          <p:nvPicPr>
            <p:cNvPr id="2" name="Picture 1">
              <a:extLst>
                <a:ext uri="{FF2B5EF4-FFF2-40B4-BE49-F238E27FC236}">
                  <a16:creationId xmlns="" xmlns:a16="http://schemas.microsoft.com/office/drawing/2014/main" id="{F27D1E94-DADE-4F94-B648-25D0564ED458}"/>
                </a:ext>
              </a:extLst>
            </p:cNvPr>
            <p:cNvPicPr>
              <a:picLocks noChangeAspect="1"/>
            </p:cNvPicPr>
            <p:nvPr/>
          </p:nvPicPr>
          <p:blipFill>
            <a:blip r:embed="rId2"/>
            <a:stretch>
              <a:fillRect/>
            </a:stretch>
          </p:blipFill>
          <p:spPr>
            <a:xfrm>
              <a:off x="1914525" y="1885950"/>
              <a:ext cx="5314950" cy="3086100"/>
            </a:xfrm>
            <a:prstGeom prst="rect">
              <a:avLst/>
            </a:prstGeom>
          </p:spPr>
        </p:pic>
        <p:pic>
          <p:nvPicPr>
            <p:cNvPr id="3" name="Picture 2">
              <a:extLst>
                <a:ext uri="{FF2B5EF4-FFF2-40B4-BE49-F238E27FC236}">
                  <a16:creationId xmlns="" xmlns:a16="http://schemas.microsoft.com/office/drawing/2014/main" id="{24B4EDFC-9376-4C5B-BA4E-5E581A7A2086}"/>
                </a:ext>
              </a:extLst>
            </p:cNvPr>
            <p:cNvPicPr>
              <a:picLocks noChangeAspect="1"/>
            </p:cNvPicPr>
            <p:nvPr/>
          </p:nvPicPr>
          <p:blipFill>
            <a:blip r:embed="rId3"/>
            <a:stretch>
              <a:fillRect/>
            </a:stretch>
          </p:blipFill>
          <p:spPr>
            <a:xfrm>
              <a:off x="1914525" y="4941119"/>
              <a:ext cx="5314950" cy="1628775"/>
            </a:xfrm>
            <a:prstGeom prst="rect">
              <a:avLst/>
            </a:prstGeom>
          </p:spPr>
        </p:pic>
      </p:grpSp>
      <p:sp>
        <p:nvSpPr>
          <p:cNvPr id="5" name="TextBox 4">
            <a:extLst>
              <a:ext uri="{FF2B5EF4-FFF2-40B4-BE49-F238E27FC236}">
                <a16:creationId xmlns="" xmlns:a16="http://schemas.microsoft.com/office/drawing/2014/main" id="{FEB5CAEC-0A76-448A-8F64-13EA6BA8780E}"/>
              </a:ext>
            </a:extLst>
          </p:cNvPr>
          <p:cNvSpPr txBox="1"/>
          <p:nvPr/>
        </p:nvSpPr>
        <p:spPr>
          <a:xfrm>
            <a:off x="1031555" y="6319853"/>
            <a:ext cx="7760816" cy="461665"/>
          </a:xfrm>
          <a:prstGeom prst="rect">
            <a:avLst/>
          </a:prstGeom>
          <a:noFill/>
        </p:spPr>
        <p:txBody>
          <a:bodyPr wrap="square" rtlCol="0">
            <a:spAutoFit/>
          </a:bodyPr>
          <a:lstStyle/>
          <a:p>
            <a:r>
              <a:rPr lang="en-US" sz="1200" dirty="0"/>
              <a:t>Source: Larsen, K., D. C. Bandara, M. </a:t>
            </a:r>
            <a:r>
              <a:rPr lang="en-US" sz="1200" dirty="0" err="1"/>
              <a:t>Esham</a:t>
            </a:r>
            <a:r>
              <a:rPr lang="en-US" sz="1200" dirty="0"/>
              <a:t>, and R. </a:t>
            </a:r>
            <a:r>
              <a:rPr lang="en-US" sz="1200" dirty="0" err="1"/>
              <a:t>Unantenne</a:t>
            </a:r>
            <a:r>
              <a:rPr lang="en-US" sz="1200" dirty="0"/>
              <a:t>. 2016. </a:t>
            </a:r>
            <a:r>
              <a:rPr lang="en-US" sz="1200" i="1" dirty="0"/>
              <a:t>Promoting University–Industry Collaboration in Sri Lanka: Status, Case Studies, and Policy Options. </a:t>
            </a:r>
            <a:r>
              <a:rPr lang="en-US" sz="1200" dirty="0"/>
              <a:t>Washington, DC: World Bank </a:t>
            </a:r>
          </a:p>
        </p:txBody>
      </p:sp>
    </p:spTree>
    <p:extLst>
      <p:ext uri="{BB962C8B-B14F-4D97-AF65-F5344CB8AC3E}">
        <p14:creationId xmlns:p14="http://schemas.microsoft.com/office/powerpoint/2010/main" val="1696208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838200" y="2133600"/>
            <a:ext cx="7620000" cy="403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3" name="Table 2"/>
          <p:cNvGraphicFramePr>
            <a:graphicFrameLocks noGrp="1"/>
          </p:cNvGraphicFramePr>
          <p:nvPr>
            <p:extLst/>
          </p:nvPr>
        </p:nvGraphicFramePr>
        <p:xfrm>
          <a:off x="1066800" y="2606040"/>
          <a:ext cx="6934200" cy="3809999"/>
        </p:xfrm>
        <a:graphic>
          <a:graphicData uri="http://schemas.openxmlformats.org/drawingml/2006/table">
            <a:tbl>
              <a:tblPr/>
              <a:tblGrid>
                <a:gridCol w="2358496">
                  <a:extLst>
                    <a:ext uri="{9D8B030D-6E8A-4147-A177-3AD203B41FA5}">
                      <a16:colId xmlns="" xmlns:a16="http://schemas.microsoft.com/office/drawing/2014/main" val="20000"/>
                    </a:ext>
                  </a:extLst>
                </a:gridCol>
                <a:gridCol w="994547">
                  <a:extLst>
                    <a:ext uri="{9D8B030D-6E8A-4147-A177-3AD203B41FA5}">
                      <a16:colId xmlns="" xmlns:a16="http://schemas.microsoft.com/office/drawing/2014/main" val="20001"/>
                    </a:ext>
                  </a:extLst>
                </a:gridCol>
                <a:gridCol w="1065586">
                  <a:extLst>
                    <a:ext uri="{9D8B030D-6E8A-4147-A177-3AD203B41FA5}">
                      <a16:colId xmlns="" xmlns:a16="http://schemas.microsoft.com/office/drawing/2014/main" val="20002"/>
                    </a:ext>
                  </a:extLst>
                </a:gridCol>
                <a:gridCol w="923508">
                  <a:extLst>
                    <a:ext uri="{9D8B030D-6E8A-4147-A177-3AD203B41FA5}">
                      <a16:colId xmlns="" xmlns:a16="http://schemas.microsoft.com/office/drawing/2014/main" val="20003"/>
                    </a:ext>
                  </a:extLst>
                </a:gridCol>
                <a:gridCol w="1136624">
                  <a:extLst>
                    <a:ext uri="{9D8B030D-6E8A-4147-A177-3AD203B41FA5}">
                      <a16:colId xmlns="" xmlns:a16="http://schemas.microsoft.com/office/drawing/2014/main" val="20004"/>
                    </a:ext>
                  </a:extLst>
                </a:gridCol>
                <a:gridCol w="455439">
                  <a:extLst>
                    <a:ext uri="{9D8B030D-6E8A-4147-A177-3AD203B41FA5}">
                      <a16:colId xmlns="" xmlns:a16="http://schemas.microsoft.com/office/drawing/2014/main" val="20005"/>
                    </a:ext>
                  </a:extLst>
                </a:gridCol>
              </a:tblGrid>
              <a:tr h="448716">
                <a:tc gridSpan="6">
                  <a:txBody>
                    <a:bodyPr/>
                    <a:lstStyle/>
                    <a:p>
                      <a:pPr marL="0" marR="0" algn="ctr">
                        <a:spcBef>
                          <a:spcPts val="0"/>
                        </a:spcBef>
                        <a:spcAft>
                          <a:spcPts val="0"/>
                        </a:spcAft>
                      </a:pPr>
                      <a:r>
                        <a:rPr lang="en-US" sz="1400" b="1" dirty="0">
                          <a:solidFill>
                            <a:srgbClr val="000000"/>
                          </a:solidFill>
                          <a:latin typeface="Times New Roman"/>
                          <a:ea typeface="Times New Roman"/>
                        </a:rPr>
                        <a:t>Table 3: Returns to schooling by educational level and region</a:t>
                      </a:r>
                      <a:endParaRPr lang="en-US" sz="1400" dirty="0">
                        <a:latin typeface="Times New Roman"/>
                        <a:ea typeface="Times New Roman"/>
                      </a:endParaRPr>
                    </a:p>
                    <a:p>
                      <a:pPr marL="0" marR="0" algn="ctr">
                        <a:spcBef>
                          <a:spcPts val="0"/>
                        </a:spcBef>
                        <a:spcAft>
                          <a:spcPts val="0"/>
                        </a:spcAft>
                      </a:pPr>
                      <a:r>
                        <a:rPr lang="en-US" sz="1400" b="1" dirty="0">
                          <a:latin typeface="Times New Roman"/>
                          <a:ea typeface="Times New Roman"/>
                        </a:rPr>
                        <a:t>(latest available year between 2000-2011)</a:t>
                      </a:r>
                      <a:endParaRPr lang="en-US" sz="1400" dirty="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671959">
                <a:tc>
                  <a:txBody>
                    <a:bodyPr/>
                    <a:lstStyle/>
                    <a:p>
                      <a:pPr marL="0" marR="0">
                        <a:spcBef>
                          <a:spcPts val="0"/>
                        </a:spcBef>
                        <a:spcAft>
                          <a:spcPts val="0"/>
                        </a:spcAft>
                      </a:pPr>
                      <a:r>
                        <a:rPr lang="en-US" sz="1400" dirty="0">
                          <a:solidFill>
                            <a:srgbClr val="000000"/>
                          </a:solidFill>
                          <a:latin typeface="Times New Roman"/>
                          <a:ea typeface="Times New Roman"/>
                        </a:rPr>
                        <a:t>Region</a:t>
                      </a:r>
                      <a:endParaRPr lang="en-US" sz="1400"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latin typeface="Times New Roman"/>
                          <a:ea typeface="Times New Roman"/>
                        </a:rPr>
                        <a:t>Primary</a:t>
                      </a:r>
                      <a:endParaRPr lang="en-US" sz="1400"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latin typeface="Times New Roman"/>
                          <a:ea typeface="Times New Roman"/>
                        </a:rPr>
                        <a:t>Secondary</a:t>
                      </a:r>
                      <a:endParaRPr lang="en-US" sz="1400"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latin typeface="Times New Roman"/>
                          <a:ea typeface="Times New Roman"/>
                        </a:rPr>
                        <a:t>Tertiary</a:t>
                      </a:r>
                      <a:endParaRPr lang="en-US" sz="1400"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latin typeface="Times New Roman"/>
                          <a:ea typeface="Times New Roman"/>
                        </a:rPr>
                        <a:t>GDP/pc</a:t>
                      </a:r>
                      <a:endParaRPr lang="en-US" sz="1400" dirty="0">
                        <a:latin typeface="Times New Roman"/>
                        <a:ea typeface="Times New Roman"/>
                      </a:endParaRPr>
                    </a:p>
                    <a:p>
                      <a:pPr marL="0" marR="0" algn="ctr">
                        <a:spcBef>
                          <a:spcPts val="0"/>
                        </a:spcBef>
                        <a:spcAft>
                          <a:spcPts val="0"/>
                        </a:spcAft>
                      </a:pPr>
                      <a:r>
                        <a:rPr lang="en-US" sz="1400" dirty="0">
                          <a:solidFill>
                            <a:srgbClr val="000000"/>
                          </a:solidFill>
                          <a:latin typeface="Times New Roman"/>
                          <a:ea typeface="Times New Roman"/>
                        </a:rPr>
                        <a:t>(PPP 2005)</a:t>
                      </a:r>
                      <a:endParaRPr lang="en-US" sz="1400"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latin typeface="Times New Roman"/>
                          <a:ea typeface="Times New Roman"/>
                        </a:rPr>
                        <a:t>N</a:t>
                      </a:r>
                      <a:endParaRPr lang="en-US" sz="1400"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24358">
                <a:tc>
                  <a:txBody>
                    <a:bodyPr/>
                    <a:lstStyle/>
                    <a:p>
                      <a:pPr marL="0" marR="0">
                        <a:spcBef>
                          <a:spcPts val="0"/>
                        </a:spcBef>
                        <a:spcAft>
                          <a:spcPts val="0"/>
                        </a:spcAft>
                      </a:pPr>
                      <a:r>
                        <a:rPr lang="en-US" sz="1400" dirty="0">
                          <a:solidFill>
                            <a:srgbClr val="000000"/>
                          </a:solidFill>
                          <a:latin typeface="Times New Roman"/>
                          <a:ea typeface="Times New Roman"/>
                        </a:rPr>
                        <a:t>World</a:t>
                      </a:r>
                      <a:endParaRPr lang="en-US" sz="1400"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tabLst>
                          <a:tab pos="331470" algn="dec"/>
                        </a:tabLst>
                      </a:pPr>
                      <a:r>
                        <a:rPr lang="en-US" sz="1400" dirty="0">
                          <a:solidFill>
                            <a:srgbClr val="000000"/>
                          </a:solidFill>
                          <a:latin typeface="Times New Roman"/>
                          <a:ea typeface="Times New Roman"/>
                        </a:rPr>
                        <a:t>10.3</a:t>
                      </a:r>
                      <a:endParaRPr lang="en-US" sz="1400"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tabLst>
                          <a:tab pos="331470" algn="dec"/>
                        </a:tabLst>
                      </a:pPr>
                      <a:r>
                        <a:rPr lang="en-US" sz="1400" dirty="0">
                          <a:solidFill>
                            <a:srgbClr val="000000"/>
                          </a:solidFill>
                          <a:latin typeface="Times New Roman"/>
                          <a:ea typeface="Times New Roman"/>
                        </a:rPr>
                        <a:t>6.9</a:t>
                      </a:r>
                      <a:endParaRPr lang="en-US" sz="1400"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tabLst>
                          <a:tab pos="331470" algn="dec"/>
                        </a:tabLst>
                      </a:pPr>
                      <a:r>
                        <a:rPr lang="en-US" sz="1400" dirty="0">
                          <a:solidFill>
                            <a:srgbClr val="000000"/>
                          </a:solidFill>
                          <a:latin typeface="Times New Roman"/>
                          <a:ea typeface="Times New Roman"/>
                        </a:rPr>
                        <a:t>16.8</a:t>
                      </a:r>
                      <a:endParaRPr lang="en-US" sz="1400"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tabLst>
                          <a:tab pos="560070" algn="dec"/>
                        </a:tabLst>
                      </a:pPr>
                      <a:r>
                        <a:rPr lang="en-US" sz="1400" dirty="0">
                          <a:solidFill>
                            <a:srgbClr val="000000"/>
                          </a:solidFill>
                          <a:latin typeface="Times New Roman"/>
                          <a:ea typeface="Times New Roman"/>
                        </a:rPr>
                        <a:t>6,719</a:t>
                      </a:r>
                      <a:endParaRPr lang="en-US" sz="1400"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tabLst>
                          <a:tab pos="160020" algn="dec"/>
                        </a:tabLst>
                      </a:pPr>
                      <a:r>
                        <a:rPr lang="en-US" sz="1400" dirty="0">
                          <a:solidFill>
                            <a:srgbClr val="000000"/>
                          </a:solidFill>
                          <a:latin typeface="Times New Roman"/>
                          <a:ea typeface="Times New Roman"/>
                        </a:rPr>
                        <a:t>74</a:t>
                      </a:r>
                      <a:endParaRPr lang="en-US" sz="1400"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2"/>
                  </a:ext>
                </a:extLst>
              </a:tr>
              <a:tr h="447973">
                <a:tc>
                  <a:txBody>
                    <a:bodyPr/>
                    <a:lstStyle/>
                    <a:p>
                      <a:pPr marL="0" marR="0">
                        <a:spcBef>
                          <a:spcPts val="0"/>
                        </a:spcBef>
                        <a:spcAft>
                          <a:spcPts val="0"/>
                        </a:spcAft>
                      </a:pPr>
                      <a:r>
                        <a:rPr lang="en-US" sz="1400" dirty="0">
                          <a:solidFill>
                            <a:srgbClr val="000000"/>
                          </a:solidFill>
                          <a:latin typeface="Times New Roman"/>
                          <a:ea typeface="Times New Roman"/>
                        </a:rPr>
                        <a:t>Middle East and North Africa</a:t>
                      </a:r>
                      <a:endParaRPr lang="en-US" sz="1400" dirty="0">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tabLst>
                          <a:tab pos="331470" algn="dec"/>
                        </a:tabLst>
                      </a:pPr>
                      <a:r>
                        <a:rPr lang="en-US" sz="1400" dirty="0">
                          <a:solidFill>
                            <a:srgbClr val="000000"/>
                          </a:solidFill>
                          <a:latin typeface="Times New Roman"/>
                          <a:ea typeface="Times New Roman"/>
                        </a:rPr>
                        <a:t>9.4</a:t>
                      </a:r>
                      <a:endParaRPr lang="en-US" sz="1400" dirty="0">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tabLst>
                          <a:tab pos="331470" algn="dec"/>
                        </a:tabLst>
                      </a:pPr>
                      <a:r>
                        <a:rPr lang="en-US" sz="1400" dirty="0">
                          <a:solidFill>
                            <a:srgbClr val="000000"/>
                          </a:solidFill>
                          <a:latin typeface="Times New Roman"/>
                          <a:ea typeface="Times New Roman"/>
                        </a:rPr>
                        <a:t>3.5</a:t>
                      </a:r>
                      <a:endParaRPr lang="en-US" sz="1400" dirty="0">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tabLst>
                          <a:tab pos="331470" algn="dec"/>
                        </a:tabLst>
                      </a:pPr>
                      <a:r>
                        <a:rPr lang="en-US" sz="1400" dirty="0">
                          <a:solidFill>
                            <a:srgbClr val="000000"/>
                          </a:solidFill>
                          <a:latin typeface="Times New Roman"/>
                          <a:ea typeface="Times New Roman"/>
                        </a:rPr>
                        <a:t>8.9</a:t>
                      </a:r>
                      <a:endParaRPr lang="en-US" sz="1400" dirty="0">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tabLst>
                          <a:tab pos="560070" algn="dec"/>
                        </a:tabLst>
                      </a:pPr>
                      <a:r>
                        <a:rPr lang="en-US" sz="1400" dirty="0">
                          <a:solidFill>
                            <a:srgbClr val="000000"/>
                          </a:solidFill>
                          <a:latin typeface="Times New Roman"/>
                          <a:ea typeface="Times New Roman"/>
                        </a:rPr>
                        <a:t>3,645</a:t>
                      </a:r>
                      <a:endParaRPr lang="en-US" sz="1400" dirty="0">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tabLst>
                          <a:tab pos="160020" algn="dec"/>
                        </a:tabLst>
                      </a:pPr>
                      <a:r>
                        <a:rPr lang="en-US" sz="1400" dirty="0">
                          <a:solidFill>
                            <a:srgbClr val="000000"/>
                          </a:solidFill>
                          <a:latin typeface="Times New Roman"/>
                          <a:ea typeface="Times New Roman"/>
                        </a:rPr>
                        <a:t>7</a:t>
                      </a:r>
                      <a:endParaRPr lang="en-US" sz="1400" dirty="0">
                        <a:latin typeface="Times New Roman"/>
                        <a:ea typeface="Times New Roman"/>
                      </a:endParaRPr>
                    </a:p>
                  </a:txBody>
                  <a:tcPr marL="68580" marR="68580" marT="0" marB="0">
                    <a:lnL>
                      <a:noFill/>
                    </a:lnL>
                    <a:lnR>
                      <a:noFill/>
                    </a:lnR>
                    <a:lnT>
                      <a:noFill/>
                    </a:lnT>
                    <a:lnB>
                      <a:noFill/>
                    </a:lnB>
                  </a:tcPr>
                </a:tc>
                <a:extLst>
                  <a:ext uri="{0D108BD9-81ED-4DB2-BD59-A6C34878D82A}">
                    <a16:rowId xmlns="" xmlns:a16="http://schemas.microsoft.com/office/drawing/2014/main" val="10003"/>
                  </a:ext>
                </a:extLst>
              </a:tr>
              <a:tr h="224358">
                <a:tc>
                  <a:txBody>
                    <a:bodyPr/>
                    <a:lstStyle/>
                    <a:p>
                      <a:pPr marL="0" marR="0">
                        <a:spcBef>
                          <a:spcPts val="0"/>
                        </a:spcBef>
                        <a:spcAft>
                          <a:spcPts val="0"/>
                        </a:spcAft>
                      </a:pPr>
                      <a:r>
                        <a:rPr lang="en-US" sz="1400" dirty="0">
                          <a:solidFill>
                            <a:srgbClr val="000000"/>
                          </a:solidFill>
                          <a:latin typeface="Times New Roman"/>
                          <a:ea typeface="Times New Roman"/>
                        </a:rPr>
                        <a:t>South Asia</a:t>
                      </a:r>
                      <a:endParaRPr lang="en-US" sz="1400" dirty="0">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tabLst>
                          <a:tab pos="331470" algn="dec"/>
                        </a:tabLst>
                      </a:pPr>
                      <a:r>
                        <a:rPr lang="en-US" sz="1400" dirty="0">
                          <a:solidFill>
                            <a:srgbClr val="000000"/>
                          </a:solidFill>
                          <a:latin typeface="Times New Roman"/>
                          <a:ea typeface="Times New Roman"/>
                        </a:rPr>
                        <a:t>9.6</a:t>
                      </a:r>
                      <a:endParaRPr lang="en-US" sz="1400" dirty="0">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tabLst>
                          <a:tab pos="331470" algn="dec"/>
                        </a:tabLst>
                      </a:pPr>
                      <a:r>
                        <a:rPr lang="en-US" sz="1400" dirty="0">
                          <a:solidFill>
                            <a:srgbClr val="000000"/>
                          </a:solidFill>
                          <a:latin typeface="Times New Roman"/>
                          <a:ea typeface="Times New Roman"/>
                        </a:rPr>
                        <a:t>6.3</a:t>
                      </a:r>
                      <a:endParaRPr lang="en-US" sz="1400" dirty="0">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tabLst>
                          <a:tab pos="331470" algn="dec"/>
                        </a:tabLst>
                      </a:pPr>
                      <a:r>
                        <a:rPr lang="en-US" sz="1400" dirty="0">
                          <a:solidFill>
                            <a:srgbClr val="000000"/>
                          </a:solidFill>
                          <a:latin typeface="Times New Roman"/>
                          <a:ea typeface="Times New Roman"/>
                        </a:rPr>
                        <a:t>18.4</a:t>
                      </a:r>
                      <a:endParaRPr lang="en-US" sz="1400" dirty="0">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tabLst>
                          <a:tab pos="560070" algn="dec"/>
                        </a:tabLst>
                      </a:pPr>
                      <a:r>
                        <a:rPr lang="en-US" sz="1400" dirty="0">
                          <a:solidFill>
                            <a:srgbClr val="000000"/>
                          </a:solidFill>
                          <a:latin typeface="Times New Roman"/>
                          <a:ea typeface="Times New Roman"/>
                        </a:rPr>
                        <a:t>2,626</a:t>
                      </a:r>
                      <a:endParaRPr lang="en-US" sz="1400" dirty="0">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tabLst>
                          <a:tab pos="160020" algn="dec"/>
                        </a:tabLst>
                      </a:pPr>
                      <a:r>
                        <a:rPr lang="en-US" sz="1400" dirty="0">
                          <a:solidFill>
                            <a:srgbClr val="000000"/>
                          </a:solidFill>
                          <a:latin typeface="Times New Roman"/>
                          <a:ea typeface="Times New Roman"/>
                        </a:rPr>
                        <a:t>4</a:t>
                      </a:r>
                      <a:endParaRPr lang="en-US" sz="1400" dirty="0">
                        <a:latin typeface="Times New Roman"/>
                        <a:ea typeface="Times New Roman"/>
                      </a:endParaRPr>
                    </a:p>
                  </a:txBody>
                  <a:tcPr marL="68580" marR="68580" marT="0" marB="0">
                    <a:lnL>
                      <a:noFill/>
                    </a:lnL>
                    <a:lnR>
                      <a:noFill/>
                    </a:lnR>
                    <a:lnT>
                      <a:noFill/>
                    </a:lnT>
                    <a:lnB>
                      <a:noFill/>
                    </a:lnB>
                  </a:tcPr>
                </a:tc>
                <a:extLst>
                  <a:ext uri="{0D108BD9-81ED-4DB2-BD59-A6C34878D82A}">
                    <a16:rowId xmlns="" xmlns:a16="http://schemas.microsoft.com/office/drawing/2014/main" val="10004"/>
                  </a:ext>
                </a:extLst>
              </a:tr>
              <a:tr h="447973">
                <a:tc>
                  <a:txBody>
                    <a:bodyPr/>
                    <a:lstStyle/>
                    <a:p>
                      <a:pPr marL="0" marR="0">
                        <a:spcBef>
                          <a:spcPts val="0"/>
                        </a:spcBef>
                        <a:spcAft>
                          <a:spcPts val="0"/>
                        </a:spcAft>
                      </a:pPr>
                      <a:r>
                        <a:rPr lang="en-US" sz="1400" dirty="0">
                          <a:solidFill>
                            <a:srgbClr val="000000"/>
                          </a:solidFill>
                          <a:latin typeface="Times New Roman"/>
                          <a:ea typeface="Times New Roman"/>
                        </a:rPr>
                        <a:t>Eastern and Central Europe</a:t>
                      </a:r>
                      <a:endParaRPr lang="en-US" sz="1400" dirty="0">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tabLst>
                          <a:tab pos="331470" algn="dec"/>
                        </a:tabLst>
                      </a:pPr>
                      <a:r>
                        <a:rPr lang="en-US" sz="1400" dirty="0">
                          <a:solidFill>
                            <a:srgbClr val="000000"/>
                          </a:solidFill>
                          <a:latin typeface="Times New Roman"/>
                          <a:ea typeface="Times New Roman"/>
                        </a:rPr>
                        <a:t>8.3</a:t>
                      </a:r>
                      <a:endParaRPr lang="en-US" sz="1400" dirty="0">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tabLst>
                          <a:tab pos="331470" algn="dec"/>
                        </a:tabLst>
                      </a:pPr>
                      <a:r>
                        <a:rPr lang="en-US" sz="1400" dirty="0">
                          <a:solidFill>
                            <a:srgbClr val="000000"/>
                          </a:solidFill>
                          <a:latin typeface="Times New Roman"/>
                          <a:ea typeface="Times New Roman"/>
                        </a:rPr>
                        <a:t>4.0</a:t>
                      </a:r>
                      <a:endParaRPr lang="en-US" sz="1400" dirty="0">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tabLst>
                          <a:tab pos="331470" algn="dec"/>
                        </a:tabLst>
                      </a:pPr>
                      <a:r>
                        <a:rPr lang="en-US" sz="1400" dirty="0">
                          <a:solidFill>
                            <a:srgbClr val="000000"/>
                          </a:solidFill>
                          <a:latin typeface="Times New Roman"/>
                          <a:ea typeface="Times New Roman"/>
                        </a:rPr>
                        <a:t>10.1</a:t>
                      </a:r>
                      <a:endParaRPr lang="en-US" sz="1400" dirty="0">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tabLst>
                          <a:tab pos="560070" algn="dec"/>
                        </a:tabLst>
                      </a:pPr>
                      <a:r>
                        <a:rPr lang="en-US" sz="1400" dirty="0">
                          <a:solidFill>
                            <a:srgbClr val="000000"/>
                          </a:solidFill>
                          <a:latin typeface="Times New Roman"/>
                          <a:ea typeface="Times New Roman"/>
                        </a:rPr>
                        <a:t>6,630</a:t>
                      </a:r>
                      <a:endParaRPr lang="en-US" sz="1400" dirty="0">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tabLst>
                          <a:tab pos="160020" algn="dec"/>
                        </a:tabLst>
                      </a:pPr>
                      <a:r>
                        <a:rPr lang="en-US" sz="1400" dirty="0">
                          <a:solidFill>
                            <a:srgbClr val="000000"/>
                          </a:solidFill>
                          <a:latin typeface="Times New Roman"/>
                          <a:ea typeface="Times New Roman"/>
                        </a:rPr>
                        <a:t>7</a:t>
                      </a:r>
                      <a:endParaRPr lang="en-US" sz="1400" dirty="0">
                        <a:latin typeface="Times New Roman"/>
                        <a:ea typeface="Times New Roman"/>
                      </a:endParaRPr>
                    </a:p>
                  </a:txBody>
                  <a:tcPr marL="68580" marR="68580" marT="0" marB="0">
                    <a:lnL>
                      <a:noFill/>
                    </a:lnL>
                    <a:lnR>
                      <a:noFill/>
                    </a:lnR>
                    <a:lnT>
                      <a:noFill/>
                    </a:lnT>
                    <a:lnB>
                      <a:noFill/>
                    </a:lnB>
                  </a:tcPr>
                </a:tc>
                <a:extLst>
                  <a:ext uri="{0D108BD9-81ED-4DB2-BD59-A6C34878D82A}">
                    <a16:rowId xmlns="" xmlns:a16="http://schemas.microsoft.com/office/drawing/2014/main" val="10005"/>
                  </a:ext>
                </a:extLst>
              </a:tr>
              <a:tr h="447973">
                <a:tc>
                  <a:txBody>
                    <a:bodyPr/>
                    <a:lstStyle/>
                    <a:p>
                      <a:pPr marL="0" marR="0">
                        <a:spcBef>
                          <a:spcPts val="0"/>
                        </a:spcBef>
                        <a:spcAft>
                          <a:spcPts val="0"/>
                        </a:spcAft>
                      </a:pPr>
                      <a:r>
                        <a:rPr lang="en-US" sz="1400" dirty="0">
                          <a:solidFill>
                            <a:srgbClr val="000000"/>
                          </a:solidFill>
                          <a:latin typeface="Times New Roman"/>
                          <a:ea typeface="Times New Roman"/>
                        </a:rPr>
                        <a:t>High Income Economies</a:t>
                      </a:r>
                      <a:endParaRPr lang="en-US" sz="1400" dirty="0">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tabLst>
                          <a:tab pos="331470" algn="dec"/>
                        </a:tabLst>
                      </a:pPr>
                      <a:r>
                        <a:rPr lang="en-US" sz="1400" dirty="0">
                          <a:solidFill>
                            <a:srgbClr val="000000"/>
                          </a:solidFill>
                          <a:latin typeface="Times New Roman"/>
                          <a:ea typeface="Times New Roman"/>
                        </a:rPr>
                        <a:t>4.8</a:t>
                      </a:r>
                      <a:endParaRPr lang="en-US" sz="1400" dirty="0">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tabLst>
                          <a:tab pos="331470" algn="dec"/>
                        </a:tabLst>
                      </a:pPr>
                      <a:r>
                        <a:rPr lang="en-US" sz="1400" dirty="0">
                          <a:solidFill>
                            <a:srgbClr val="000000"/>
                          </a:solidFill>
                          <a:latin typeface="Times New Roman"/>
                          <a:ea typeface="Times New Roman"/>
                        </a:rPr>
                        <a:t>5.3</a:t>
                      </a:r>
                      <a:endParaRPr lang="en-US" sz="1400" dirty="0">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tabLst>
                          <a:tab pos="331470" algn="dec"/>
                        </a:tabLst>
                      </a:pPr>
                      <a:r>
                        <a:rPr lang="en-US" sz="1400" dirty="0">
                          <a:solidFill>
                            <a:srgbClr val="000000"/>
                          </a:solidFill>
                          <a:latin typeface="Times New Roman"/>
                          <a:ea typeface="Times New Roman"/>
                        </a:rPr>
                        <a:t>11.0</a:t>
                      </a:r>
                      <a:endParaRPr lang="en-US" sz="1400" dirty="0">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tabLst>
                          <a:tab pos="560070" algn="dec"/>
                        </a:tabLst>
                      </a:pPr>
                      <a:r>
                        <a:rPr lang="en-US" sz="1400" dirty="0">
                          <a:solidFill>
                            <a:srgbClr val="000000"/>
                          </a:solidFill>
                          <a:latin typeface="Times New Roman"/>
                          <a:ea typeface="Times New Roman"/>
                        </a:rPr>
                        <a:t>31,748</a:t>
                      </a:r>
                      <a:endParaRPr lang="en-US" sz="1400" dirty="0">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tabLst>
                          <a:tab pos="160020" algn="dec"/>
                        </a:tabLst>
                      </a:pPr>
                      <a:r>
                        <a:rPr lang="en-US" sz="1400" dirty="0">
                          <a:solidFill>
                            <a:srgbClr val="000000"/>
                          </a:solidFill>
                          <a:latin typeface="Times New Roman"/>
                          <a:ea typeface="Times New Roman"/>
                        </a:rPr>
                        <a:t>6</a:t>
                      </a:r>
                      <a:endParaRPr lang="en-US" sz="1400" dirty="0">
                        <a:latin typeface="Times New Roman"/>
                        <a:ea typeface="Times New Roman"/>
                      </a:endParaRPr>
                    </a:p>
                  </a:txBody>
                  <a:tcPr marL="68580" marR="68580" marT="0" marB="0">
                    <a:lnL>
                      <a:noFill/>
                    </a:lnL>
                    <a:lnR>
                      <a:noFill/>
                    </a:lnR>
                    <a:lnT>
                      <a:noFill/>
                    </a:lnT>
                    <a:lnB>
                      <a:noFill/>
                    </a:lnB>
                  </a:tcPr>
                </a:tc>
                <a:extLst>
                  <a:ext uri="{0D108BD9-81ED-4DB2-BD59-A6C34878D82A}">
                    <a16:rowId xmlns="" xmlns:a16="http://schemas.microsoft.com/office/drawing/2014/main" val="10006"/>
                  </a:ext>
                </a:extLst>
              </a:tr>
              <a:tr h="224358">
                <a:tc>
                  <a:txBody>
                    <a:bodyPr/>
                    <a:lstStyle/>
                    <a:p>
                      <a:pPr marL="0" marR="0">
                        <a:spcBef>
                          <a:spcPts val="0"/>
                        </a:spcBef>
                        <a:spcAft>
                          <a:spcPts val="0"/>
                        </a:spcAft>
                      </a:pPr>
                      <a:r>
                        <a:rPr lang="en-US" sz="1400" dirty="0">
                          <a:solidFill>
                            <a:srgbClr val="000000"/>
                          </a:solidFill>
                          <a:latin typeface="Times New Roman"/>
                          <a:ea typeface="Times New Roman"/>
                        </a:rPr>
                        <a:t>East Asia and Pacific</a:t>
                      </a:r>
                      <a:endParaRPr lang="en-US" sz="1400" dirty="0">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tabLst>
                          <a:tab pos="331470" algn="dec"/>
                        </a:tabLst>
                      </a:pPr>
                      <a:r>
                        <a:rPr lang="en-US" sz="1400" dirty="0">
                          <a:solidFill>
                            <a:srgbClr val="000000"/>
                          </a:solidFill>
                          <a:latin typeface="Times New Roman"/>
                          <a:ea typeface="Times New Roman"/>
                        </a:rPr>
                        <a:t>11.0</a:t>
                      </a:r>
                      <a:endParaRPr lang="en-US" sz="1400" dirty="0">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tabLst>
                          <a:tab pos="331470" algn="dec"/>
                        </a:tabLst>
                      </a:pPr>
                      <a:r>
                        <a:rPr lang="en-US" sz="1400" dirty="0">
                          <a:solidFill>
                            <a:srgbClr val="000000"/>
                          </a:solidFill>
                          <a:latin typeface="Times New Roman"/>
                          <a:ea typeface="Times New Roman"/>
                        </a:rPr>
                        <a:t>6.3</a:t>
                      </a:r>
                      <a:endParaRPr lang="en-US" sz="1400" dirty="0">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tabLst>
                          <a:tab pos="331470" algn="dec"/>
                        </a:tabLst>
                      </a:pPr>
                      <a:r>
                        <a:rPr lang="en-US" sz="1400" dirty="0">
                          <a:solidFill>
                            <a:srgbClr val="000000"/>
                          </a:solidFill>
                          <a:latin typeface="Times New Roman"/>
                          <a:ea typeface="Times New Roman"/>
                        </a:rPr>
                        <a:t>15.4</a:t>
                      </a:r>
                      <a:endParaRPr lang="en-US" sz="1400" dirty="0">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tabLst>
                          <a:tab pos="560070" algn="dec"/>
                        </a:tabLst>
                      </a:pPr>
                      <a:r>
                        <a:rPr lang="en-US" sz="1400" dirty="0">
                          <a:solidFill>
                            <a:srgbClr val="000000"/>
                          </a:solidFill>
                          <a:latin typeface="Times New Roman"/>
                          <a:ea typeface="Times New Roman"/>
                        </a:rPr>
                        <a:t>5,980</a:t>
                      </a:r>
                      <a:endParaRPr lang="en-US" sz="1400" dirty="0">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tabLst>
                          <a:tab pos="160020" algn="dec"/>
                        </a:tabLst>
                      </a:pPr>
                      <a:r>
                        <a:rPr lang="en-US" sz="1400" dirty="0">
                          <a:solidFill>
                            <a:srgbClr val="000000"/>
                          </a:solidFill>
                          <a:latin typeface="Times New Roman"/>
                          <a:ea typeface="Times New Roman"/>
                        </a:rPr>
                        <a:t>6</a:t>
                      </a:r>
                      <a:endParaRPr lang="en-US" sz="1400" dirty="0">
                        <a:latin typeface="Times New Roman"/>
                        <a:ea typeface="Times New Roman"/>
                      </a:endParaRPr>
                    </a:p>
                  </a:txBody>
                  <a:tcPr marL="68580" marR="68580" marT="0" marB="0">
                    <a:lnL>
                      <a:noFill/>
                    </a:lnL>
                    <a:lnR>
                      <a:noFill/>
                    </a:lnR>
                    <a:lnT>
                      <a:noFill/>
                    </a:lnT>
                    <a:lnB>
                      <a:noFill/>
                    </a:lnB>
                  </a:tcPr>
                </a:tc>
                <a:extLst>
                  <a:ext uri="{0D108BD9-81ED-4DB2-BD59-A6C34878D82A}">
                    <a16:rowId xmlns="" xmlns:a16="http://schemas.microsoft.com/office/drawing/2014/main" val="10007"/>
                  </a:ext>
                </a:extLst>
              </a:tr>
              <a:tr h="447973">
                <a:tc>
                  <a:txBody>
                    <a:bodyPr/>
                    <a:lstStyle/>
                    <a:p>
                      <a:pPr marL="0" marR="0">
                        <a:spcBef>
                          <a:spcPts val="0"/>
                        </a:spcBef>
                        <a:spcAft>
                          <a:spcPts val="0"/>
                        </a:spcAft>
                      </a:pPr>
                      <a:r>
                        <a:rPr lang="en-US" sz="1400" dirty="0">
                          <a:solidFill>
                            <a:srgbClr val="000000"/>
                          </a:solidFill>
                          <a:latin typeface="Times New Roman"/>
                          <a:ea typeface="Times New Roman"/>
                        </a:rPr>
                        <a:t>Latin America and Caribbean</a:t>
                      </a:r>
                      <a:endParaRPr lang="en-US" sz="1400" dirty="0">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tabLst>
                          <a:tab pos="331470" algn="dec"/>
                        </a:tabLst>
                      </a:pPr>
                      <a:r>
                        <a:rPr lang="en-US" sz="1400" dirty="0">
                          <a:solidFill>
                            <a:srgbClr val="000000"/>
                          </a:solidFill>
                          <a:latin typeface="Times New Roman"/>
                          <a:ea typeface="Times New Roman"/>
                        </a:rPr>
                        <a:t>9.3</a:t>
                      </a:r>
                      <a:endParaRPr lang="en-US" sz="1400" dirty="0">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tabLst>
                          <a:tab pos="331470" algn="dec"/>
                        </a:tabLst>
                      </a:pPr>
                      <a:r>
                        <a:rPr lang="en-US" sz="1400" dirty="0">
                          <a:solidFill>
                            <a:srgbClr val="000000"/>
                          </a:solidFill>
                          <a:latin typeface="Times New Roman"/>
                          <a:ea typeface="Times New Roman"/>
                        </a:rPr>
                        <a:t>6.6</a:t>
                      </a:r>
                      <a:endParaRPr lang="en-US" sz="1400" dirty="0">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tabLst>
                          <a:tab pos="331470" algn="dec"/>
                        </a:tabLst>
                      </a:pPr>
                      <a:r>
                        <a:rPr lang="en-US" sz="1400" dirty="0">
                          <a:solidFill>
                            <a:srgbClr val="000000"/>
                          </a:solidFill>
                          <a:latin typeface="Times New Roman"/>
                          <a:ea typeface="Times New Roman"/>
                        </a:rPr>
                        <a:t>17.6</a:t>
                      </a:r>
                      <a:endParaRPr lang="en-US" sz="1400" dirty="0">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tabLst>
                          <a:tab pos="560070" algn="dec"/>
                        </a:tabLst>
                      </a:pPr>
                      <a:r>
                        <a:rPr lang="en-US" sz="1400" dirty="0">
                          <a:solidFill>
                            <a:srgbClr val="000000"/>
                          </a:solidFill>
                          <a:latin typeface="Times New Roman"/>
                          <a:ea typeface="Times New Roman"/>
                        </a:rPr>
                        <a:t>7,269</a:t>
                      </a:r>
                      <a:endParaRPr lang="en-US" sz="1400" dirty="0">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tabLst>
                          <a:tab pos="160020" algn="dec"/>
                        </a:tabLst>
                      </a:pPr>
                      <a:r>
                        <a:rPr lang="en-US" sz="1400" dirty="0">
                          <a:solidFill>
                            <a:srgbClr val="000000"/>
                          </a:solidFill>
                          <a:latin typeface="Times New Roman"/>
                          <a:ea typeface="Times New Roman"/>
                        </a:rPr>
                        <a:t>20</a:t>
                      </a:r>
                      <a:endParaRPr lang="en-US" sz="1400" dirty="0">
                        <a:latin typeface="Times New Roman"/>
                        <a:ea typeface="Times New Roman"/>
                      </a:endParaRPr>
                    </a:p>
                  </a:txBody>
                  <a:tcPr marL="68580" marR="68580" marT="0" marB="0">
                    <a:lnL>
                      <a:noFill/>
                    </a:lnL>
                    <a:lnR>
                      <a:noFill/>
                    </a:lnR>
                    <a:lnT>
                      <a:noFill/>
                    </a:lnT>
                    <a:lnB>
                      <a:noFill/>
                    </a:lnB>
                  </a:tcPr>
                </a:tc>
                <a:extLst>
                  <a:ext uri="{0D108BD9-81ED-4DB2-BD59-A6C34878D82A}">
                    <a16:rowId xmlns="" xmlns:a16="http://schemas.microsoft.com/office/drawing/2014/main" val="10008"/>
                  </a:ext>
                </a:extLst>
              </a:tr>
              <a:tr h="224358">
                <a:tc>
                  <a:txBody>
                    <a:bodyPr/>
                    <a:lstStyle/>
                    <a:p>
                      <a:pPr marL="0" marR="0">
                        <a:spcBef>
                          <a:spcPts val="0"/>
                        </a:spcBef>
                        <a:spcAft>
                          <a:spcPts val="0"/>
                        </a:spcAft>
                      </a:pPr>
                      <a:r>
                        <a:rPr lang="en-US" sz="1400" dirty="0">
                          <a:solidFill>
                            <a:srgbClr val="000000"/>
                          </a:solidFill>
                          <a:latin typeface="Times New Roman"/>
                          <a:ea typeface="Times New Roman"/>
                        </a:rPr>
                        <a:t>Sub-Saharan Africa</a:t>
                      </a:r>
                      <a:endParaRPr lang="en-US" sz="1400" dirty="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331470" algn="dec"/>
                        </a:tabLst>
                      </a:pPr>
                      <a:r>
                        <a:rPr lang="en-US" sz="1400" dirty="0">
                          <a:solidFill>
                            <a:srgbClr val="000000"/>
                          </a:solidFill>
                          <a:latin typeface="Times New Roman"/>
                          <a:ea typeface="Times New Roman"/>
                        </a:rPr>
                        <a:t>13.4</a:t>
                      </a:r>
                      <a:endParaRPr lang="en-US" sz="1400" dirty="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331470" algn="dec"/>
                        </a:tabLst>
                      </a:pPr>
                      <a:r>
                        <a:rPr lang="en-US" sz="1400" dirty="0">
                          <a:solidFill>
                            <a:srgbClr val="000000"/>
                          </a:solidFill>
                          <a:latin typeface="Times New Roman"/>
                          <a:ea typeface="Times New Roman"/>
                        </a:rPr>
                        <a:t>10.8</a:t>
                      </a:r>
                      <a:endParaRPr lang="en-US" sz="1400" dirty="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331470" algn="dec"/>
                        </a:tabLst>
                      </a:pPr>
                      <a:r>
                        <a:rPr lang="en-US" sz="1400" dirty="0">
                          <a:solidFill>
                            <a:srgbClr val="000000"/>
                          </a:solidFill>
                          <a:latin typeface="Times New Roman"/>
                          <a:ea typeface="Times New Roman"/>
                        </a:rPr>
                        <a:t>21.9</a:t>
                      </a:r>
                      <a:endParaRPr lang="en-US" sz="1400" dirty="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560070" algn="dec"/>
                        </a:tabLst>
                      </a:pPr>
                      <a:r>
                        <a:rPr lang="en-US" sz="1400" dirty="0">
                          <a:solidFill>
                            <a:srgbClr val="000000"/>
                          </a:solidFill>
                          <a:latin typeface="Times New Roman"/>
                          <a:ea typeface="Times New Roman"/>
                        </a:rPr>
                        <a:t>2,531</a:t>
                      </a:r>
                      <a:endParaRPr lang="en-US" sz="1400" dirty="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160020" algn="dec"/>
                        </a:tabLst>
                      </a:pPr>
                      <a:r>
                        <a:rPr lang="en-US" sz="1400" dirty="0">
                          <a:solidFill>
                            <a:srgbClr val="000000"/>
                          </a:solidFill>
                          <a:latin typeface="Times New Roman"/>
                          <a:ea typeface="Times New Roman"/>
                        </a:rPr>
                        <a:t>24</a:t>
                      </a:r>
                      <a:endParaRPr lang="en-US" sz="1400" dirty="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bl>
          </a:graphicData>
        </a:graphic>
      </p:graphicFrame>
      <p:sp>
        <p:nvSpPr>
          <p:cNvPr id="2" name="Title 1"/>
          <p:cNvSpPr>
            <a:spLocks noGrp="1"/>
          </p:cNvSpPr>
          <p:nvPr>
            <p:ph type="title"/>
          </p:nvPr>
        </p:nvSpPr>
        <p:spPr/>
        <p:txBody>
          <a:bodyPr>
            <a:normAutofit/>
          </a:bodyPr>
          <a:lstStyle/>
          <a:p>
            <a:r>
              <a:rPr lang="en-US" dirty="0">
                <a:latin typeface="Calisto MT" pitchFamily="18" charset="0"/>
              </a:rPr>
              <a:t>Returns </a:t>
            </a:r>
            <a:r>
              <a:rPr lang="en-US" dirty="0">
                <a:solidFill>
                  <a:schemeClr val="accent6"/>
                </a:solidFill>
                <a:latin typeface="Calisto MT" pitchFamily="18" charset="0"/>
              </a:rPr>
              <a:t>highest</a:t>
            </a:r>
            <a:r>
              <a:rPr lang="en-US" dirty="0">
                <a:latin typeface="Calisto MT" pitchFamily="18" charset="0"/>
              </a:rPr>
              <a:t> at </a:t>
            </a:r>
            <a:r>
              <a:rPr lang="en-US" dirty="0">
                <a:solidFill>
                  <a:schemeClr val="accent6"/>
                </a:solidFill>
                <a:latin typeface="Calisto MT" pitchFamily="18" charset="0"/>
              </a:rPr>
              <a:t>Tertiary Level</a:t>
            </a:r>
          </a:p>
        </p:txBody>
      </p:sp>
      <p:pic>
        <p:nvPicPr>
          <p:cNvPr id="5126" name="Picture 6"/>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5000"/>
                    </a14:imgEffect>
                  </a14:imgLayer>
                </a14:imgProps>
              </a:ext>
              <a:ext uri="{28A0092B-C50C-407E-A947-70E740481C1C}">
                <a14:useLocalDpi xmlns:a14="http://schemas.microsoft.com/office/drawing/2010/main"/>
              </a:ext>
            </a:extLst>
          </a:blip>
          <a:srcRect/>
          <a:stretch>
            <a:fillRect/>
          </a:stretch>
        </p:blipFill>
        <p:spPr bwMode="auto">
          <a:xfrm>
            <a:off x="685800" y="1295400"/>
            <a:ext cx="7315200" cy="1219200"/>
          </a:xfrm>
          <a:prstGeom prst="rect">
            <a:avLst/>
          </a:prstGeom>
          <a:ln>
            <a:noFill/>
          </a:ln>
          <a:effectLst>
            <a:outerShdw dist="35921" dir="2700000" algn="ctr" rotWithShape="0">
              <a:schemeClr val="bg2"/>
            </a:outerShdw>
            <a:softEdge rad="2794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06680" y="6526590"/>
            <a:ext cx="903732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itchFamily="18" charset="0"/>
                <a:ea typeface="+mn-ea"/>
                <a:cs typeface="Arial" pitchFamily="34" charset="0"/>
              </a:rPr>
              <a:t>Source: Montenegro, C.E. &amp; H.A. </a:t>
            </a:r>
            <a:r>
              <a:rPr kumimoji="0" lang="en-US" sz="1600" b="0" i="0" u="none" strike="noStrike" kern="1200" cap="none" spc="0" normalizeH="0" baseline="0" noProof="0" dirty="0" err="1">
                <a:ln>
                  <a:noFill/>
                </a:ln>
                <a:solidFill>
                  <a:prstClr val="black"/>
                </a:solidFill>
                <a:effectLst/>
                <a:uLnTx/>
                <a:uFillTx/>
                <a:latin typeface="Times New Roman" pitchFamily="18" charset="0"/>
                <a:ea typeface="+mn-ea"/>
                <a:cs typeface="Arial" pitchFamily="34" charset="0"/>
              </a:rPr>
              <a:t>Patrinos</a:t>
            </a:r>
            <a:r>
              <a:rPr kumimoji="0" lang="en-US" sz="1600" b="0" i="0" u="none" strike="noStrike" kern="1200" cap="none" spc="0" normalizeH="0" baseline="0" noProof="0" dirty="0">
                <a:ln>
                  <a:noFill/>
                </a:ln>
                <a:solidFill>
                  <a:prstClr val="black"/>
                </a:solidFill>
                <a:effectLst/>
                <a:uLnTx/>
                <a:uFillTx/>
                <a:latin typeface="Times New Roman" pitchFamily="18" charset="0"/>
                <a:ea typeface="+mn-ea"/>
                <a:cs typeface="Arial" pitchFamily="34" charset="0"/>
              </a:rPr>
              <a:t> (2013). Returns to Schooling around the World. The World Bank</a:t>
            </a:r>
          </a:p>
        </p:txBody>
      </p:sp>
      <p:sp>
        <p:nvSpPr>
          <p:cNvPr id="5" name="Rectangle 4"/>
          <p:cNvSpPr/>
          <p:nvPr/>
        </p:nvSpPr>
        <p:spPr>
          <a:xfrm>
            <a:off x="5657850" y="3562350"/>
            <a:ext cx="552450" cy="29642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1038949" y="4372708"/>
            <a:ext cx="6950327" cy="26963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01658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53495" y="245022"/>
            <a:ext cx="8077200" cy="1673352"/>
          </a:xfrm>
        </p:spPr>
        <p:txBody>
          <a:bodyPr>
            <a:normAutofit/>
          </a:bodyPr>
          <a:lstStyle/>
          <a:p>
            <a:r>
              <a:rPr lang="en-US" sz="6600" dirty="0"/>
              <a:t>Why does it matter?</a:t>
            </a:r>
          </a:p>
        </p:txBody>
      </p:sp>
      <p:pic>
        <p:nvPicPr>
          <p:cNvPr id="232450" name="Picture 2" descr="Image result for i'm sure glad the hole isn't in our end">
            <a:extLst>
              <a:ext uri="{FF2B5EF4-FFF2-40B4-BE49-F238E27FC236}">
                <a16:creationId xmlns="" xmlns:a16="http://schemas.microsoft.com/office/drawing/2014/main" id="{4BB01E87-87BE-4B43-ACDF-27FB7252D6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69" y="1286539"/>
            <a:ext cx="8686711" cy="5475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221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88682" y="284163"/>
            <a:ext cx="8040914" cy="647700"/>
          </a:xfrm>
        </p:spPr>
        <p:txBody>
          <a:bodyPr>
            <a:noAutofit/>
          </a:bodyPr>
          <a:lstStyle/>
          <a:p>
            <a:pPr eaLnBrk="1" hangingPunct="1">
              <a:defRPr/>
            </a:pPr>
            <a:r>
              <a:rPr lang="en-US" sz="3600" dirty="0"/>
              <a:t>A new economy and society</a:t>
            </a:r>
          </a:p>
        </p:txBody>
      </p:sp>
      <p:graphicFrame>
        <p:nvGraphicFramePr>
          <p:cNvPr id="7" name="Diagram 6"/>
          <p:cNvGraphicFramePr/>
          <p:nvPr/>
        </p:nvGraphicFramePr>
        <p:xfrm>
          <a:off x="-435429" y="948850"/>
          <a:ext cx="9144000" cy="6643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413" name="Picture 15" descr="Chemistry"/>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185025" y="5681663"/>
            <a:ext cx="1958975"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203016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graphicEl>
                                              <a:dgm id="{C38EC92E-70D6-43F8-8075-1B58FB9F8C8F}"/>
                                            </p:graphicEl>
                                          </p:spTgt>
                                        </p:tgtEl>
                                        <p:attrNameLst>
                                          <p:attrName>style.visibility</p:attrName>
                                        </p:attrNameLst>
                                      </p:cBhvr>
                                      <p:to>
                                        <p:strVal val="visible"/>
                                      </p:to>
                                    </p:set>
                                    <p:animEffect transition="in" filter="barn(inVertical)">
                                      <p:cBhvr>
                                        <p:cTn id="7" dur="500"/>
                                        <p:tgtEl>
                                          <p:spTgt spid="7">
                                            <p:graphicEl>
                                              <a:dgm id="{C38EC92E-70D6-43F8-8075-1B58FB9F8C8F}"/>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graphicEl>
                                              <a:dgm id="{B44341D7-2FCA-4080-83CB-1C2D657476A9}"/>
                                            </p:graphicEl>
                                          </p:spTgt>
                                        </p:tgtEl>
                                        <p:attrNameLst>
                                          <p:attrName>style.visibility</p:attrName>
                                        </p:attrNameLst>
                                      </p:cBhvr>
                                      <p:to>
                                        <p:strVal val="visible"/>
                                      </p:to>
                                    </p:set>
                                    <p:animEffect transition="in" filter="barn(inVertical)">
                                      <p:cBhvr>
                                        <p:cTn id="10" dur="500"/>
                                        <p:tgtEl>
                                          <p:spTgt spid="7">
                                            <p:graphicEl>
                                              <a:dgm id="{B44341D7-2FCA-4080-83CB-1C2D657476A9}"/>
                                            </p:graphic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graphicEl>
                                              <a:dgm id="{FBC97994-D5C8-409B-B239-3FA716568AB6}"/>
                                            </p:graphicEl>
                                          </p:spTgt>
                                        </p:tgtEl>
                                        <p:attrNameLst>
                                          <p:attrName>style.visibility</p:attrName>
                                        </p:attrNameLst>
                                      </p:cBhvr>
                                      <p:to>
                                        <p:strVal val="visible"/>
                                      </p:to>
                                    </p:set>
                                    <p:animEffect transition="in" filter="barn(inVertical)">
                                      <p:cBhvr>
                                        <p:cTn id="13" dur="500"/>
                                        <p:tgtEl>
                                          <p:spTgt spid="7">
                                            <p:graphicEl>
                                              <a:dgm id="{FBC97994-D5C8-409B-B239-3FA716568AB6}"/>
                                            </p:graphic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graphicEl>
                                              <a:dgm id="{6B6B0335-D670-402F-B02F-F8CCD53E5FD8}"/>
                                            </p:graphicEl>
                                          </p:spTgt>
                                        </p:tgtEl>
                                        <p:attrNameLst>
                                          <p:attrName>style.visibility</p:attrName>
                                        </p:attrNameLst>
                                      </p:cBhvr>
                                      <p:to>
                                        <p:strVal val="visible"/>
                                      </p:to>
                                    </p:set>
                                    <p:animEffect transition="in" filter="barn(inVertical)">
                                      <p:cBhvr>
                                        <p:cTn id="16" dur="500"/>
                                        <p:tgtEl>
                                          <p:spTgt spid="7">
                                            <p:graphicEl>
                                              <a:dgm id="{6B6B0335-D670-402F-B02F-F8CCD53E5FD8}"/>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graphicEl>
                                              <a:dgm id="{8FA7FCCF-1B3B-4DE1-BB28-D9BE3FF6DD42}"/>
                                            </p:graphicEl>
                                          </p:spTgt>
                                        </p:tgtEl>
                                        <p:attrNameLst>
                                          <p:attrName>style.visibility</p:attrName>
                                        </p:attrNameLst>
                                      </p:cBhvr>
                                      <p:to>
                                        <p:strVal val="visible"/>
                                      </p:to>
                                    </p:set>
                                    <p:animEffect transition="in" filter="barn(inVertical)">
                                      <p:cBhvr>
                                        <p:cTn id="21" dur="500"/>
                                        <p:tgtEl>
                                          <p:spTgt spid="7">
                                            <p:graphicEl>
                                              <a:dgm id="{8FA7FCCF-1B3B-4DE1-BB28-D9BE3FF6DD42}"/>
                                            </p:graphic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graphicEl>
                                              <a:dgm id="{5C2D1EE8-094B-463E-B219-E686D794AEC5}"/>
                                            </p:graphicEl>
                                          </p:spTgt>
                                        </p:tgtEl>
                                        <p:attrNameLst>
                                          <p:attrName>style.visibility</p:attrName>
                                        </p:attrNameLst>
                                      </p:cBhvr>
                                      <p:to>
                                        <p:strVal val="visible"/>
                                      </p:to>
                                    </p:set>
                                    <p:animEffect transition="in" filter="barn(inVertical)">
                                      <p:cBhvr>
                                        <p:cTn id="24" dur="500"/>
                                        <p:tgtEl>
                                          <p:spTgt spid="7">
                                            <p:graphicEl>
                                              <a:dgm id="{5C2D1EE8-094B-463E-B219-E686D794AEC5}"/>
                                            </p:graphic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7">
                                            <p:graphicEl>
                                              <a:dgm id="{B9522AB9-87E5-4082-A498-7218FF4EFC5F}"/>
                                            </p:graphicEl>
                                          </p:spTgt>
                                        </p:tgtEl>
                                        <p:attrNameLst>
                                          <p:attrName>style.visibility</p:attrName>
                                        </p:attrNameLst>
                                      </p:cBhvr>
                                      <p:to>
                                        <p:strVal val="visible"/>
                                      </p:to>
                                    </p:set>
                                    <p:animEffect transition="in" filter="barn(inVertical)">
                                      <p:cBhvr>
                                        <p:cTn id="27" dur="500"/>
                                        <p:tgtEl>
                                          <p:spTgt spid="7">
                                            <p:graphicEl>
                                              <a:dgm id="{B9522AB9-87E5-4082-A498-7218FF4EFC5F}"/>
                                            </p:graphic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7">
                                            <p:graphicEl>
                                              <a:dgm id="{1B099109-A93E-4208-8A94-ADE7B2EB216D}"/>
                                            </p:graphicEl>
                                          </p:spTgt>
                                        </p:tgtEl>
                                        <p:attrNameLst>
                                          <p:attrName>style.visibility</p:attrName>
                                        </p:attrNameLst>
                                      </p:cBhvr>
                                      <p:to>
                                        <p:strVal val="visible"/>
                                      </p:to>
                                    </p:set>
                                    <p:animEffect transition="in" filter="barn(inVertical)">
                                      <p:cBhvr>
                                        <p:cTn id="30" dur="500"/>
                                        <p:tgtEl>
                                          <p:spTgt spid="7">
                                            <p:graphicEl>
                                              <a:dgm id="{1B099109-A93E-4208-8A94-ADE7B2EB216D}"/>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
                                            <p:graphicEl>
                                              <a:dgm id="{723A7AA2-AB94-4B1D-9947-D77447D7CC10}"/>
                                            </p:graphicEl>
                                          </p:spTgt>
                                        </p:tgtEl>
                                        <p:attrNameLst>
                                          <p:attrName>style.visibility</p:attrName>
                                        </p:attrNameLst>
                                      </p:cBhvr>
                                      <p:to>
                                        <p:strVal val="visible"/>
                                      </p:to>
                                    </p:set>
                                    <p:animEffect transition="in" filter="barn(inVertical)">
                                      <p:cBhvr>
                                        <p:cTn id="35" dur="500"/>
                                        <p:tgtEl>
                                          <p:spTgt spid="7">
                                            <p:graphicEl>
                                              <a:dgm id="{723A7AA2-AB94-4B1D-9947-D77447D7CC10}"/>
                                            </p:graphicEl>
                                          </p:spTgt>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7">
                                            <p:graphicEl>
                                              <a:dgm id="{F4228120-2D29-4CF9-A527-7C5F0420E5D2}"/>
                                            </p:graphicEl>
                                          </p:spTgt>
                                        </p:tgtEl>
                                        <p:attrNameLst>
                                          <p:attrName>style.visibility</p:attrName>
                                        </p:attrNameLst>
                                      </p:cBhvr>
                                      <p:to>
                                        <p:strVal val="visible"/>
                                      </p:to>
                                    </p:set>
                                    <p:animEffect transition="in" filter="barn(inVertical)">
                                      <p:cBhvr>
                                        <p:cTn id="38" dur="500"/>
                                        <p:tgtEl>
                                          <p:spTgt spid="7">
                                            <p:graphicEl>
                                              <a:dgm id="{F4228120-2D29-4CF9-A527-7C5F0420E5D2}"/>
                                            </p:graphicEl>
                                          </p:spTgt>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7">
                                            <p:graphicEl>
                                              <a:dgm id="{67E788C3-B8BF-481D-AA2A-8BC8D202B262}"/>
                                            </p:graphicEl>
                                          </p:spTgt>
                                        </p:tgtEl>
                                        <p:attrNameLst>
                                          <p:attrName>style.visibility</p:attrName>
                                        </p:attrNameLst>
                                      </p:cBhvr>
                                      <p:to>
                                        <p:strVal val="visible"/>
                                      </p:to>
                                    </p:set>
                                    <p:animEffect transition="in" filter="barn(inVertical)">
                                      <p:cBhvr>
                                        <p:cTn id="41" dur="500"/>
                                        <p:tgtEl>
                                          <p:spTgt spid="7">
                                            <p:graphicEl>
                                              <a:dgm id="{67E788C3-B8BF-481D-AA2A-8BC8D202B262}"/>
                                            </p:graphicEl>
                                          </p:spTgt>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7">
                                            <p:graphicEl>
                                              <a:dgm id="{D3E755FB-651F-49FF-8912-6521E47BBA0C}"/>
                                            </p:graphicEl>
                                          </p:spTgt>
                                        </p:tgtEl>
                                        <p:attrNameLst>
                                          <p:attrName>style.visibility</p:attrName>
                                        </p:attrNameLst>
                                      </p:cBhvr>
                                      <p:to>
                                        <p:strVal val="visible"/>
                                      </p:to>
                                    </p:set>
                                    <p:animEffect transition="in" filter="barn(inVertical)">
                                      <p:cBhvr>
                                        <p:cTn id="44" dur="500"/>
                                        <p:tgtEl>
                                          <p:spTgt spid="7">
                                            <p:graphicEl>
                                              <a:dgm id="{D3E755FB-651F-49FF-8912-6521E47BBA0C}"/>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7">
                                            <p:graphicEl>
                                              <a:dgm id="{D7683C88-376A-43EE-A9DD-904E6BAFC8C1}"/>
                                            </p:graphicEl>
                                          </p:spTgt>
                                        </p:tgtEl>
                                        <p:attrNameLst>
                                          <p:attrName>style.visibility</p:attrName>
                                        </p:attrNameLst>
                                      </p:cBhvr>
                                      <p:to>
                                        <p:strVal val="visible"/>
                                      </p:to>
                                    </p:set>
                                    <p:animEffect transition="in" filter="barn(inVertical)">
                                      <p:cBhvr>
                                        <p:cTn id="49" dur="500"/>
                                        <p:tgtEl>
                                          <p:spTgt spid="7">
                                            <p:graphicEl>
                                              <a:dgm id="{D7683C88-376A-43EE-A9DD-904E6BAFC8C1}"/>
                                            </p:graphicEl>
                                          </p:spTgt>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7">
                                            <p:graphicEl>
                                              <a:dgm id="{65B4CF6B-9426-49B4-9352-193A088EE763}"/>
                                            </p:graphicEl>
                                          </p:spTgt>
                                        </p:tgtEl>
                                        <p:attrNameLst>
                                          <p:attrName>style.visibility</p:attrName>
                                        </p:attrNameLst>
                                      </p:cBhvr>
                                      <p:to>
                                        <p:strVal val="visible"/>
                                      </p:to>
                                    </p:set>
                                    <p:animEffect transition="in" filter="barn(inVertical)">
                                      <p:cBhvr>
                                        <p:cTn id="52" dur="500"/>
                                        <p:tgtEl>
                                          <p:spTgt spid="7">
                                            <p:graphicEl>
                                              <a:dgm id="{65B4CF6B-9426-49B4-9352-193A088EE763}"/>
                                            </p:graphicEl>
                                          </p:spTgt>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7">
                                            <p:graphicEl>
                                              <a:dgm id="{1AF10EAE-56DB-479C-A983-E961868B0C69}"/>
                                            </p:graphicEl>
                                          </p:spTgt>
                                        </p:tgtEl>
                                        <p:attrNameLst>
                                          <p:attrName>style.visibility</p:attrName>
                                        </p:attrNameLst>
                                      </p:cBhvr>
                                      <p:to>
                                        <p:strVal val="visible"/>
                                      </p:to>
                                    </p:set>
                                    <p:animEffect transition="in" filter="barn(inVertical)">
                                      <p:cBhvr>
                                        <p:cTn id="55" dur="500"/>
                                        <p:tgtEl>
                                          <p:spTgt spid="7">
                                            <p:graphicEl>
                                              <a:dgm id="{1AF10EAE-56DB-479C-A983-E961868B0C69}"/>
                                            </p:graphicEl>
                                          </p:spTgt>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7">
                                            <p:graphicEl>
                                              <a:dgm id="{27DC6E9E-EF18-4EFD-A9E0-5C8612180DFB}"/>
                                            </p:graphicEl>
                                          </p:spTgt>
                                        </p:tgtEl>
                                        <p:attrNameLst>
                                          <p:attrName>style.visibility</p:attrName>
                                        </p:attrNameLst>
                                      </p:cBhvr>
                                      <p:to>
                                        <p:strVal val="visible"/>
                                      </p:to>
                                    </p:set>
                                    <p:animEffect transition="in" filter="barn(inVertical)">
                                      <p:cBhvr>
                                        <p:cTn id="58" dur="500"/>
                                        <p:tgtEl>
                                          <p:spTgt spid="7">
                                            <p:graphicEl>
                                              <a:dgm id="{27DC6E9E-EF18-4EFD-A9E0-5C8612180DFB}"/>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7">
                                            <p:graphicEl>
                                              <a:dgm id="{4EC321E9-DF2A-4DB7-9AF3-D5D54C2574B8}"/>
                                            </p:graphicEl>
                                          </p:spTgt>
                                        </p:tgtEl>
                                        <p:attrNameLst>
                                          <p:attrName>style.visibility</p:attrName>
                                        </p:attrNameLst>
                                      </p:cBhvr>
                                      <p:to>
                                        <p:strVal val="visible"/>
                                      </p:to>
                                    </p:set>
                                    <p:animEffect transition="in" filter="barn(inVertical)">
                                      <p:cBhvr>
                                        <p:cTn id="63" dur="500"/>
                                        <p:tgtEl>
                                          <p:spTgt spid="7">
                                            <p:graphicEl>
                                              <a:dgm id="{4EC321E9-DF2A-4DB7-9AF3-D5D54C2574B8}"/>
                                            </p:graphicEl>
                                          </p:spTgt>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7">
                                            <p:graphicEl>
                                              <a:dgm id="{DA3B7C17-B235-4E88-B02A-6B7C304490C0}"/>
                                            </p:graphicEl>
                                          </p:spTgt>
                                        </p:tgtEl>
                                        <p:attrNameLst>
                                          <p:attrName>style.visibility</p:attrName>
                                        </p:attrNameLst>
                                      </p:cBhvr>
                                      <p:to>
                                        <p:strVal val="visible"/>
                                      </p:to>
                                    </p:set>
                                    <p:animEffect transition="in" filter="barn(inVertical)">
                                      <p:cBhvr>
                                        <p:cTn id="66" dur="500"/>
                                        <p:tgtEl>
                                          <p:spTgt spid="7">
                                            <p:graphicEl>
                                              <a:dgm id="{DA3B7C17-B235-4E88-B02A-6B7C304490C0}"/>
                                            </p:graphicEl>
                                          </p:spTgt>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7">
                                            <p:graphicEl>
                                              <a:dgm id="{C28656C0-00C5-49EA-A201-F0F6A68AE09B}"/>
                                            </p:graphicEl>
                                          </p:spTgt>
                                        </p:tgtEl>
                                        <p:attrNameLst>
                                          <p:attrName>style.visibility</p:attrName>
                                        </p:attrNameLst>
                                      </p:cBhvr>
                                      <p:to>
                                        <p:strVal val="visible"/>
                                      </p:to>
                                    </p:set>
                                    <p:animEffect transition="in" filter="barn(inVertical)">
                                      <p:cBhvr>
                                        <p:cTn id="69" dur="500"/>
                                        <p:tgtEl>
                                          <p:spTgt spid="7">
                                            <p:graphicEl>
                                              <a:dgm id="{C28656C0-00C5-49EA-A201-F0F6A68AE09B}"/>
                                            </p:graphicEl>
                                          </p:spTgt>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7">
                                            <p:graphicEl>
                                              <a:dgm id="{B549F14B-BC70-4A1F-9797-5417CA187492}"/>
                                            </p:graphicEl>
                                          </p:spTgt>
                                        </p:tgtEl>
                                        <p:attrNameLst>
                                          <p:attrName>style.visibility</p:attrName>
                                        </p:attrNameLst>
                                      </p:cBhvr>
                                      <p:to>
                                        <p:strVal val="visible"/>
                                      </p:to>
                                    </p:set>
                                    <p:animEffect transition="in" filter="barn(inVertical)">
                                      <p:cBhvr>
                                        <p:cTn id="72" dur="500"/>
                                        <p:tgtEl>
                                          <p:spTgt spid="7">
                                            <p:graphicEl>
                                              <a:dgm id="{B549F14B-BC70-4A1F-9797-5417CA18749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954"/>
            <a:ext cx="8229600" cy="1033843"/>
          </a:xfrm>
        </p:spPr>
        <p:txBody>
          <a:bodyPr>
            <a:normAutofit/>
          </a:bodyPr>
          <a:lstStyle/>
          <a:p>
            <a:r>
              <a:rPr lang="es-419" dirty="0"/>
              <a:t>A </a:t>
            </a:r>
            <a:r>
              <a:rPr lang="es-419" dirty="0" err="1"/>
              <a:t>globalized</a:t>
            </a:r>
            <a:r>
              <a:rPr lang="es-419" dirty="0"/>
              <a:t> </a:t>
            </a:r>
            <a:r>
              <a:rPr lang="es-419" dirty="0" err="1"/>
              <a:t>economy</a:t>
            </a:r>
            <a:endParaRPr lang="en-US" dirty="0"/>
          </a:p>
        </p:txBody>
      </p:sp>
      <p:sp>
        <p:nvSpPr>
          <p:cNvPr id="5" name="Content Placeholder 4"/>
          <p:cNvSpPr>
            <a:spLocks noGrp="1"/>
          </p:cNvSpPr>
          <p:nvPr>
            <p:ph sz="half" idx="2"/>
          </p:nvPr>
        </p:nvSpPr>
        <p:spPr>
          <a:xfrm>
            <a:off x="4648200" y="1773936"/>
            <a:ext cx="4038600" cy="3407664"/>
          </a:xfrm>
        </p:spPr>
        <p:txBody>
          <a:bodyPr/>
          <a:lstStyle/>
          <a:p>
            <a:r>
              <a:rPr lang="es-419" dirty="0" err="1"/>
              <a:t>Made</a:t>
            </a:r>
            <a:r>
              <a:rPr lang="es-419" dirty="0"/>
              <a:t> in The </a:t>
            </a:r>
            <a:r>
              <a:rPr lang="es-419" dirty="0" err="1"/>
              <a:t>Netherlands</a:t>
            </a:r>
            <a:endParaRPr lang="es-419" dirty="0"/>
          </a:p>
          <a:p>
            <a:r>
              <a:rPr lang="es-419" dirty="0" err="1"/>
              <a:t>With</a:t>
            </a:r>
            <a:r>
              <a:rPr lang="es-419" dirty="0"/>
              <a:t> </a:t>
            </a:r>
            <a:r>
              <a:rPr lang="es-419" dirty="0" err="1"/>
              <a:t>ingredients</a:t>
            </a:r>
            <a:r>
              <a:rPr lang="es-419" dirty="0"/>
              <a:t> </a:t>
            </a:r>
            <a:r>
              <a:rPr lang="es-419" dirty="0" err="1"/>
              <a:t>from</a:t>
            </a:r>
            <a:r>
              <a:rPr lang="es-419" dirty="0"/>
              <a:t> </a:t>
            </a:r>
            <a:r>
              <a:rPr lang="es-419" dirty="0" err="1"/>
              <a:t>Morocco</a:t>
            </a:r>
            <a:r>
              <a:rPr lang="es-419" dirty="0"/>
              <a:t>.</a:t>
            </a:r>
          </a:p>
          <a:p>
            <a:r>
              <a:rPr lang="es-419" dirty="0" err="1"/>
              <a:t>Distributed</a:t>
            </a:r>
            <a:r>
              <a:rPr lang="es-419" dirty="0"/>
              <a:t> </a:t>
            </a:r>
            <a:r>
              <a:rPr lang="es-419" dirty="0" err="1"/>
              <a:t>by</a:t>
            </a:r>
            <a:r>
              <a:rPr lang="es-419" dirty="0"/>
              <a:t> a </a:t>
            </a:r>
            <a:r>
              <a:rPr lang="es-419" dirty="0" err="1"/>
              <a:t>Chinese</a:t>
            </a:r>
            <a:r>
              <a:rPr lang="es-419" dirty="0"/>
              <a:t> company</a:t>
            </a:r>
          </a:p>
          <a:p>
            <a:r>
              <a:rPr lang="es-419" dirty="0"/>
              <a:t>For sale in Delhi.</a:t>
            </a:r>
            <a:endParaRPr lang="en-US" dirty="0"/>
          </a:p>
        </p:txBody>
      </p:sp>
      <p:sp>
        <p:nvSpPr>
          <p:cNvPr id="6" name="Title 1"/>
          <p:cNvSpPr txBox="1">
            <a:spLocks/>
          </p:cNvSpPr>
          <p:nvPr/>
        </p:nvSpPr>
        <p:spPr>
          <a:xfrm>
            <a:off x="480391" y="5672836"/>
            <a:ext cx="4191000" cy="1250950"/>
          </a:xfrm>
          <a:prstGeom prst="rect">
            <a:avLst/>
          </a:prstGeom>
        </p:spPr>
        <p:txBody>
          <a:bodyPr vert="horz" lIns="91440" rIns="45720" rtlCol="0" anchor="ctr">
            <a:normAutofit fontScale="97500"/>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500" b="1" kern="1200">
                <a:solidFill>
                  <a:srgbClr val="E8C84C"/>
                </a:solidFill>
                <a:latin typeface="+mj-lt"/>
                <a:ea typeface="+mj-ea"/>
                <a:cs typeface="+mj-cs"/>
              </a:defRPr>
            </a:lvl1pPr>
            <a:lvl2pPr algn="l" rtl="0" eaLnBrk="0" fontAlgn="base" hangingPunct="0">
              <a:spcBef>
                <a:spcPct val="0"/>
              </a:spcBef>
              <a:spcAft>
                <a:spcPct val="0"/>
              </a:spcAft>
              <a:defRPr sz="4500" b="1">
                <a:solidFill>
                  <a:srgbClr val="E8C84C"/>
                </a:solidFill>
                <a:latin typeface="Corbel" pitchFamily="34" charset="0"/>
              </a:defRPr>
            </a:lvl2pPr>
            <a:lvl3pPr algn="l" rtl="0" eaLnBrk="0" fontAlgn="base" hangingPunct="0">
              <a:spcBef>
                <a:spcPct val="0"/>
              </a:spcBef>
              <a:spcAft>
                <a:spcPct val="0"/>
              </a:spcAft>
              <a:defRPr sz="4500" b="1">
                <a:solidFill>
                  <a:srgbClr val="E8C84C"/>
                </a:solidFill>
                <a:latin typeface="Corbel" pitchFamily="34" charset="0"/>
              </a:defRPr>
            </a:lvl3pPr>
            <a:lvl4pPr algn="l" rtl="0" eaLnBrk="0" fontAlgn="base" hangingPunct="0">
              <a:spcBef>
                <a:spcPct val="0"/>
              </a:spcBef>
              <a:spcAft>
                <a:spcPct val="0"/>
              </a:spcAft>
              <a:defRPr sz="4500" b="1">
                <a:solidFill>
                  <a:srgbClr val="E8C84C"/>
                </a:solidFill>
                <a:latin typeface="Corbel" pitchFamily="34" charset="0"/>
              </a:defRPr>
            </a:lvl4pPr>
            <a:lvl5pPr algn="l" rtl="0" eaLnBrk="0" fontAlgn="base" hangingPunct="0">
              <a:spcBef>
                <a:spcPct val="0"/>
              </a:spcBef>
              <a:spcAft>
                <a:spcPct val="0"/>
              </a:spcAft>
              <a:defRPr sz="4500" b="1">
                <a:solidFill>
                  <a:srgbClr val="E8C84C"/>
                </a:solidFill>
                <a:latin typeface="Corbel" pitchFamily="34" charset="0"/>
              </a:defRPr>
            </a:lvl5pPr>
            <a:lvl6pPr marL="457200" algn="l" rtl="0" fontAlgn="base">
              <a:spcBef>
                <a:spcPct val="0"/>
              </a:spcBef>
              <a:spcAft>
                <a:spcPct val="0"/>
              </a:spcAft>
              <a:defRPr sz="4500" b="1">
                <a:solidFill>
                  <a:srgbClr val="E8C84C"/>
                </a:solidFill>
                <a:latin typeface="Corbel" pitchFamily="34" charset="0"/>
              </a:defRPr>
            </a:lvl6pPr>
            <a:lvl7pPr marL="914400" algn="l" rtl="0" fontAlgn="base">
              <a:spcBef>
                <a:spcPct val="0"/>
              </a:spcBef>
              <a:spcAft>
                <a:spcPct val="0"/>
              </a:spcAft>
              <a:defRPr sz="4500" b="1">
                <a:solidFill>
                  <a:srgbClr val="E8C84C"/>
                </a:solidFill>
                <a:latin typeface="Corbel" pitchFamily="34" charset="0"/>
              </a:defRPr>
            </a:lvl7pPr>
            <a:lvl8pPr marL="1371600" algn="l" rtl="0" fontAlgn="base">
              <a:spcBef>
                <a:spcPct val="0"/>
              </a:spcBef>
              <a:spcAft>
                <a:spcPct val="0"/>
              </a:spcAft>
              <a:defRPr sz="4500" b="1">
                <a:solidFill>
                  <a:srgbClr val="E8C84C"/>
                </a:solidFill>
                <a:latin typeface="Corbel" pitchFamily="34" charset="0"/>
              </a:defRPr>
            </a:lvl8pPr>
            <a:lvl9pPr marL="1828800" algn="l" rtl="0" fontAlgn="base">
              <a:spcBef>
                <a:spcPct val="0"/>
              </a:spcBef>
              <a:spcAft>
                <a:spcPct val="0"/>
              </a:spcAft>
              <a:defRPr sz="4500" b="1">
                <a:solidFill>
                  <a:srgbClr val="E8C84C"/>
                </a:solidFill>
                <a:latin typeface="Corbel" pitchFamily="34" charset="0"/>
              </a:defRPr>
            </a:lvl9pPr>
            <a:extLst/>
          </a:lstStyle>
          <a:p>
            <a:r>
              <a:rPr lang="es-419" dirty="0" err="1"/>
              <a:t>Mexican</a:t>
            </a:r>
            <a:r>
              <a:rPr lang="es-419" dirty="0"/>
              <a:t> Salsa</a:t>
            </a:r>
            <a:endParaRPr lang="en-US" dirty="0"/>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2000" y="1732722"/>
            <a:ext cx="3233208" cy="4127500"/>
          </a:xfrm>
          <a:prstGeom prst="rect">
            <a:avLst/>
          </a:prstGeom>
        </p:spPr>
      </p:pic>
    </p:spTree>
    <p:extLst>
      <p:ext uri="{BB962C8B-B14F-4D97-AF65-F5344CB8AC3E}">
        <p14:creationId xmlns:p14="http://schemas.microsoft.com/office/powerpoint/2010/main" val="370760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9E9FAA-D1E6-4C70-8655-73434AAF9935}"/>
              </a:ext>
            </a:extLst>
          </p:cNvPr>
          <p:cNvSpPr>
            <a:spLocks noGrp="1"/>
          </p:cNvSpPr>
          <p:nvPr>
            <p:ph type="title"/>
          </p:nvPr>
        </p:nvSpPr>
        <p:spPr/>
        <p:txBody>
          <a:bodyPr/>
          <a:lstStyle/>
          <a:p>
            <a:r>
              <a:rPr lang="en-US" dirty="0"/>
              <a:t>An unfortunate reality</a:t>
            </a:r>
          </a:p>
        </p:txBody>
      </p:sp>
      <p:pic>
        <p:nvPicPr>
          <p:cNvPr id="4" name="Picture 3">
            <a:extLst>
              <a:ext uri="{FF2B5EF4-FFF2-40B4-BE49-F238E27FC236}">
                <a16:creationId xmlns="" xmlns:a16="http://schemas.microsoft.com/office/drawing/2014/main" id="{CADA9B6E-B093-4112-B717-7B8045F5267E}"/>
              </a:ext>
            </a:extLst>
          </p:cNvPr>
          <p:cNvPicPr>
            <a:picLocks noChangeAspect="1"/>
          </p:cNvPicPr>
          <p:nvPr/>
        </p:nvPicPr>
        <p:blipFill>
          <a:blip r:embed="rId2"/>
          <a:stretch>
            <a:fillRect/>
          </a:stretch>
        </p:blipFill>
        <p:spPr>
          <a:xfrm>
            <a:off x="624422" y="1698162"/>
            <a:ext cx="8062378" cy="4740258"/>
          </a:xfrm>
          <a:prstGeom prst="rect">
            <a:avLst/>
          </a:prstGeom>
        </p:spPr>
      </p:pic>
    </p:spTree>
    <p:extLst>
      <p:ext uri="{BB962C8B-B14F-4D97-AF65-F5344CB8AC3E}">
        <p14:creationId xmlns:p14="http://schemas.microsoft.com/office/powerpoint/2010/main" val="18645370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ECD_Blue_EN">
  <a:themeElements>
    <a:clrScheme name="OECD_Blue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ECD_Blue_EN">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ECD_Blue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ECD_Blue_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ECD_Blue_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ECD_Blue_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ECD_Blue_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ECD_Blue_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ECD_Blue_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ECD_Blue_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ECD_Blue_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ECD_Blue_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ECD_Blue_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ECD_Blue_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CDE_Blue_FR">
  <a:themeElements>
    <a:clrScheme name="OCDE_Blu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Blu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Blu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Blu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Blu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Blu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Blu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Blu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Blu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Blu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Blu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Blu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Blu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Blu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Modul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6.xml><?xml version="1.0" encoding="utf-8"?>
<a:theme xmlns:a="http://schemas.openxmlformats.org/drawingml/2006/main" name="4_Modul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99679</TotalTime>
  <Pages>1</Pages>
  <Words>1532</Words>
  <Application>Microsoft Office PowerPoint</Application>
  <PresentationFormat>On-screen Show (4:3)</PresentationFormat>
  <Paragraphs>229</Paragraphs>
  <Slides>52</Slides>
  <Notes>6</Notes>
  <HiddenSlides>2</HiddenSlides>
  <MMClips>1</MMClips>
  <ScaleCrop>false</ScaleCrop>
  <HeadingPairs>
    <vt:vector size="8" baseType="variant">
      <vt:variant>
        <vt:lpstr>Fonts Used</vt:lpstr>
      </vt:variant>
      <vt:variant>
        <vt:i4>17</vt:i4>
      </vt:variant>
      <vt:variant>
        <vt:lpstr>Theme</vt:lpstr>
      </vt:variant>
      <vt:variant>
        <vt:i4>8</vt:i4>
      </vt:variant>
      <vt:variant>
        <vt:lpstr>Embedded OLE Servers</vt:lpstr>
      </vt:variant>
      <vt:variant>
        <vt:i4>1</vt:i4>
      </vt:variant>
      <vt:variant>
        <vt:lpstr>Slide Titles</vt:lpstr>
      </vt:variant>
      <vt:variant>
        <vt:i4>52</vt:i4>
      </vt:variant>
    </vt:vector>
  </HeadingPairs>
  <TitlesOfParts>
    <vt:vector size="78" baseType="lpstr">
      <vt:lpstr>Andes ExtraLight</vt:lpstr>
      <vt:lpstr>Arial</vt:lpstr>
      <vt:lpstr>Arial Black</vt:lpstr>
      <vt:lpstr>Bookman Old Style</vt:lpstr>
      <vt:lpstr>Calibri</vt:lpstr>
      <vt:lpstr>Calisto MT</vt:lpstr>
      <vt:lpstr>Corbel</vt:lpstr>
      <vt:lpstr>Georgia</vt:lpstr>
      <vt:lpstr>Helvetica</vt:lpstr>
      <vt:lpstr>Helvetica 65 Medium</vt:lpstr>
      <vt:lpstr>Shruti</vt:lpstr>
      <vt:lpstr>Tahoma</vt:lpstr>
      <vt:lpstr>Tekton</vt:lpstr>
      <vt:lpstr>Times New Roman</vt:lpstr>
      <vt:lpstr>Wingdings</vt:lpstr>
      <vt:lpstr>Wingdings 2</vt:lpstr>
      <vt:lpstr>Wingdings 3</vt:lpstr>
      <vt:lpstr>Module</vt:lpstr>
      <vt:lpstr>OECD_Blue_EN</vt:lpstr>
      <vt:lpstr>OCDE_Blue_FR</vt:lpstr>
      <vt:lpstr>Custom Design</vt:lpstr>
      <vt:lpstr>2_Module</vt:lpstr>
      <vt:lpstr>4_Module</vt:lpstr>
      <vt:lpstr>7_Office Theme</vt:lpstr>
      <vt:lpstr>3_Office Theme</vt:lpstr>
      <vt:lpstr>Clip</vt:lpstr>
      <vt:lpstr>PowerPoint Presentation</vt:lpstr>
      <vt:lpstr>Why does it matter?</vt:lpstr>
      <vt:lpstr>Why does it matter?</vt:lpstr>
      <vt:lpstr>The most populous and the most densely populated geographical region in the world. But…</vt:lpstr>
      <vt:lpstr>In an increasingly interconnected world, regional integration is key for development</vt:lpstr>
      <vt:lpstr>Why does it matter?</vt:lpstr>
      <vt:lpstr>A new economy and society</vt:lpstr>
      <vt:lpstr>A globalized economy</vt:lpstr>
      <vt:lpstr>An unfortunate reality</vt:lpstr>
      <vt:lpstr>A word of caution</vt:lpstr>
      <vt:lpstr>Ten Pointers for Action</vt:lpstr>
      <vt:lpstr>10 Pointers for Action</vt:lpstr>
      <vt:lpstr>Pointers for Action. 1</vt:lpstr>
      <vt:lpstr>A remarkable progress</vt:lpstr>
      <vt:lpstr>PowerPoint Presentation</vt:lpstr>
      <vt:lpstr>South Asia: Probability of accessing tertiary education by household wealth status</vt:lpstr>
      <vt:lpstr>Demographic transition in South Asia, 2000–50 </vt:lpstr>
      <vt:lpstr>Enrollment in HE in South Asia is expected to keep growing</vt:lpstr>
      <vt:lpstr>The case of China and India</vt:lpstr>
      <vt:lpstr>South Asia: Distribution of students in higher education by subject field  Latest available data (%) </vt:lpstr>
      <vt:lpstr>Pointers for Action. 2</vt:lpstr>
      <vt:lpstr>Pointers for Action. 3</vt:lpstr>
      <vt:lpstr>Research or teaching?</vt:lpstr>
      <vt:lpstr>Pointers for Action. 4</vt:lpstr>
      <vt:lpstr>South Asia’s contribution to knowledge production. Patent Applications - Residents</vt:lpstr>
      <vt:lpstr>Pointers for Action. 5</vt:lpstr>
      <vt:lpstr>Pointers for Action. 6</vt:lpstr>
      <vt:lpstr>The share of doctoral students in the total student population in South Asia is well below level in the United States and the Russian Federation, latest available data </vt:lpstr>
      <vt:lpstr>Pointers for Action. 7</vt:lpstr>
      <vt:lpstr>Higher education does not always work  as a system of connected actors.  Some disconnects</vt:lpstr>
      <vt:lpstr>Pointers for Action. 8</vt:lpstr>
      <vt:lpstr>Pointers for Action. 9</vt:lpstr>
      <vt:lpstr>Pointers for Action. 10</vt:lpstr>
      <vt:lpstr>In summary, more and better collaboration is needed</vt:lpstr>
      <vt:lpstr>Needed, more collaboration</vt:lpstr>
      <vt:lpstr>Is this a true prediction?</vt:lpstr>
      <vt:lpstr>Who told us that the university shouldn’t and can’t change?</vt:lpstr>
      <vt:lpstr>A paradox</vt:lpstr>
      <vt:lpstr>Is there room (and need) for collaboration? How?</vt:lpstr>
      <vt:lpstr>What Type of Collaboration?</vt:lpstr>
      <vt:lpstr>PowerPoint Presentation</vt:lpstr>
      <vt:lpstr>PowerPoint Presentation</vt:lpstr>
      <vt:lpstr>PowerPoint Presentation</vt:lpstr>
      <vt:lpstr>Golden key: Everybody’s contribution could make a big difference</vt:lpstr>
      <vt:lpstr>In conclusion</vt:lpstr>
      <vt:lpstr>Shifting our paradigm</vt:lpstr>
      <vt:lpstr>PowerPoint Presentation</vt:lpstr>
      <vt:lpstr>The future . . . Today!</vt:lpstr>
      <vt:lpstr>PowerPoint Presentation</vt:lpstr>
      <vt:lpstr>PowerPoint Presentation</vt:lpstr>
      <vt:lpstr>PowerPoint Presentation</vt:lpstr>
      <vt:lpstr>Returns highest at Tertiary Level</vt:lpstr>
    </vt:vector>
  </TitlesOfParts>
  <Company>OECD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Developments in the governance and financial management of universities</dc:title>
  <dc:creator>Francisco Marmolejo</dc:creator>
  <cp:lastModifiedBy>DELL</cp:lastModifiedBy>
  <cp:revision>859</cp:revision>
  <cp:lastPrinted>2013-09-27T14:31:33Z</cp:lastPrinted>
  <dcterms:created xsi:type="dcterms:W3CDTF">2005-06-20T16:23:15Z</dcterms:created>
  <dcterms:modified xsi:type="dcterms:W3CDTF">2019-05-29T07:11:05Z</dcterms:modified>
</cp:coreProperties>
</file>